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6" r:id="rId10"/>
    <p:sldId id="263" r:id="rId11"/>
    <p:sldId id="264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32" d="100"/>
          <a:sy n="132" d="100"/>
        </p:scale>
        <p:origin x="-177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F7812-7944-9248-8A90-9D5ECB4F3D13}" type="datetimeFigureOut">
              <a:rPr lang="en-US" smtClean="0"/>
              <a:t>12/5/12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BA787-F35F-7A43-8066-386BB39D1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807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F7812-7944-9248-8A90-9D5ECB4F3D13}" type="datetimeFigureOut">
              <a:rPr lang="en-US" smtClean="0"/>
              <a:t>12/5/12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BA787-F35F-7A43-8066-386BB39D1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999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F7812-7944-9248-8A90-9D5ECB4F3D13}" type="datetimeFigureOut">
              <a:rPr lang="en-US" smtClean="0"/>
              <a:t>12/5/12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BA787-F35F-7A43-8066-386BB39D1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300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F7812-7944-9248-8A90-9D5ECB4F3D13}" type="datetimeFigureOut">
              <a:rPr lang="en-US" smtClean="0"/>
              <a:t>12/5/12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BA787-F35F-7A43-8066-386BB39D1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428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F7812-7944-9248-8A90-9D5ECB4F3D13}" type="datetimeFigureOut">
              <a:rPr lang="en-US" smtClean="0"/>
              <a:t>12/5/12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BA787-F35F-7A43-8066-386BB39D1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307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F7812-7944-9248-8A90-9D5ECB4F3D13}" type="datetimeFigureOut">
              <a:rPr lang="en-US" smtClean="0"/>
              <a:t>12/5/12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BA787-F35F-7A43-8066-386BB39D1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868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F7812-7944-9248-8A90-9D5ECB4F3D13}" type="datetimeFigureOut">
              <a:rPr lang="en-US" smtClean="0"/>
              <a:t>12/5/12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BA787-F35F-7A43-8066-386BB39D1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712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F7812-7944-9248-8A90-9D5ECB4F3D13}" type="datetimeFigureOut">
              <a:rPr lang="en-US" smtClean="0"/>
              <a:t>12/5/12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BA787-F35F-7A43-8066-386BB39D1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414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F7812-7944-9248-8A90-9D5ECB4F3D13}" type="datetimeFigureOut">
              <a:rPr lang="en-US" smtClean="0"/>
              <a:t>12/5/12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BA787-F35F-7A43-8066-386BB39D1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323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F7812-7944-9248-8A90-9D5ECB4F3D13}" type="datetimeFigureOut">
              <a:rPr lang="en-US" smtClean="0"/>
              <a:t>12/5/12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BA787-F35F-7A43-8066-386BB39D1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841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F7812-7944-9248-8A90-9D5ECB4F3D13}" type="datetimeFigureOut">
              <a:rPr lang="en-US" smtClean="0"/>
              <a:t>12/5/12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BA787-F35F-7A43-8066-386BB39D1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779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7F7812-7944-9248-8A90-9D5ECB4F3D13}" type="datetimeFigureOut">
              <a:rPr lang="en-US" smtClean="0"/>
              <a:t>12/5/12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DBA787-F35F-7A43-8066-386BB39D1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601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¿</a:t>
            </a:r>
            <a:r>
              <a:rPr lang="en-US" dirty="0" err="1" smtClean="0"/>
              <a:t>Dónde</a:t>
            </a:r>
            <a:r>
              <a:rPr lang="en-US" dirty="0" smtClean="0"/>
              <a:t> los </a:t>
            </a:r>
            <a:r>
              <a:rPr lang="en-US" dirty="0" err="1" smtClean="0"/>
              <a:t>encuentro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El </a:t>
            </a:r>
            <a:r>
              <a:rPr lang="en-US" dirty="0" err="1" smtClean="0"/>
              <a:t>mercado</a:t>
            </a:r>
            <a:r>
              <a:rPr lang="en-US" dirty="0" smtClean="0"/>
              <a:t> o el </a:t>
            </a:r>
            <a:r>
              <a:rPr lang="en-US" dirty="0" err="1" smtClean="0"/>
              <a:t>supermercado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6671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 </a:t>
            </a:r>
            <a:r>
              <a:rPr lang="en-US" dirty="0" err="1" smtClean="0"/>
              <a:t>galletas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115" b="1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043459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mostaza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rcRect t="1115" b="1115"/>
          <a:stretch>
            <a:fillRect/>
          </a:stretch>
        </p:blipFill>
        <p:spPr>
          <a:xfrm rot="5400000">
            <a:off x="2503819" y="2596152"/>
            <a:ext cx="5237388" cy="2880360"/>
          </a:xfrm>
        </p:spPr>
      </p:pic>
    </p:spTree>
    <p:extLst>
      <p:ext uri="{BB962C8B-B14F-4D97-AF65-F5344CB8AC3E}">
        <p14:creationId xmlns:p14="http://schemas.microsoft.com/office/powerpoint/2010/main" val="29284284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 </a:t>
            </a:r>
            <a:r>
              <a:rPr lang="en-US" dirty="0" err="1" smtClean="0"/>
              <a:t>yog</a:t>
            </a:r>
            <a:r>
              <a:rPr lang="en-US" dirty="0" err="1" smtClean="0"/>
              <a:t>ur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115" b="1115"/>
          <a:stretch>
            <a:fillRect/>
          </a:stretch>
        </p:blipFill>
        <p:spPr>
          <a:xfrm rot="5400000">
            <a:off x="2341067" y="2747581"/>
            <a:ext cx="4904856" cy="2697480"/>
          </a:xfrm>
        </p:spPr>
      </p:pic>
    </p:spTree>
    <p:extLst>
      <p:ext uri="{BB962C8B-B14F-4D97-AF65-F5344CB8AC3E}">
        <p14:creationId xmlns:p14="http://schemas.microsoft.com/office/powerpoint/2010/main" val="2789274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Los </a:t>
            </a:r>
            <a:r>
              <a:rPr lang="en-US" dirty="0" err="1" smtClean="0"/>
              <a:t>pl</a:t>
            </a:r>
            <a:r>
              <a:rPr lang="en-US" dirty="0" err="1" smtClean="0"/>
              <a:t>átanos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115" b="1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75022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 </a:t>
            </a:r>
            <a:r>
              <a:rPr lang="en-US" dirty="0" err="1" smtClean="0"/>
              <a:t>at</a:t>
            </a:r>
            <a:r>
              <a:rPr lang="en-US" dirty="0" err="1" smtClean="0"/>
              <a:t>ún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115" b="1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208068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 </a:t>
            </a:r>
            <a:r>
              <a:rPr lang="en-US" smtClean="0"/>
              <a:t>lic</a:t>
            </a:r>
            <a:r>
              <a:rPr lang="en-US" dirty="0" err="1"/>
              <a:t>o</a:t>
            </a:r>
            <a:r>
              <a:rPr lang="en-US" smtClean="0"/>
              <a:t>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34532" b="3453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740547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 </a:t>
            </a:r>
            <a:r>
              <a:rPr lang="en-US" dirty="0" err="1" smtClean="0"/>
              <a:t>verduras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34532" b="3453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8527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sal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115" b="1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658981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 pan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115" b="1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68671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 </a:t>
            </a:r>
            <a:r>
              <a:rPr lang="en-US" dirty="0" err="1" smtClean="0"/>
              <a:t>arvejas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115" b="1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53346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</a:t>
            </a:r>
            <a:r>
              <a:rPr lang="en-US" dirty="0" smtClean="0"/>
              <a:t>l cereal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68900" r="-68900"/>
          <a:stretch>
            <a:fillRect/>
          </a:stretch>
        </p:blipFill>
        <p:spPr>
          <a:xfrm>
            <a:off x="1152292" y="1694134"/>
            <a:ext cx="6309348" cy="4716814"/>
          </a:xfrm>
        </p:spPr>
      </p:pic>
    </p:spTree>
    <p:extLst>
      <p:ext uri="{BB962C8B-B14F-4D97-AF65-F5344CB8AC3E}">
        <p14:creationId xmlns:p14="http://schemas.microsoft.com/office/powerpoint/2010/main" val="17086904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32</Words>
  <Application>Microsoft Macintosh PowerPoint</Application>
  <PresentationFormat>On-screen Show (4:3)</PresentationFormat>
  <Paragraphs>13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¿Dónde los encuentro?</vt:lpstr>
      <vt:lpstr>Los plátanos</vt:lpstr>
      <vt:lpstr>El atún</vt:lpstr>
      <vt:lpstr>El licor</vt:lpstr>
      <vt:lpstr>Las verduras</vt:lpstr>
      <vt:lpstr>La sal</vt:lpstr>
      <vt:lpstr>El pan</vt:lpstr>
      <vt:lpstr>Las arvejas</vt:lpstr>
      <vt:lpstr>El cereal</vt:lpstr>
      <vt:lpstr>Las galletas</vt:lpstr>
      <vt:lpstr>La mostaza</vt:lpstr>
      <vt:lpstr>El yogur</vt:lpstr>
    </vt:vector>
  </TitlesOfParts>
  <Company>Carleton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¿</dc:title>
  <dc:creator>Carleton User</dc:creator>
  <cp:lastModifiedBy>Carleton User</cp:lastModifiedBy>
  <cp:revision>3</cp:revision>
  <dcterms:created xsi:type="dcterms:W3CDTF">2012-01-09T15:33:28Z</dcterms:created>
  <dcterms:modified xsi:type="dcterms:W3CDTF">2012-12-05T15:45:16Z</dcterms:modified>
</cp:coreProperties>
</file>