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TIF" ContentType="image/tiff"/>
  <Default Extension="vml" ContentType="application/vnd.openxmlformats-officedocument.vmlDrawing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256" r:id="rId2"/>
    <p:sldId id="257" r:id="rId3"/>
    <p:sldId id="258" r:id="rId4"/>
    <p:sldId id="283" r:id="rId5"/>
    <p:sldId id="259" r:id="rId6"/>
    <p:sldId id="292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89" r:id="rId19"/>
    <p:sldId id="290" r:id="rId20"/>
    <p:sldId id="291" r:id="rId21"/>
    <p:sldId id="285" r:id="rId22"/>
    <p:sldId id="272" r:id="rId23"/>
    <p:sldId id="275" r:id="rId24"/>
    <p:sldId id="281" r:id="rId25"/>
    <p:sldId id="293" r:id="rId26"/>
    <p:sldId id="294" r:id="rId27"/>
    <p:sldId id="295" r:id="rId28"/>
    <p:sldId id="296" r:id="rId29"/>
    <p:sldId id="297" r:id="rId30"/>
    <p:sldId id="298" r:id="rId31"/>
    <p:sldId id="299" r:id="rId32"/>
    <p:sldId id="300" r:id="rId33"/>
    <p:sldId id="301" r:id="rId34"/>
    <p:sldId id="302" r:id="rId35"/>
    <p:sldId id="303" r:id="rId36"/>
    <p:sldId id="304" r:id="rId37"/>
    <p:sldId id="305" r:id="rId38"/>
    <p:sldId id="306" r:id="rId39"/>
    <p:sldId id="307" r:id="rId40"/>
    <p:sldId id="308" r:id="rId41"/>
    <p:sldId id="276" r:id="rId42"/>
    <p:sldId id="277" r:id="rId43"/>
    <p:sldId id="278" r:id="rId44"/>
    <p:sldId id="279" r:id="rId45"/>
    <p:sldId id="280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5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 w="63500">
              <a:noFill/>
            </a:ln>
            <a:effectLst/>
          </c:spPr>
          <c:invertIfNegative val="0"/>
          <c:val>
            <c:numRef>
              <c:f>Sheet2!$C$2:$C$78</c:f>
              <c:numCache>
                <c:formatCode>General</c:formatCode>
                <c:ptCount val="7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0.01</c:v>
                </c:pt>
                <c:pt idx="8">
                  <c:v>7.0000000000000007E-2</c:v>
                </c:pt>
                <c:pt idx="9">
                  <c:v>6.0000000000000005E-2</c:v>
                </c:pt>
                <c:pt idx="10">
                  <c:v>0.03</c:v>
                </c:pt>
                <c:pt idx="11">
                  <c:v>0.02</c:v>
                </c:pt>
                <c:pt idx="12">
                  <c:v>0.02</c:v>
                </c:pt>
                <c:pt idx="13">
                  <c:v>0.01</c:v>
                </c:pt>
                <c:pt idx="14">
                  <c:v>0</c:v>
                </c:pt>
                <c:pt idx="15">
                  <c:v>0.01</c:v>
                </c:pt>
                <c:pt idx="16">
                  <c:v>0</c:v>
                </c:pt>
                <c:pt idx="17">
                  <c:v>0.02</c:v>
                </c:pt>
                <c:pt idx="18">
                  <c:v>0.02</c:v>
                </c:pt>
                <c:pt idx="19">
                  <c:v>0</c:v>
                </c:pt>
                <c:pt idx="20">
                  <c:v>0.04</c:v>
                </c:pt>
                <c:pt idx="21">
                  <c:v>0.06</c:v>
                </c:pt>
                <c:pt idx="22">
                  <c:v>7.0000000000000007E-2</c:v>
                </c:pt>
                <c:pt idx="23">
                  <c:v>0.03</c:v>
                </c:pt>
                <c:pt idx="24">
                  <c:v>0.05</c:v>
                </c:pt>
                <c:pt idx="25">
                  <c:v>0.03</c:v>
                </c:pt>
                <c:pt idx="26">
                  <c:v>0.05</c:v>
                </c:pt>
                <c:pt idx="27">
                  <c:v>0.01</c:v>
                </c:pt>
                <c:pt idx="28">
                  <c:v>0.01</c:v>
                </c:pt>
                <c:pt idx="29">
                  <c:v>0.01</c:v>
                </c:pt>
                <c:pt idx="30">
                  <c:v>6.0000000000000005E-2</c:v>
                </c:pt>
                <c:pt idx="31">
                  <c:v>0.05</c:v>
                </c:pt>
                <c:pt idx="32">
                  <c:v>0.04</c:v>
                </c:pt>
                <c:pt idx="33">
                  <c:v>0.01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0.01</c:v>
                </c:pt>
                <c:pt idx="42">
                  <c:v>6.0000000000000005E-2</c:v>
                </c:pt>
                <c:pt idx="43">
                  <c:v>0.09</c:v>
                </c:pt>
                <c:pt idx="44">
                  <c:v>0.11000000000000001</c:v>
                </c:pt>
                <c:pt idx="45">
                  <c:v>0.03</c:v>
                </c:pt>
                <c:pt idx="46">
                  <c:v>7.0000000000000007E-2</c:v>
                </c:pt>
                <c:pt idx="47">
                  <c:v>0.13</c:v>
                </c:pt>
                <c:pt idx="48">
                  <c:v>0.13</c:v>
                </c:pt>
                <c:pt idx="49">
                  <c:v>9.0000000000000011E-2</c:v>
                </c:pt>
                <c:pt idx="50">
                  <c:v>0.11000000000000001</c:v>
                </c:pt>
                <c:pt idx="51">
                  <c:v>0.08</c:v>
                </c:pt>
                <c:pt idx="52">
                  <c:v>0.08</c:v>
                </c:pt>
                <c:pt idx="53">
                  <c:v>9.0000000000000011E-2</c:v>
                </c:pt>
                <c:pt idx="54">
                  <c:v>0.12</c:v>
                </c:pt>
                <c:pt idx="55">
                  <c:v>6.0000000000000005E-2</c:v>
                </c:pt>
                <c:pt idx="56">
                  <c:v>0.12000000000000001</c:v>
                </c:pt>
                <c:pt idx="57">
                  <c:v>0.25</c:v>
                </c:pt>
                <c:pt idx="58">
                  <c:v>0.31000000000000005</c:v>
                </c:pt>
                <c:pt idx="59">
                  <c:v>0.34</c:v>
                </c:pt>
                <c:pt idx="60">
                  <c:v>0.42</c:v>
                </c:pt>
                <c:pt idx="61">
                  <c:v>0.52</c:v>
                </c:pt>
                <c:pt idx="62">
                  <c:v>0.52</c:v>
                </c:pt>
                <c:pt idx="63">
                  <c:v>0.31</c:v>
                </c:pt>
                <c:pt idx="64">
                  <c:v>0.19</c:v>
                </c:pt>
                <c:pt idx="65">
                  <c:v>0.12000000000000001</c:v>
                </c:pt>
                <c:pt idx="66">
                  <c:v>0.03</c:v>
                </c:pt>
                <c:pt idx="67">
                  <c:v>0.01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0.01</c:v>
                </c:pt>
                <c:pt idx="72">
                  <c:v>0</c:v>
                </c:pt>
                <c:pt idx="73">
                  <c:v>0.01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B87-423E-9BFE-91364A5747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69039520"/>
        <c:axId val="371913416"/>
      </c:barChart>
      <c:catAx>
        <c:axId val="36903952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2400"/>
                  <a:t>Time (hours)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24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1913416"/>
        <c:crosses val="autoZero"/>
        <c:auto val="1"/>
        <c:lblAlgn val="ctr"/>
        <c:lblOffset val="100"/>
        <c:noMultiLvlLbl val="0"/>
      </c:catAx>
      <c:valAx>
        <c:axId val="371913416"/>
        <c:scaling>
          <c:orientation val="minMax"/>
          <c:max val="0.70000000000000007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2400"/>
                  <a:t>Precipitation (in/hr)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4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90395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236159-871A-4D83-8CD4-6BCE7B20EB64}" type="doc">
      <dgm:prSet loTypeId="urn:microsoft.com/office/officeart/2005/8/layout/chevronAccent+Icon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6CDB5-2C3B-43B5-A026-B4710A3ED8AF}">
      <dgm:prSet phldrT="[Text]"/>
      <dgm:spPr/>
      <dgm:t>
        <a:bodyPr/>
        <a:lstStyle/>
        <a:p>
          <a:r>
            <a:rPr lang="en-US" dirty="0"/>
            <a:t>Mon, Dec 7</a:t>
          </a:r>
        </a:p>
      </dgm:t>
    </dgm:pt>
    <dgm:pt modelId="{FB6DBA00-D562-4EFC-8FD9-EAD79520FFA2}" type="parTrans" cxnId="{461979AB-8CBB-4CCB-892E-5846B68E2799}">
      <dgm:prSet/>
      <dgm:spPr/>
      <dgm:t>
        <a:bodyPr/>
        <a:lstStyle/>
        <a:p>
          <a:endParaRPr lang="en-US"/>
        </a:p>
      </dgm:t>
    </dgm:pt>
    <dgm:pt modelId="{7FBDD92A-BAEC-404B-AA8F-32D418C0F3F8}" type="sibTrans" cxnId="{461979AB-8CBB-4CCB-892E-5846B68E2799}">
      <dgm:prSet/>
      <dgm:spPr/>
      <dgm:t>
        <a:bodyPr/>
        <a:lstStyle/>
        <a:p>
          <a:endParaRPr lang="en-US"/>
        </a:p>
      </dgm:t>
    </dgm:pt>
    <dgm:pt modelId="{56E91FDA-DB27-4D11-AE16-9C3D439B3DEA}">
      <dgm:prSet phldrT="[Text]"/>
      <dgm:spPr/>
      <dgm:t>
        <a:bodyPr/>
        <a:lstStyle/>
        <a:p>
          <a:r>
            <a:rPr lang="en-US" dirty="0"/>
            <a:t>Wed, Dec 9</a:t>
          </a:r>
        </a:p>
      </dgm:t>
    </dgm:pt>
    <dgm:pt modelId="{30A190C1-F06F-40B4-8AEA-0580700311AA}" type="parTrans" cxnId="{57EED9FC-F6DF-4C90-AEC5-1B3C1F9C3294}">
      <dgm:prSet/>
      <dgm:spPr/>
      <dgm:t>
        <a:bodyPr/>
        <a:lstStyle/>
        <a:p>
          <a:endParaRPr lang="en-US"/>
        </a:p>
      </dgm:t>
    </dgm:pt>
    <dgm:pt modelId="{8632C3C3-D2BC-447E-A836-257424565187}" type="sibTrans" cxnId="{57EED9FC-F6DF-4C90-AEC5-1B3C1F9C3294}">
      <dgm:prSet/>
      <dgm:spPr/>
      <dgm:t>
        <a:bodyPr/>
        <a:lstStyle/>
        <a:p>
          <a:endParaRPr lang="en-US"/>
        </a:p>
      </dgm:t>
    </dgm:pt>
    <dgm:pt modelId="{DE320861-CD81-4E4F-918A-BDE907E6E3C5}">
      <dgm:prSet phldrT="[Text]"/>
      <dgm:spPr/>
      <dgm:t>
        <a:bodyPr/>
        <a:lstStyle/>
        <a:p>
          <a:r>
            <a:rPr lang="en-US" dirty="0"/>
            <a:t>Sat, Dec 12</a:t>
          </a:r>
        </a:p>
      </dgm:t>
    </dgm:pt>
    <dgm:pt modelId="{6DE2E9DF-323E-45C8-88C7-B4A4D6DCEA8D}" type="parTrans" cxnId="{66194EAC-2547-4FA5-89C0-AEC649289D67}">
      <dgm:prSet/>
      <dgm:spPr/>
      <dgm:t>
        <a:bodyPr/>
        <a:lstStyle/>
        <a:p>
          <a:endParaRPr lang="en-US"/>
        </a:p>
      </dgm:t>
    </dgm:pt>
    <dgm:pt modelId="{A61B89A7-4433-4207-A6EF-CF690DAB4513}" type="sibTrans" cxnId="{66194EAC-2547-4FA5-89C0-AEC649289D67}">
      <dgm:prSet/>
      <dgm:spPr/>
      <dgm:t>
        <a:bodyPr/>
        <a:lstStyle/>
        <a:p>
          <a:endParaRPr lang="en-US"/>
        </a:p>
      </dgm:t>
    </dgm:pt>
    <dgm:pt modelId="{A77E9186-0762-4850-B4A1-9CD250E05380}">
      <dgm:prSet phldrT="[Text]"/>
      <dgm:spPr/>
      <dgm:t>
        <a:bodyPr/>
        <a:lstStyle/>
        <a:p>
          <a:r>
            <a:rPr lang="en-US" dirty="0"/>
            <a:t>Storm </a:t>
          </a:r>
        </a:p>
      </dgm:t>
    </dgm:pt>
    <dgm:pt modelId="{A1A1D5A3-024B-4209-ACBE-E72EBB702FC8}" type="parTrans" cxnId="{7A255EAA-6320-4A6E-B434-4FF602F0D620}">
      <dgm:prSet/>
      <dgm:spPr/>
      <dgm:t>
        <a:bodyPr/>
        <a:lstStyle/>
        <a:p>
          <a:endParaRPr lang="en-US"/>
        </a:p>
      </dgm:t>
    </dgm:pt>
    <dgm:pt modelId="{C0AF63D9-CBAC-465D-9F9D-C65121465C67}" type="sibTrans" cxnId="{7A255EAA-6320-4A6E-B434-4FF602F0D620}">
      <dgm:prSet/>
      <dgm:spPr/>
      <dgm:t>
        <a:bodyPr/>
        <a:lstStyle/>
        <a:p>
          <a:endParaRPr lang="en-US"/>
        </a:p>
      </dgm:t>
    </dgm:pt>
    <dgm:pt modelId="{BE1E4326-93CB-4CD9-804D-35BD8275BCBF}">
      <dgm:prSet phldrT="[Text]"/>
      <dgm:spPr/>
      <dgm:t>
        <a:bodyPr/>
        <a:lstStyle/>
        <a:p>
          <a:r>
            <a:rPr lang="en-US" dirty="0"/>
            <a:t>Solicited proposals</a:t>
          </a:r>
        </a:p>
      </dgm:t>
    </dgm:pt>
    <dgm:pt modelId="{3DCEB924-A1BC-4A1F-AED7-4FA1AD5F80C8}" type="parTrans" cxnId="{6C56F7B3-FBB6-46DD-85E5-70864ABCB60B}">
      <dgm:prSet/>
      <dgm:spPr/>
      <dgm:t>
        <a:bodyPr/>
        <a:lstStyle/>
        <a:p>
          <a:endParaRPr lang="en-US"/>
        </a:p>
      </dgm:t>
    </dgm:pt>
    <dgm:pt modelId="{0EDC8E8A-82FB-4283-A693-E36DF3378784}" type="sibTrans" cxnId="{6C56F7B3-FBB6-46DD-85E5-70864ABCB60B}">
      <dgm:prSet/>
      <dgm:spPr/>
      <dgm:t>
        <a:bodyPr/>
        <a:lstStyle/>
        <a:p>
          <a:endParaRPr lang="en-US"/>
        </a:p>
      </dgm:t>
    </dgm:pt>
    <dgm:pt modelId="{CDD709BF-FD46-462C-98EA-5D9F4C4B6A55}">
      <dgm:prSet phldrT="[Text]"/>
      <dgm:spPr/>
      <dgm:t>
        <a:bodyPr/>
        <a:lstStyle/>
        <a:p>
          <a:r>
            <a:rPr lang="en-US" dirty="0"/>
            <a:t>Received proposals</a:t>
          </a:r>
        </a:p>
      </dgm:t>
    </dgm:pt>
    <dgm:pt modelId="{E5B7BB0C-4DCB-4707-96AC-86F45B022342}" type="parTrans" cxnId="{1E77E707-38C6-4635-9F0E-EF9F40324E28}">
      <dgm:prSet/>
      <dgm:spPr/>
      <dgm:t>
        <a:bodyPr/>
        <a:lstStyle/>
        <a:p>
          <a:endParaRPr lang="en-US"/>
        </a:p>
      </dgm:t>
    </dgm:pt>
    <dgm:pt modelId="{7970BDB3-C3CF-4ACB-B130-29EFB058B423}" type="sibTrans" cxnId="{1E77E707-38C6-4635-9F0E-EF9F40324E28}">
      <dgm:prSet/>
      <dgm:spPr/>
      <dgm:t>
        <a:bodyPr/>
        <a:lstStyle/>
        <a:p>
          <a:endParaRPr lang="en-US"/>
        </a:p>
      </dgm:t>
    </dgm:pt>
    <dgm:pt modelId="{20E81D3A-16A1-4762-86F2-F273FAB3ABC8}">
      <dgm:prSet phldrT="[Text]"/>
      <dgm:spPr/>
      <dgm:t>
        <a:bodyPr/>
        <a:lstStyle/>
        <a:p>
          <a:r>
            <a:rPr lang="en-US" dirty="0"/>
            <a:t>Tues, Dec 15</a:t>
          </a:r>
        </a:p>
      </dgm:t>
    </dgm:pt>
    <dgm:pt modelId="{C559B61B-51CC-4721-8A53-840E6B4FEAE2}" type="parTrans" cxnId="{5BFB376F-2103-4CE4-8B84-0639F21DD0E4}">
      <dgm:prSet/>
      <dgm:spPr/>
      <dgm:t>
        <a:bodyPr/>
        <a:lstStyle/>
        <a:p>
          <a:endParaRPr lang="en-US"/>
        </a:p>
      </dgm:t>
    </dgm:pt>
    <dgm:pt modelId="{DAA089FC-4BD9-4A11-BDD9-90E68FE41CF1}" type="sibTrans" cxnId="{5BFB376F-2103-4CE4-8B84-0639F21DD0E4}">
      <dgm:prSet/>
      <dgm:spPr/>
      <dgm:t>
        <a:bodyPr/>
        <a:lstStyle/>
        <a:p>
          <a:endParaRPr lang="en-US"/>
        </a:p>
      </dgm:t>
    </dgm:pt>
    <dgm:pt modelId="{CFAB4124-1B54-404F-97E9-4620AE2BF06C}">
      <dgm:prSet/>
      <dgm:spPr/>
      <dgm:t>
        <a:bodyPr/>
        <a:lstStyle/>
        <a:p>
          <a:r>
            <a:rPr lang="en-US" dirty="0"/>
            <a:t>Consultant selected</a:t>
          </a:r>
        </a:p>
      </dgm:t>
    </dgm:pt>
    <dgm:pt modelId="{65B5C721-0434-4C89-981E-0939DAF305EA}" type="parTrans" cxnId="{5293A309-DAAF-4D8D-BDC1-A1423F457A40}">
      <dgm:prSet/>
      <dgm:spPr/>
      <dgm:t>
        <a:bodyPr/>
        <a:lstStyle/>
        <a:p>
          <a:endParaRPr lang="en-US"/>
        </a:p>
      </dgm:t>
    </dgm:pt>
    <dgm:pt modelId="{FE764216-6C91-4BAF-911D-F09ABE093AC2}" type="sibTrans" cxnId="{5293A309-DAAF-4D8D-BDC1-A1423F457A40}">
      <dgm:prSet/>
      <dgm:spPr/>
      <dgm:t>
        <a:bodyPr/>
        <a:lstStyle/>
        <a:p>
          <a:endParaRPr lang="en-US"/>
        </a:p>
      </dgm:t>
    </dgm:pt>
    <dgm:pt modelId="{68129F6D-4CC9-4BE5-B1E0-AD19ED20DB5F}" type="pres">
      <dgm:prSet presAssocID="{F1236159-871A-4D83-8CD4-6BCE7B20EB64}" presName="Name0" presStyleCnt="0">
        <dgm:presLayoutVars>
          <dgm:dir/>
          <dgm:resizeHandles val="exact"/>
        </dgm:presLayoutVars>
      </dgm:prSet>
      <dgm:spPr/>
    </dgm:pt>
    <dgm:pt modelId="{5508889B-CF34-40C2-BAF6-6D68A11D24F0}" type="pres">
      <dgm:prSet presAssocID="{C3F6CDB5-2C3B-43B5-A026-B4710A3ED8AF}" presName="composite" presStyleCnt="0"/>
      <dgm:spPr/>
    </dgm:pt>
    <dgm:pt modelId="{0DC0C5E1-7DB9-414F-8729-710754E67176}" type="pres">
      <dgm:prSet presAssocID="{C3F6CDB5-2C3B-43B5-A026-B4710A3ED8AF}" presName="bgChev" presStyleLbl="node1" presStyleIdx="0" presStyleCnt="4"/>
      <dgm:spPr/>
    </dgm:pt>
    <dgm:pt modelId="{99101139-6120-4DCD-9E65-5F8C3736A499}" type="pres">
      <dgm:prSet presAssocID="{C3F6CDB5-2C3B-43B5-A026-B4710A3ED8AF}" presName="txNode" presStyleLbl="fgAcc1" presStyleIdx="0" presStyleCnt="4">
        <dgm:presLayoutVars>
          <dgm:bulletEnabled val="1"/>
        </dgm:presLayoutVars>
      </dgm:prSet>
      <dgm:spPr/>
    </dgm:pt>
    <dgm:pt modelId="{B4C2B80C-5F42-4C25-A10C-A3733237BF4D}" type="pres">
      <dgm:prSet presAssocID="{7FBDD92A-BAEC-404B-AA8F-32D418C0F3F8}" presName="compositeSpace" presStyleCnt="0"/>
      <dgm:spPr/>
    </dgm:pt>
    <dgm:pt modelId="{24DFE6CF-D393-4227-A0CF-B26E1206DA95}" type="pres">
      <dgm:prSet presAssocID="{56E91FDA-DB27-4D11-AE16-9C3D439B3DEA}" presName="composite" presStyleCnt="0"/>
      <dgm:spPr/>
    </dgm:pt>
    <dgm:pt modelId="{B41D3640-8CB1-4B43-82C2-B1D7D565EE7A}" type="pres">
      <dgm:prSet presAssocID="{56E91FDA-DB27-4D11-AE16-9C3D439B3DEA}" presName="bgChev" presStyleLbl="node1" presStyleIdx="1" presStyleCnt="4"/>
      <dgm:spPr/>
    </dgm:pt>
    <dgm:pt modelId="{4135A61E-142B-4DE8-BD2D-B8AC6DB3B5F5}" type="pres">
      <dgm:prSet presAssocID="{56E91FDA-DB27-4D11-AE16-9C3D439B3DEA}" presName="txNode" presStyleLbl="fgAcc1" presStyleIdx="1" presStyleCnt="4">
        <dgm:presLayoutVars>
          <dgm:bulletEnabled val="1"/>
        </dgm:presLayoutVars>
      </dgm:prSet>
      <dgm:spPr/>
    </dgm:pt>
    <dgm:pt modelId="{35FF9961-8F9A-4995-8A23-879E67C2DB33}" type="pres">
      <dgm:prSet presAssocID="{8632C3C3-D2BC-447E-A836-257424565187}" presName="compositeSpace" presStyleCnt="0"/>
      <dgm:spPr/>
    </dgm:pt>
    <dgm:pt modelId="{19F07F76-090E-44B5-8D42-66114B172DA4}" type="pres">
      <dgm:prSet presAssocID="{DE320861-CD81-4E4F-918A-BDE907E6E3C5}" presName="composite" presStyleCnt="0"/>
      <dgm:spPr/>
    </dgm:pt>
    <dgm:pt modelId="{98C73FC6-4DCB-4AF9-9F4D-F67972D1CBB7}" type="pres">
      <dgm:prSet presAssocID="{DE320861-CD81-4E4F-918A-BDE907E6E3C5}" presName="bgChev" presStyleLbl="node1" presStyleIdx="2" presStyleCnt="4"/>
      <dgm:spPr/>
    </dgm:pt>
    <dgm:pt modelId="{18BBDE11-3188-4A7C-BACF-6C41D415BE0E}" type="pres">
      <dgm:prSet presAssocID="{DE320861-CD81-4E4F-918A-BDE907E6E3C5}" presName="txNode" presStyleLbl="fgAcc1" presStyleIdx="2" presStyleCnt="4">
        <dgm:presLayoutVars>
          <dgm:bulletEnabled val="1"/>
        </dgm:presLayoutVars>
      </dgm:prSet>
      <dgm:spPr/>
    </dgm:pt>
    <dgm:pt modelId="{D07BB296-442A-41E0-BB19-F0DAB164B49A}" type="pres">
      <dgm:prSet presAssocID="{A61B89A7-4433-4207-A6EF-CF690DAB4513}" presName="compositeSpace" presStyleCnt="0"/>
      <dgm:spPr/>
    </dgm:pt>
    <dgm:pt modelId="{27A3B047-36E5-4F7E-B843-11336DE6DD38}" type="pres">
      <dgm:prSet presAssocID="{20E81D3A-16A1-4762-86F2-F273FAB3ABC8}" presName="composite" presStyleCnt="0"/>
      <dgm:spPr/>
    </dgm:pt>
    <dgm:pt modelId="{856479C7-8EA5-4122-9747-6356E8F77FA0}" type="pres">
      <dgm:prSet presAssocID="{20E81D3A-16A1-4762-86F2-F273FAB3ABC8}" presName="bgChev" presStyleLbl="node1" presStyleIdx="3" presStyleCnt="4"/>
      <dgm:spPr/>
    </dgm:pt>
    <dgm:pt modelId="{CEBB93F7-602D-4CA4-880D-31DC2202086E}" type="pres">
      <dgm:prSet presAssocID="{20E81D3A-16A1-4762-86F2-F273FAB3ABC8}" presName="txNode" presStyleLbl="fgAcc1" presStyleIdx="3" presStyleCnt="4">
        <dgm:presLayoutVars>
          <dgm:bulletEnabled val="1"/>
        </dgm:presLayoutVars>
      </dgm:prSet>
      <dgm:spPr/>
    </dgm:pt>
  </dgm:ptLst>
  <dgm:cxnLst>
    <dgm:cxn modelId="{2DCA32FE-D26C-48A8-9A18-FC1538161C2F}" type="presOf" srcId="{A77E9186-0762-4850-B4A1-9CD250E05380}" destId="{99101139-6120-4DCD-9E65-5F8C3736A499}" srcOrd="0" destOrd="1" presId="urn:microsoft.com/office/officeart/2005/8/layout/chevronAccent+Icon"/>
    <dgm:cxn modelId="{5293A309-DAAF-4D8D-BDC1-A1423F457A40}" srcId="{20E81D3A-16A1-4762-86F2-F273FAB3ABC8}" destId="{CFAB4124-1B54-404F-97E9-4620AE2BF06C}" srcOrd="0" destOrd="0" parTransId="{65B5C721-0434-4C89-981E-0939DAF305EA}" sibTransId="{FE764216-6C91-4BAF-911D-F09ABE093AC2}"/>
    <dgm:cxn modelId="{8E146AF8-8D68-463B-A5C2-75A4410212F7}" type="presOf" srcId="{F1236159-871A-4D83-8CD4-6BCE7B20EB64}" destId="{68129F6D-4CC9-4BE5-B1E0-AD19ED20DB5F}" srcOrd="0" destOrd="0" presId="urn:microsoft.com/office/officeart/2005/8/layout/chevronAccent+Icon"/>
    <dgm:cxn modelId="{7A255EAA-6320-4A6E-B434-4FF602F0D620}" srcId="{C3F6CDB5-2C3B-43B5-A026-B4710A3ED8AF}" destId="{A77E9186-0762-4850-B4A1-9CD250E05380}" srcOrd="0" destOrd="0" parTransId="{A1A1D5A3-024B-4209-ACBE-E72EBB702FC8}" sibTransId="{C0AF63D9-CBAC-465D-9F9D-C65121465C67}"/>
    <dgm:cxn modelId="{33E5D43D-0D0F-48B1-87CD-6E6A86E84978}" type="presOf" srcId="{CFAB4124-1B54-404F-97E9-4620AE2BF06C}" destId="{CEBB93F7-602D-4CA4-880D-31DC2202086E}" srcOrd="0" destOrd="1" presId="urn:microsoft.com/office/officeart/2005/8/layout/chevronAccent+Icon"/>
    <dgm:cxn modelId="{29DE2483-4762-47CA-95E4-5935A2F4E1EB}" type="presOf" srcId="{BE1E4326-93CB-4CD9-804D-35BD8275BCBF}" destId="{4135A61E-142B-4DE8-BD2D-B8AC6DB3B5F5}" srcOrd="0" destOrd="1" presId="urn:microsoft.com/office/officeart/2005/8/layout/chevronAccent+Icon"/>
    <dgm:cxn modelId="{5BFB376F-2103-4CE4-8B84-0639F21DD0E4}" srcId="{F1236159-871A-4D83-8CD4-6BCE7B20EB64}" destId="{20E81D3A-16A1-4762-86F2-F273FAB3ABC8}" srcOrd="3" destOrd="0" parTransId="{C559B61B-51CC-4721-8A53-840E6B4FEAE2}" sibTransId="{DAA089FC-4BD9-4A11-BDD9-90E68FE41CF1}"/>
    <dgm:cxn modelId="{6C56F7B3-FBB6-46DD-85E5-70864ABCB60B}" srcId="{56E91FDA-DB27-4D11-AE16-9C3D439B3DEA}" destId="{BE1E4326-93CB-4CD9-804D-35BD8275BCBF}" srcOrd="0" destOrd="0" parTransId="{3DCEB924-A1BC-4A1F-AED7-4FA1AD5F80C8}" sibTransId="{0EDC8E8A-82FB-4283-A693-E36DF3378784}"/>
    <dgm:cxn modelId="{461979AB-8CBB-4CCB-892E-5846B68E2799}" srcId="{F1236159-871A-4D83-8CD4-6BCE7B20EB64}" destId="{C3F6CDB5-2C3B-43B5-A026-B4710A3ED8AF}" srcOrd="0" destOrd="0" parTransId="{FB6DBA00-D562-4EFC-8FD9-EAD79520FFA2}" sibTransId="{7FBDD92A-BAEC-404B-AA8F-32D418C0F3F8}"/>
    <dgm:cxn modelId="{D98525BE-5F60-4C86-869D-E2303691ED11}" type="presOf" srcId="{DE320861-CD81-4E4F-918A-BDE907E6E3C5}" destId="{18BBDE11-3188-4A7C-BACF-6C41D415BE0E}" srcOrd="0" destOrd="0" presId="urn:microsoft.com/office/officeart/2005/8/layout/chevronAccent+Icon"/>
    <dgm:cxn modelId="{EF6CAF0C-5EA1-4361-91A3-797A2D5D3433}" type="presOf" srcId="{C3F6CDB5-2C3B-43B5-A026-B4710A3ED8AF}" destId="{99101139-6120-4DCD-9E65-5F8C3736A499}" srcOrd="0" destOrd="0" presId="urn:microsoft.com/office/officeart/2005/8/layout/chevronAccent+Icon"/>
    <dgm:cxn modelId="{57EED9FC-F6DF-4C90-AEC5-1B3C1F9C3294}" srcId="{F1236159-871A-4D83-8CD4-6BCE7B20EB64}" destId="{56E91FDA-DB27-4D11-AE16-9C3D439B3DEA}" srcOrd="1" destOrd="0" parTransId="{30A190C1-F06F-40B4-8AEA-0580700311AA}" sibTransId="{8632C3C3-D2BC-447E-A836-257424565187}"/>
    <dgm:cxn modelId="{66194EAC-2547-4FA5-89C0-AEC649289D67}" srcId="{F1236159-871A-4D83-8CD4-6BCE7B20EB64}" destId="{DE320861-CD81-4E4F-918A-BDE907E6E3C5}" srcOrd="2" destOrd="0" parTransId="{6DE2E9DF-323E-45C8-88C7-B4A4D6DCEA8D}" sibTransId="{A61B89A7-4433-4207-A6EF-CF690DAB4513}"/>
    <dgm:cxn modelId="{1A5F1A59-9FE1-4CEF-8E95-0FD59C7BDB51}" type="presOf" srcId="{CDD709BF-FD46-462C-98EA-5D9F4C4B6A55}" destId="{18BBDE11-3188-4A7C-BACF-6C41D415BE0E}" srcOrd="0" destOrd="1" presId="urn:microsoft.com/office/officeart/2005/8/layout/chevronAccent+Icon"/>
    <dgm:cxn modelId="{1E77E707-38C6-4635-9F0E-EF9F40324E28}" srcId="{DE320861-CD81-4E4F-918A-BDE907E6E3C5}" destId="{CDD709BF-FD46-462C-98EA-5D9F4C4B6A55}" srcOrd="0" destOrd="0" parTransId="{E5B7BB0C-4DCB-4707-96AC-86F45B022342}" sibTransId="{7970BDB3-C3CF-4ACB-B130-29EFB058B423}"/>
    <dgm:cxn modelId="{E5EA3A3E-67FF-4B07-AD1E-9E708E4517D1}" type="presOf" srcId="{20E81D3A-16A1-4762-86F2-F273FAB3ABC8}" destId="{CEBB93F7-602D-4CA4-880D-31DC2202086E}" srcOrd="0" destOrd="0" presId="urn:microsoft.com/office/officeart/2005/8/layout/chevronAccent+Icon"/>
    <dgm:cxn modelId="{DDDB2742-EAF8-4C0C-A075-7201FDDE4A79}" type="presOf" srcId="{56E91FDA-DB27-4D11-AE16-9C3D439B3DEA}" destId="{4135A61E-142B-4DE8-BD2D-B8AC6DB3B5F5}" srcOrd="0" destOrd="0" presId="urn:microsoft.com/office/officeart/2005/8/layout/chevronAccent+Icon"/>
    <dgm:cxn modelId="{0BA7ED57-8E7F-4A73-952E-6533C2D9A7E1}" type="presParOf" srcId="{68129F6D-4CC9-4BE5-B1E0-AD19ED20DB5F}" destId="{5508889B-CF34-40C2-BAF6-6D68A11D24F0}" srcOrd="0" destOrd="0" presId="urn:microsoft.com/office/officeart/2005/8/layout/chevronAccent+Icon"/>
    <dgm:cxn modelId="{661211AE-E605-41CE-9614-AAC6D00CF053}" type="presParOf" srcId="{5508889B-CF34-40C2-BAF6-6D68A11D24F0}" destId="{0DC0C5E1-7DB9-414F-8729-710754E67176}" srcOrd="0" destOrd="0" presId="urn:microsoft.com/office/officeart/2005/8/layout/chevronAccent+Icon"/>
    <dgm:cxn modelId="{D2CE6A0F-0E1E-4E09-9C95-643951888E8A}" type="presParOf" srcId="{5508889B-CF34-40C2-BAF6-6D68A11D24F0}" destId="{99101139-6120-4DCD-9E65-5F8C3736A499}" srcOrd="1" destOrd="0" presId="urn:microsoft.com/office/officeart/2005/8/layout/chevronAccent+Icon"/>
    <dgm:cxn modelId="{208BB47D-0C4B-4402-8423-13D2497C0EEF}" type="presParOf" srcId="{68129F6D-4CC9-4BE5-B1E0-AD19ED20DB5F}" destId="{B4C2B80C-5F42-4C25-A10C-A3733237BF4D}" srcOrd="1" destOrd="0" presId="urn:microsoft.com/office/officeart/2005/8/layout/chevronAccent+Icon"/>
    <dgm:cxn modelId="{CFC0B63F-9A23-4092-ADE3-E90211C225D5}" type="presParOf" srcId="{68129F6D-4CC9-4BE5-B1E0-AD19ED20DB5F}" destId="{24DFE6CF-D393-4227-A0CF-B26E1206DA95}" srcOrd="2" destOrd="0" presId="urn:microsoft.com/office/officeart/2005/8/layout/chevronAccent+Icon"/>
    <dgm:cxn modelId="{348C8FBC-71AF-46F0-8B94-40B853BBE2A5}" type="presParOf" srcId="{24DFE6CF-D393-4227-A0CF-B26E1206DA95}" destId="{B41D3640-8CB1-4B43-82C2-B1D7D565EE7A}" srcOrd="0" destOrd="0" presId="urn:microsoft.com/office/officeart/2005/8/layout/chevronAccent+Icon"/>
    <dgm:cxn modelId="{FF63E4D3-E68D-472F-9993-EFC2E1546437}" type="presParOf" srcId="{24DFE6CF-D393-4227-A0CF-B26E1206DA95}" destId="{4135A61E-142B-4DE8-BD2D-B8AC6DB3B5F5}" srcOrd="1" destOrd="0" presId="urn:microsoft.com/office/officeart/2005/8/layout/chevronAccent+Icon"/>
    <dgm:cxn modelId="{1BD0BA5C-A8D6-40C7-819F-DA89B055038C}" type="presParOf" srcId="{68129F6D-4CC9-4BE5-B1E0-AD19ED20DB5F}" destId="{35FF9961-8F9A-4995-8A23-879E67C2DB33}" srcOrd="3" destOrd="0" presId="urn:microsoft.com/office/officeart/2005/8/layout/chevronAccent+Icon"/>
    <dgm:cxn modelId="{0EEEE730-2829-4EC6-88FA-09FE5953B9D0}" type="presParOf" srcId="{68129F6D-4CC9-4BE5-B1E0-AD19ED20DB5F}" destId="{19F07F76-090E-44B5-8D42-66114B172DA4}" srcOrd="4" destOrd="0" presId="urn:microsoft.com/office/officeart/2005/8/layout/chevronAccent+Icon"/>
    <dgm:cxn modelId="{6B304546-600B-4DEA-9453-089B323B7875}" type="presParOf" srcId="{19F07F76-090E-44B5-8D42-66114B172DA4}" destId="{98C73FC6-4DCB-4AF9-9F4D-F67972D1CBB7}" srcOrd="0" destOrd="0" presId="urn:microsoft.com/office/officeart/2005/8/layout/chevronAccent+Icon"/>
    <dgm:cxn modelId="{72CB5BB5-576B-4C2F-ADD3-609C12E6CAEA}" type="presParOf" srcId="{19F07F76-090E-44B5-8D42-66114B172DA4}" destId="{18BBDE11-3188-4A7C-BACF-6C41D415BE0E}" srcOrd="1" destOrd="0" presId="urn:microsoft.com/office/officeart/2005/8/layout/chevronAccent+Icon"/>
    <dgm:cxn modelId="{5DC51687-A61E-4706-AE9F-97B44BD4651D}" type="presParOf" srcId="{68129F6D-4CC9-4BE5-B1E0-AD19ED20DB5F}" destId="{D07BB296-442A-41E0-BB19-F0DAB164B49A}" srcOrd="5" destOrd="0" presId="urn:microsoft.com/office/officeart/2005/8/layout/chevronAccent+Icon"/>
    <dgm:cxn modelId="{5FC44C3C-0287-4886-B48C-CEE2A018C5EB}" type="presParOf" srcId="{68129F6D-4CC9-4BE5-B1E0-AD19ED20DB5F}" destId="{27A3B047-36E5-4F7E-B843-11336DE6DD38}" srcOrd="6" destOrd="0" presId="urn:microsoft.com/office/officeart/2005/8/layout/chevronAccent+Icon"/>
    <dgm:cxn modelId="{EFC6C65B-8376-4DE6-A2A9-95FA6D34128E}" type="presParOf" srcId="{27A3B047-36E5-4F7E-B843-11336DE6DD38}" destId="{856479C7-8EA5-4122-9747-6356E8F77FA0}" srcOrd="0" destOrd="0" presId="urn:microsoft.com/office/officeart/2005/8/layout/chevronAccent+Icon"/>
    <dgm:cxn modelId="{B5D12B41-9331-4DD8-8176-32F61631ED39}" type="presParOf" srcId="{27A3B047-36E5-4F7E-B843-11336DE6DD38}" destId="{CEBB93F7-602D-4CA4-880D-31DC2202086E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236159-871A-4D83-8CD4-6BCE7B20EB64}" type="doc">
      <dgm:prSet loTypeId="urn:microsoft.com/office/officeart/2005/8/layout/chevronAccent+Icon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6CDB5-2C3B-43B5-A026-B4710A3ED8AF}">
      <dgm:prSet phldrT="[Text]"/>
      <dgm:spPr/>
      <dgm:t>
        <a:bodyPr/>
        <a:lstStyle/>
        <a:p>
          <a:r>
            <a:rPr lang="en-US" dirty="0"/>
            <a:t>Fri, Dec 18</a:t>
          </a:r>
        </a:p>
      </dgm:t>
    </dgm:pt>
    <dgm:pt modelId="{FB6DBA00-D562-4EFC-8FD9-EAD79520FFA2}" type="parTrans" cxnId="{461979AB-8CBB-4CCB-892E-5846B68E2799}">
      <dgm:prSet/>
      <dgm:spPr/>
      <dgm:t>
        <a:bodyPr/>
        <a:lstStyle/>
        <a:p>
          <a:endParaRPr lang="en-US"/>
        </a:p>
      </dgm:t>
    </dgm:pt>
    <dgm:pt modelId="{7FBDD92A-BAEC-404B-AA8F-32D418C0F3F8}" type="sibTrans" cxnId="{461979AB-8CBB-4CCB-892E-5846B68E2799}">
      <dgm:prSet/>
      <dgm:spPr/>
      <dgm:t>
        <a:bodyPr/>
        <a:lstStyle/>
        <a:p>
          <a:endParaRPr lang="en-US"/>
        </a:p>
      </dgm:t>
    </dgm:pt>
    <dgm:pt modelId="{56E91FDA-DB27-4D11-AE16-9C3D439B3DEA}">
      <dgm:prSet phldrT="[Text]"/>
      <dgm:spPr/>
      <dgm:t>
        <a:bodyPr/>
        <a:lstStyle/>
        <a:p>
          <a:r>
            <a:rPr lang="en-US" dirty="0"/>
            <a:t>Mon, Dec 21</a:t>
          </a:r>
        </a:p>
      </dgm:t>
    </dgm:pt>
    <dgm:pt modelId="{30A190C1-F06F-40B4-8AEA-0580700311AA}" type="parTrans" cxnId="{57EED9FC-F6DF-4C90-AEC5-1B3C1F9C3294}">
      <dgm:prSet/>
      <dgm:spPr/>
      <dgm:t>
        <a:bodyPr/>
        <a:lstStyle/>
        <a:p>
          <a:endParaRPr lang="en-US"/>
        </a:p>
      </dgm:t>
    </dgm:pt>
    <dgm:pt modelId="{8632C3C3-D2BC-447E-A836-257424565187}" type="sibTrans" cxnId="{57EED9FC-F6DF-4C90-AEC5-1B3C1F9C3294}">
      <dgm:prSet/>
      <dgm:spPr/>
      <dgm:t>
        <a:bodyPr/>
        <a:lstStyle/>
        <a:p>
          <a:endParaRPr lang="en-US"/>
        </a:p>
      </dgm:t>
    </dgm:pt>
    <dgm:pt modelId="{DE320861-CD81-4E4F-918A-BDE907E6E3C5}">
      <dgm:prSet phldrT="[Text]"/>
      <dgm:spPr/>
      <dgm:t>
        <a:bodyPr/>
        <a:lstStyle/>
        <a:p>
          <a:r>
            <a:rPr lang="en-US" dirty="0"/>
            <a:t>Wed, Dec 23</a:t>
          </a:r>
        </a:p>
      </dgm:t>
    </dgm:pt>
    <dgm:pt modelId="{6DE2E9DF-323E-45C8-88C7-B4A4D6DCEA8D}" type="parTrans" cxnId="{66194EAC-2547-4FA5-89C0-AEC649289D67}">
      <dgm:prSet/>
      <dgm:spPr/>
      <dgm:t>
        <a:bodyPr/>
        <a:lstStyle/>
        <a:p>
          <a:endParaRPr lang="en-US"/>
        </a:p>
      </dgm:t>
    </dgm:pt>
    <dgm:pt modelId="{A61B89A7-4433-4207-A6EF-CF690DAB4513}" type="sibTrans" cxnId="{66194EAC-2547-4FA5-89C0-AEC649289D67}">
      <dgm:prSet/>
      <dgm:spPr/>
      <dgm:t>
        <a:bodyPr/>
        <a:lstStyle/>
        <a:p>
          <a:endParaRPr lang="en-US"/>
        </a:p>
      </dgm:t>
    </dgm:pt>
    <dgm:pt modelId="{A77E9186-0762-4850-B4A1-9CD250E05380}">
      <dgm:prSet phldrT="[Text]"/>
      <dgm:spPr/>
      <dgm:t>
        <a:bodyPr/>
        <a:lstStyle/>
        <a:p>
          <a:r>
            <a:rPr lang="en-US" dirty="0"/>
            <a:t>Change in approach</a:t>
          </a:r>
        </a:p>
      </dgm:t>
    </dgm:pt>
    <dgm:pt modelId="{A1A1D5A3-024B-4209-ACBE-E72EBB702FC8}" type="parTrans" cxnId="{7A255EAA-6320-4A6E-B434-4FF602F0D620}">
      <dgm:prSet/>
      <dgm:spPr/>
      <dgm:t>
        <a:bodyPr/>
        <a:lstStyle/>
        <a:p>
          <a:endParaRPr lang="en-US"/>
        </a:p>
      </dgm:t>
    </dgm:pt>
    <dgm:pt modelId="{C0AF63D9-CBAC-465D-9F9D-C65121465C67}" type="sibTrans" cxnId="{7A255EAA-6320-4A6E-B434-4FF602F0D620}">
      <dgm:prSet/>
      <dgm:spPr/>
      <dgm:t>
        <a:bodyPr/>
        <a:lstStyle/>
        <a:p>
          <a:endParaRPr lang="en-US"/>
        </a:p>
      </dgm:t>
    </dgm:pt>
    <dgm:pt modelId="{BE1E4326-93CB-4CD9-804D-35BD8275BCBF}">
      <dgm:prSet phldrT="[Text]"/>
      <dgm:spPr/>
      <dgm:t>
        <a:bodyPr/>
        <a:lstStyle/>
        <a:p>
          <a:r>
            <a:rPr lang="en-US" dirty="0"/>
            <a:t>Design proposal</a:t>
          </a:r>
        </a:p>
      </dgm:t>
    </dgm:pt>
    <dgm:pt modelId="{3DCEB924-A1BC-4A1F-AED7-4FA1AD5F80C8}" type="parTrans" cxnId="{6C56F7B3-FBB6-46DD-85E5-70864ABCB60B}">
      <dgm:prSet/>
      <dgm:spPr/>
      <dgm:t>
        <a:bodyPr/>
        <a:lstStyle/>
        <a:p>
          <a:endParaRPr lang="en-US"/>
        </a:p>
      </dgm:t>
    </dgm:pt>
    <dgm:pt modelId="{0EDC8E8A-82FB-4283-A693-E36DF3378784}" type="sibTrans" cxnId="{6C56F7B3-FBB6-46DD-85E5-70864ABCB60B}">
      <dgm:prSet/>
      <dgm:spPr/>
      <dgm:t>
        <a:bodyPr/>
        <a:lstStyle/>
        <a:p>
          <a:endParaRPr lang="en-US"/>
        </a:p>
      </dgm:t>
    </dgm:pt>
    <dgm:pt modelId="{CDD709BF-FD46-462C-98EA-5D9F4C4B6A55}">
      <dgm:prSet phldrT="[Text]"/>
      <dgm:spPr/>
      <dgm:t>
        <a:bodyPr/>
        <a:lstStyle/>
        <a:p>
          <a:r>
            <a:rPr lang="en-US" dirty="0"/>
            <a:t>Notice to Proceed</a:t>
          </a:r>
        </a:p>
      </dgm:t>
    </dgm:pt>
    <dgm:pt modelId="{E5B7BB0C-4DCB-4707-96AC-86F45B022342}" type="parTrans" cxnId="{1E77E707-38C6-4635-9F0E-EF9F40324E28}">
      <dgm:prSet/>
      <dgm:spPr/>
      <dgm:t>
        <a:bodyPr/>
        <a:lstStyle/>
        <a:p>
          <a:endParaRPr lang="en-US"/>
        </a:p>
      </dgm:t>
    </dgm:pt>
    <dgm:pt modelId="{7970BDB3-C3CF-4ACB-B130-29EFB058B423}" type="sibTrans" cxnId="{1E77E707-38C6-4635-9F0E-EF9F40324E28}">
      <dgm:prSet/>
      <dgm:spPr/>
      <dgm:t>
        <a:bodyPr/>
        <a:lstStyle/>
        <a:p>
          <a:endParaRPr lang="en-US"/>
        </a:p>
      </dgm:t>
    </dgm:pt>
    <dgm:pt modelId="{20E81D3A-16A1-4762-86F2-F273FAB3ABC8}">
      <dgm:prSet phldrT="[Text]"/>
      <dgm:spPr/>
      <dgm:t>
        <a:bodyPr/>
        <a:lstStyle/>
        <a:p>
          <a:r>
            <a:rPr lang="en-US" dirty="0"/>
            <a:t>Thurs, Dec 24</a:t>
          </a:r>
        </a:p>
      </dgm:t>
    </dgm:pt>
    <dgm:pt modelId="{C559B61B-51CC-4721-8A53-840E6B4FEAE2}" type="parTrans" cxnId="{5BFB376F-2103-4CE4-8B84-0639F21DD0E4}">
      <dgm:prSet/>
      <dgm:spPr/>
      <dgm:t>
        <a:bodyPr/>
        <a:lstStyle/>
        <a:p>
          <a:endParaRPr lang="en-US"/>
        </a:p>
      </dgm:t>
    </dgm:pt>
    <dgm:pt modelId="{DAA089FC-4BD9-4A11-BDD9-90E68FE41CF1}" type="sibTrans" cxnId="{5BFB376F-2103-4CE4-8B84-0639F21DD0E4}">
      <dgm:prSet/>
      <dgm:spPr/>
      <dgm:t>
        <a:bodyPr/>
        <a:lstStyle/>
        <a:p>
          <a:endParaRPr lang="en-US"/>
        </a:p>
      </dgm:t>
    </dgm:pt>
    <dgm:pt modelId="{CFAB4124-1B54-404F-97E9-4620AE2BF06C}">
      <dgm:prSet/>
      <dgm:spPr/>
      <dgm:t>
        <a:bodyPr/>
        <a:lstStyle/>
        <a:p>
          <a:r>
            <a:rPr lang="en-US" dirty="0"/>
            <a:t>Mobilized</a:t>
          </a:r>
        </a:p>
      </dgm:t>
    </dgm:pt>
    <dgm:pt modelId="{65B5C721-0434-4C89-981E-0939DAF305EA}" type="parTrans" cxnId="{5293A309-DAAF-4D8D-BDC1-A1423F457A40}">
      <dgm:prSet/>
      <dgm:spPr/>
      <dgm:t>
        <a:bodyPr/>
        <a:lstStyle/>
        <a:p>
          <a:endParaRPr lang="en-US"/>
        </a:p>
      </dgm:t>
    </dgm:pt>
    <dgm:pt modelId="{FE764216-6C91-4BAF-911D-F09ABE093AC2}" type="sibTrans" cxnId="{5293A309-DAAF-4D8D-BDC1-A1423F457A40}">
      <dgm:prSet/>
      <dgm:spPr/>
      <dgm:t>
        <a:bodyPr/>
        <a:lstStyle/>
        <a:p>
          <a:endParaRPr lang="en-US"/>
        </a:p>
      </dgm:t>
    </dgm:pt>
    <dgm:pt modelId="{68129F6D-4CC9-4BE5-B1E0-AD19ED20DB5F}" type="pres">
      <dgm:prSet presAssocID="{F1236159-871A-4D83-8CD4-6BCE7B20EB64}" presName="Name0" presStyleCnt="0">
        <dgm:presLayoutVars>
          <dgm:dir/>
          <dgm:resizeHandles val="exact"/>
        </dgm:presLayoutVars>
      </dgm:prSet>
      <dgm:spPr/>
    </dgm:pt>
    <dgm:pt modelId="{5508889B-CF34-40C2-BAF6-6D68A11D24F0}" type="pres">
      <dgm:prSet presAssocID="{C3F6CDB5-2C3B-43B5-A026-B4710A3ED8AF}" presName="composite" presStyleCnt="0"/>
      <dgm:spPr/>
    </dgm:pt>
    <dgm:pt modelId="{0DC0C5E1-7DB9-414F-8729-710754E67176}" type="pres">
      <dgm:prSet presAssocID="{C3F6CDB5-2C3B-43B5-A026-B4710A3ED8AF}" presName="bgChev" presStyleLbl="node1" presStyleIdx="0" presStyleCnt="4"/>
      <dgm:spPr/>
    </dgm:pt>
    <dgm:pt modelId="{99101139-6120-4DCD-9E65-5F8C3736A499}" type="pres">
      <dgm:prSet presAssocID="{C3F6CDB5-2C3B-43B5-A026-B4710A3ED8AF}" presName="txNode" presStyleLbl="fgAcc1" presStyleIdx="0" presStyleCnt="4">
        <dgm:presLayoutVars>
          <dgm:bulletEnabled val="1"/>
        </dgm:presLayoutVars>
      </dgm:prSet>
      <dgm:spPr/>
    </dgm:pt>
    <dgm:pt modelId="{B4C2B80C-5F42-4C25-A10C-A3733237BF4D}" type="pres">
      <dgm:prSet presAssocID="{7FBDD92A-BAEC-404B-AA8F-32D418C0F3F8}" presName="compositeSpace" presStyleCnt="0"/>
      <dgm:spPr/>
    </dgm:pt>
    <dgm:pt modelId="{24DFE6CF-D393-4227-A0CF-B26E1206DA95}" type="pres">
      <dgm:prSet presAssocID="{56E91FDA-DB27-4D11-AE16-9C3D439B3DEA}" presName="composite" presStyleCnt="0"/>
      <dgm:spPr/>
    </dgm:pt>
    <dgm:pt modelId="{B41D3640-8CB1-4B43-82C2-B1D7D565EE7A}" type="pres">
      <dgm:prSet presAssocID="{56E91FDA-DB27-4D11-AE16-9C3D439B3DEA}" presName="bgChev" presStyleLbl="node1" presStyleIdx="1" presStyleCnt="4"/>
      <dgm:spPr/>
    </dgm:pt>
    <dgm:pt modelId="{4135A61E-142B-4DE8-BD2D-B8AC6DB3B5F5}" type="pres">
      <dgm:prSet presAssocID="{56E91FDA-DB27-4D11-AE16-9C3D439B3DEA}" presName="txNode" presStyleLbl="fgAcc1" presStyleIdx="1" presStyleCnt="4">
        <dgm:presLayoutVars>
          <dgm:bulletEnabled val="1"/>
        </dgm:presLayoutVars>
      </dgm:prSet>
      <dgm:spPr/>
    </dgm:pt>
    <dgm:pt modelId="{35FF9961-8F9A-4995-8A23-879E67C2DB33}" type="pres">
      <dgm:prSet presAssocID="{8632C3C3-D2BC-447E-A836-257424565187}" presName="compositeSpace" presStyleCnt="0"/>
      <dgm:spPr/>
    </dgm:pt>
    <dgm:pt modelId="{19F07F76-090E-44B5-8D42-66114B172DA4}" type="pres">
      <dgm:prSet presAssocID="{DE320861-CD81-4E4F-918A-BDE907E6E3C5}" presName="composite" presStyleCnt="0"/>
      <dgm:spPr/>
    </dgm:pt>
    <dgm:pt modelId="{98C73FC6-4DCB-4AF9-9F4D-F67972D1CBB7}" type="pres">
      <dgm:prSet presAssocID="{DE320861-CD81-4E4F-918A-BDE907E6E3C5}" presName="bgChev" presStyleLbl="node1" presStyleIdx="2" presStyleCnt="4"/>
      <dgm:spPr/>
    </dgm:pt>
    <dgm:pt modelId="{18BBDE11-3188-4A7C-BACF-6C41D415BE0E}" type="pres">
      <dgm:prSet presAssocID="{DE320861-CD81-4E4F-918A-BDE907E6E3C5}" presName="txNode" presStyleLbl="fgAcc1" presStyleIdx="2" presStyleCnt="4">
        <dgm:presLayoutVars>
          <dgm:bulletEnabled val="1"/>
        </dgm:presLayoutVars>
      </dgm:prSet>
      <dgm:spPr/>
    </dgm:pt>
    <dgm:pt modelId="{D07BB296-442A-41E0-BB19-F0DAB164B49A}" type="pres">
      <dgm:prSet presAssocID="{A61B89A7-4433-4207-A6EF-CF690DAB4513}" presName="compositeSpace" presStyleCnt="0"/>
      <dgm:spPr/>
    </dgm:pt>
    <dgm:pt modelId="{27A3B047-36E5-4F7E-B843-11336DE6DD38}" type="pres">
      <dgm:prSet presAssocID="{20E81D3A-16A1-4762-86F2-F273FAB3ABC8}" presName="composite" presStyleCnt="0"/>
      <dgm:spPr/>
    </dgm:pt>
    <dgm:pt modelId="{856479C7-8EA5-4122-9747-6356E8F77FA0}" type="pres">
      <dgm:prSet presAssocID="{20E81D3A-16A1-4762-86F2-F273FAB3ABC8}" presName="bgChev" presStyleLbl="node1" presStyleIdx="3" presStyleCnt="4"/>
      <dgm:spPr/>
    </dgm:pt>
    <dgm:pt modelId="{CEBB93F7-602D-4CA4-880D-31DC2202086E}" type="pres">
      <dgm:prSet presAssocID="{20E81D3A-16A1-4762-86F2-F273FAB3ABC8}" presName="txNode" presStyleLbl="fgAcc1" presStyleIdx="3" presStyleCnt="4">
        <dgm:presLayoutVars>
          <dgm:bulletEnabled val="1"/>
        </dgm:presLayoutVars>
      </dgm:prSet>
      <dgm:spPr/>
    </dgm:pt>
  </dgm:ptLst>
  <dgm:cxnLst>
    <dgm:cxn modelId="{2DCA32FE-D26C-48A8-9A18-FC1538161C2F}" type="presOf" srcId="{A77E9186-0762-4850-B4A1-9CD250E05380}" destId="{99101139-6120-4DCD-9E65-5F8C3736A499}" srcOrd="0" destOrd="1" presId="urn:microsoft.com/office/officeart/2005/8/layout/chevronAccent+Icon"/>
    <dgm:cxn modelId="{5293A309-DAAF-4D8D-BDC1-A1423F457A40}" srcId="{20E81D3A-16A1-4762-86F2-F273FAB3ABC8}" destId="{CFAB4124-1B54-404F-97E9-4620AE2BF06C}" srcOrd="0" destOrd="0" parTransId="{65B5C721-0434-4C89-981E-0939DAF305EA}" sibTransId="{FE764216-6C91-4BAF-911D-F09ABE093AC2}"/>
    <dgm:cxn modelId="{8E146AF8-8D68-463B-A5C2-75A4410212F7}" type="presOf" srcId="{F1236159-871A-4D83-8CD4-6BCE7B20EB64}" destId="{68129F6D-4CC9-4BE5-B1E0-AD19ED20DB5F}" srcOrd="0" destOrd="0" presId="urn:microsoft.com/office/officeart/2005/8/layout/chevronAccent+Icon"/>
    <dgm:cxn modelId="{7A255EAA-6320-4A6E-B434-4FF602F0D620}" srcId="{C3F6CDB5-2C3B-43B5-A026-B4710A3ED8AF}" destId="{A77E9186-0762-4850-B4A1-9CD250E05380}" srcOrd="0" destOrd="0" parTransId="{A1A1D5A3-024B-4209-ACBE-E72EBB702FC8}" sibTransId="{C0AF63D9-CBAC-465D-9F9D-C65121465C67}"/>
    <dgm:cxn modelId="{33E5D43D-0D0F-48B1-87CD-6E6A86E84978}" type="presOf" srcId="{CFAB4124-1B54-404F-97E9-4620AE2BF06C}" destId="{CEBB93F7-602D-4CA4-880D-31DC2202086E}" srcOrd="0" destOrd="1" presId="urn:microsoft.com/office/officeart/2005/8/layout/chevronAccent+Icon"/>
    <dgm:cxn modelId="{29DE2483-4762-47CA-95E4-5935A2F4E1EB}" type="presOf" srcId="{BE1E4326-93CB-4CD9-804D-35BD8275BCBF}" destId="{4135A61E-142B-4DE8-BD2D-B8AC6DB3B5F5}" srcOrd="0" destOrd="1" presId="urn:microsoft.com/office/officeart/2005/8/layout/chevronAccent+Icon"/>
    <dgm:cxn modelId="{5BFB376F-2103-4CE4-8B84-0639F21DD0E4}" srcId="{F1236159-871A-4D83-8CD4-6BCE7B20EB64}" destId="{20E81D3A-16A1-4762-86F2-F273FAB3ABC8}" srcOrd="3" destOrd="0" parTransId="{C559B61B-51CC-4721-8A53-840E6B4FEAE2}" sibTransId="{DAA089FC-4BD9-4A11-BDD9-90E68FE41CF1}"/>
    <dgm:cxn modelId="{6C56F7B3-FBB6-46DD-85E5-70864ABCB60B}" srcId="{56E91FDA-DB27-4D11-AE16-9C3D439B3DEA}" destId="{BE1E4326-93CB-4CD9-804D-35BD8275BCBF}" srcOrd="0" destOrd="0" parTransId="{3DCEB924-A1BC-4A1F-AED7-4FA1AD5F80C8}" sibTransId="{0EDC8E8A-82FB-4283-A693-E36DF3378784}"/>
    <dgm:cxn modelId="{461979AB-8CBB-4CCB-892E-5846B68E2799}" srcId="{F1236159-871A-4D83-8CD4-6BCE7B20EB64}" destId="{C3F6CDB5-2C3B-43B5-A026-B4710A3ED8AF}" srcOrd="0" destOrd="0" parTransId="{FB6DBA00-D562-4EFC-8FD9-EAD79520FFA2}" sibTransId="{7FBDD92A-BAEC-404B-AA8F-32D418C0F3F8}"/>
    <dgm:cxn modelId="{D98525BE-5F60-4C86-869D-E2303691ED11}" type="presOf" srcId="{DE320861-CD81-4E4F-918A-BDE907E6E3C5}" destId="{18BBDE11-3188-4A7C-BACF-6C41D415BE0E}" srcOrd="0" destOrd="0" presId="urn:microsoft.com/office/officeart/2005/8/layout/chevronAccent+Icon"/>
    <dgm:cxn modelId="{EF6CAF0C-5EA1-4361-91A3-797A2D5D3433}" type="presOf" srcId="{C3F6CDB5-2C3B-43B5-A026-B4710A3ED8AF}" destId="{99101139-6120-4DCD-9E65-5F8C3736A499}" srcOrd="0" destOrd="0" presId="urn:microsoft.com/office/officeart/2005/8/layout/chevronAccent+Icon"/>
    <dgm:cxn modelId="{57EED9FC-F6DF-4C90-AEC5-1B3C1F9C3294}" srcId="{F1236159-871A-4D83-8CD4-6BCE7B20EB64}" destId="{56E91FDA-DB27-4D11-AE16-9C3D439B3DEA}" srcOrd="1" destOrd="0" parTransId="{30A190C1-F06F-40B4-8AEA-0580700311AA}" sibTransId="{8632C3C3-D2BC-447E-A836-257424565187}"/>
    <dgm:cxn modelId="{66194EAC-2547-4FA5-89C0-AEC649289D67}" srcId="{F1236159-871A-4D83-8CD4-6BCE7B20EB64}" destId="{DE320861-CD81-4E4F-918A-BDE907E6E3C5}" srcOrd="2" destOrd="0" parTransId="{6DE2E9DF-323E-45C8-88C7-B4A4D6DCEA8D}" sibTransId="{A61B89A7-4433-4207-A6EF-CF690DAB4513}"/>
    <dgm:cxn modelId="{1A5F1A59-9FE1-4CEF-8E95-0FD59C7BDB51}" type="presOf" srcId="{CDD709BF-FD46-462C-98EA-5D9F4C4B6A55}" destId="{18BBDE11-3188-4A7C-BACF-6C41D415BE0E}" srcOrd="0" destOrd="1" presId="urn:microsoft.com/office/officeart/2005/8/layout/chevronAccent+Icon"/>
    <dgm:cxn modelId="{1E77E707-38C6-4635-9F0E-EF9F40324E28}" srcId="{DE320861-CD81-4E4F-918A-BDE907E6E3C5}" destId="{CDD709BF-FD46-462C-98EA-5D9F4C4B6A55}" srcOrd="0" destOrd="0" parTransId="{E5B7BB0C-4DCB-4707-96AC-86F45B022342}" sibTransId="{7970BDB3-C3CF-4ACB-B130-29EFB058B423}"/>
    <dgm:cxn modelId="{E5EA3A3E-67FF-4B07-AD1E-9E708E4517D1}" type="presOf" srcId="{20E81D3A-16A1-4762-86F2-F273FAB3ABC8}" destId="{CEBB93F7-602D-4CA4-880D-31DC2202086E}" srcOrd="0" destOrd="0" presId="urn:microsoft.com/office/officeart/2005/8/layout/chevronAccent+Icon"/>
    <dgm:cxn modelId="{DDDB2742-EAF8-4C0C-A075-7201FDDE4A79}" type="presOf" srcId="{56E91FDA-DB27-4D11-AE16-9C3D439B3DEA}" destId="{4135A61E-142B-4DE8-BD2D-B8AC6DB3B5F5}" srcOrd="0" destOrd="0" presId="urn:microsoft.com/office/officeart/2005/8/layout/chevronAccent+Icon"/>
    <dgm:cxn modelId="{0BA7ED57-8E7F-4A73-952E-6533C2D9A7E1}" type="presParOf" srcId="{68129F6D-4CC9-4BE5-B1E0-AD19ED20DB5F}" destId="{5508889B-CF34-40C2-BAF6-6D68A11D24F0}" srcOrd="0" destOrd="0" presId="urn:microsoft.com/office/officeart/2005/8/layout/chevronAccent+Icon"/>
    <dgm:cxn modelId="{661211AE-E605-41CE-9614-AAC6D00CF053}" type="presParOf" srcId="{5508889B-CF34-40C2-BAF6-6D68A11D24F0}" destId="{0DC0C5E1-7DB9-414F-8729-710754E67176}" srcOrd="0" destOrd="0" presId="urn:microsoft.com/office/officeart/2005/8/layout/chevronAccent+Icon"/>
    <dgm:cxn modelId="{D2CE6A0F-0E1E-4E09-9C95-643951888E8A}" type="presParOf" srcId="{5508889B-CF34-40C2-BAF6-6D68A11D24F0}" destId="{99101139-6120-4DCD-9E65-5F8C3736A499}" srcOrd="1" destOrd="0" presId="urn:microsoft.com/office/officeart/2005/8/layout/chevronAccent+Icon"/>
    <dgm:cxn modelId="{208BB47D-0C4B-4402-8423-13D2497C0EEF}" type="presParOf" srcId="{68129F6D-4CC9-4BE5-B1E0-AD19ED20DB5F}" destId="{B4C2B80C-5F42-4C25-A10C-A3733237BF4D}" srcOrd="1" destOrd="0" presId="urn:microsoft.com/office/officeart/2005/8/layout/chevronAccent+Icon"/>
    <dgm:cxn modelId="{CFC0B63F-9A23-4092-ADE3-E90211C225D5}" type="presParOf" srcId="{68129F6D-4CC9-4BE5-B1E0-AD19ED20DB5F}" destId="{24DFE6CF-D393-4227-A0CF-B26E1206DA95}" srcOrd="2" destOrd="0" presId="urn:microsoft.com/office/officeart/2005/8/layout/chevronAccent+Icon"/>
    <dgm:cxn modelId="{348C8FBC-71AF-46F0-8B94-40B853BBE2A5}" type="presParOf" srcId="{24DFE6CF-D393-4227-A0CF-B26E1206DA95}" destId="{B41D3640-8CB1-4B43-82C2-B1D7D565EE7A}" srcOrd="0" destOrd="0" presId="urn:microsoft.com/office/officeart/2005/8/layout/chevronAccent+Icon"/>
    <dgm:cxn modelId="{FF63E4D3-E68D-472F-9993-EFC2E1546437}" type="presParOf" srcId="{24DFE6CF-D393-4227-A0CF-B26E1206DA95}" destId="{4135A61E-142B-4DE8-BD2D-B8AC6DB3B5F5}" srcOrd="1" destOrd="0" presId="urn:microsoft.com/office/officeart/2005/8/layout/chevronAccent+Icon"/>
    <dgm:cxn modelId="{1BD0BA5C-A8D6-40C7-819F-DA89B055038C}" type="presParOf" srcId="{68129F6D-4CC9-4BE5-B1E0-AD19ED20DB5F}" destId="{35FF9961-8F9A-4995-8A23-879E67C2DB33}" srcOrd="3" destOrd="0" presId="urn:microsoft.com/office/officeart/2005/8/layout/chevronAccent+Icon"/>
    <dgm:cxn modelId="{0EEEE730-2829-4EC6-88FA-09FE5953B9D0}" type="presParOf" srcId="{68129F6D-4CC9-4BE5-B1E0-AD19ED20DB5F}" destId="{19F07F76-090E-44B5-8D42-66114B172DA4}" srcOrd="4" destOrd="0" presId="urn:microsoft.com/office/officeart/2005/8/layout/chevronAccent+Icon"/>
    <dgm:cxn modelId="{6B304546-600B-4DEA-9453-089B323B7875}" type="presParOf" srcId="{19F07F76-090E-44B5-8D42-66114B172DA4}" destId="{98C73FC6-4DCB-4AF9-9F4D-F67972D1CBB7}" srcOrd="0" destOrd="0" presId="urn:microsoft.com/office/officeart/2005/8/layout/chevronAccent+Icon"/>
    <dgm:cxn modelId="{72CB5BB5-576B-4C2F-ADD3-609C12E6CAEA}" type="presParOf" srcId="{19F07F76-090E-44B5-8D42-66114B172DA4}" destId="{18BBDE11-3188-4A7C-BACF-6C41D415BE0E}" srcOrd="1" destOrd="0" presId="urn:microsoft.com/office/officeart/2005/8/layout/chevronAccent+Icon"/>
    <dgm:cxn modelId="{5DC51687-A61E-4706-AE9F-97B44BD4651D}" type="presParOf" srcId="{68129F6D-4CC9-4BE5-B1E0-AD19ED20DB5F}" destId="{D07BB296-442A-41E0-BB19-F0DAB164B49A}" srcOrd="5" destOrd="0" presId="urn:microsoft.com/office/officeart/2005/8/layout/chevronAccent+Icon"/>
    <dgm:cxn modelId="{5FC44C3C-0287-4886-B48C-CEE2A018C5EB}" type="presParOf" srcId="{68129F6D-4CC9-4BE5-B1E0-AD19ED20DB5F}" destId="{27A3B047-36E5-4F7E-B843-11336DE6DD38}" srcOrd="6" destOrd="0" presId="urn:microsoft.com/office/officeart/2005/8/layout/chevronAccent+Icon"/>
    <dgm:cxn modelId="{EFC6C65B-8376-4DE6-A2A9-95FA6D34128E}" type="presParOf" srcId="{27A3B047-36E5-4F7E-B843-11336DE6DD38}" destId="{856479C7-8EA5-4122-9747-6356E8F77FA0}" srcOrd="0" destOrd="0" presId="urn:microsoft.com/office/officeart/2005/8/layout/chevronAccent+Icon"/>
    <dgm:cxn modelId="{B5D12B41-9331-4DD8-8176-32F61631ED39}" type="presParOf" srcId="{27A3B047-36E5-4F7E-B843-11336DE6DD38}" destId="{CEBB93F7-602D-4CA4-880D-31DC2202086E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C0C5E1-7DB9-414F-8729-710754E67176}">
      <dsp:nvSpPr>
        <dsp:cNvPr id="0" name=""/>
        <dsp:cNvSpPr/>
      </dsp:nvSpPr>
      <dsp:spPr>
        <a:xfrm>
          <a:off x="5022" y="1136149"/>
          <a:ext cx="2364132" cy="91255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01139-6120-4DCD-9E65-5F8C3736A499}">
      <dsp:nvSpPr>
        <dsp:cNvPr id="0" name=""/>
        <dsp:cNvSpPr/>
      </dsp:nvSpPr>
      <dsp:spPr>
        <a:xfrm>
          <a:off x="635458" y="1364288"/>
          <a:ext cx="1996378" cy="9125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Mon, Dec 7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Storm </a:t>
          </a:r>
        </a:p>
      </dsp:txBody>
      <dsp:txXfrm>
        <a:off x="662186" y="1391016"/>
        <a:ext cx="1942922" cy="859099"/>
      </dsp:txXfrm>
    </dsp:sp>
    <dsp:sp modelId="{B41D3640-8CB1-4B43-82C2-B1D7D565EE7A}">
      <dsp:nvSpPr>
        <dsp:cNvPr id="0" name=""/>
        <dsp:cNvSpPr/>
      </dsp:nvSpPr>
      <dsp:spPr>
        <a:xfrm>
          <a:off x="2705387" y="1136149"/>
          <a:ext cx="2364132" cy="91255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5A61E-142B-4DE8-BD2D-B8AC6DB3B5F5}">
      <dsp:nvSpPr>
        <dsp:cNvPr id="0" name=""/>
        <dsp:cNvSpPr/>
      </dsp:nvSpPr>
      <dsp:spPr>
        <a:xfrm>
          <a:off x="3335823" y="1364288"/>
          <a:ext cx="1996378" cy="9125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Wed, Dec 9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Solicited proposals</a:t>
          </a:r>
        </a:p>
      </dsp:txBody>
      <dsp:txXfrm>
        <a:off x="3362551" y="1391016"/>
        <a:ext cx="1942922" cy="859099"/>
      </dsp:txXfrm>
    </dsp:sp>
    <dsp:sp modelId="{98C73FC6-4DCB-4AF9-9F4D-F67972D1CBB7}">
      <dsp:nvSpPr>
        <dsp:cNvPr id="0" name=""/>
        <dsp:cNvSpPr/>
      </dsp:nvSpPr>
      <dsp:spPr>
        <a:xfrm>
          <a:off x="5405752" y="1136149"/>
          <a:ext cx="2364132" cy="91255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BDE11-3188-4A7C-BACF-6C41D415BE0E}">
      <dsp:nvSpPr>
        <dsp:cNvPr id="0" name=""/>
        <dsp:cNvSpPr/>
      </dsp:nvSpPr>
      <dsp:spPr>
        <a:xfrm>
          <a:off x="6036188" y="1364288"/>
          <a:ext cx="1996378" cy="9125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Sat, Dec 12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Received proposals</a:t>
          </a:r>
        </a:p>
      </dsp:txBody>
      <dsp:txXfrm>
        <a:off x="6062916" y="1391016"/>
        <a:ext cx="1942922" cy="859099"/>
      </dsp:txXfrm>
    </dsp:sp>
    <dsp:sp modelId="{856479C7-8EA5-4122-9747-6356E8F77FA0}">
      <dsp:nvSpPr>
        <dsp:cNvPr id="0" name=""/>
        <dsp:cNvSpPr/>
      </dsp:nvSpPr>
      <dsp:spPr>
        <a:xfrm>
          <a:off x="8106117" y="1136149"/>
          <a:ext cx="2364132" cy="91255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B93F7-602D-4CA4-880D-31DC2202086E}">
      <dsp:nvSpPr>
        <dsp:cNvPr id="0" name=""/>
        <dsp:cNvSpPr/>
      </dsp:nvSpPr>
      <dsp:spPr>
        <a:xfrm>
          <a:off x="8736553" y="1364288"/>
          <a:ext cx="1996378" cy="9125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Tues, Dec 15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Consultant selected</a:t>
          </a:r>
        </a:p>
      </dsp:txBody>
      <dsp:txXfrm>
        <a:off x="8763281" y="1391016"/>
        <a:ext cx="1942922" cy="8590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C0C5E1-7DB9-414F-8729-710754E67176}">
      <dsp:nvSpPr>
        <dsp:cNvPr id="0" name=""/>
        <dsp:cNvSpPr/>
      </dsp:nvSpPr>
      <dsp:spPr>
        <a:xfrm>
          <a:off x="5022" y="1136149"/>
          <a:ext cx="2364132" cy="91255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01139-6120-4DCD-9E65-5F8C3736A499}">
      <dsp:nvSpPr>
        <dsp:cNvPr id="0" name=""/>
        <dsp:cNvSpPr/>
      </dsp:nvSpPr>
      <dsp:spPr>
        <a:xfrm>
          <a:off x="635458" y="1364288"/>
          <a:ext cx="1996378" cy="9125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Fri, Dec 18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Change in approach</a:t>
          </a:r>
        </a:p>
      </dsp:txBody>
      <dsp:txXfrm>
        <a:off x="662186" y="1391016"/>
        <a:ext cx="1942922" cy="859099"/>
      </dsp:txXfrm>
    </dsp:sp>
    <dsp:sp modelId="{B41D3640-8CB1-4B43-82C2-B1D7D565EE7A}">
      <dsp:nvSpPr>
        <dsp:cNvPr id="0" name=""/>
        <dsp:cNvSpPr/>
      </dsp:nvSpPr>
      <dsp:spPr>
        <a:xfrm>
          <a:off x="2705387" y="1136149"/>
          <a:ext cx="2364132" cy="91255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5A61E-142B-4DE8-BD2D-B8AC6DB3B5F5}">
      <dsp:nvSpPr>
        <dsp:cNvPr id="0" name=""/>
        <dsp:cNvSpPr/>
      </dsp:nvSpPr>
      <dsp:spPr>
        <a:xfrm>
          <a:off x="3335823" y="1364288"/>
          <a:ext cx="1996378" cy="9125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Mon, Dec 21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Design proposal</a:t>
          </a:r>
        </a:p>
      </dsp:txBody>
      <dsp:txXfrm>
        <a:off x="3362551" y="1391016"/>
        <a:ext cx="1942922" cy="859099"/>
      </dsp:txXfrm>
    </dsp:sp>
    <dsp:sp modelId="{98C73FC6-4DCB-4AF9-9F4D-F67972D1CBB7}">
      <dsp:nvSpPr>
        <dsp:cNvPr id="0" name=""/>
        <dsp:cNvSpPr/>
      </dsp:nvSpPr>
      <dsp:spPr>
        <a:xfrm>
          <a:off x="5405752" y="1136149"/>
          <a:ext cx="2364132" cy="91255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BDE11-3188-4A7C-BACF-6C41D415BE0E}">
      <dsp:nvSpPr>
        <dsp:cNvPr id="0" name=""/>
        <dsp:cNvSpPr/>
      </dsp:nvSpPr>
      <dsp:spPr>
        <a:xfrm>
          <a:off x="6036188" y="1364288"/>
          <a:ext cx="1996378" cy="9125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Wed, Dec 23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Notice to Proceed</a:t>
          </a:r>
        </a:p>
      </dsp:txBody>
      <dsp:txXfrm>
        <a:off x="6062916" y="1391016"/>
        <a:ext cx="1942922" cy="859099"/>
      </dsp:txXfrm>
    </dsp:sp>
    <dsp:sp modelId="{856479C7-8EA5-4122-9747-6356E8F77FA0}">
      <dsp:nvSpPr>
        <dsp:cNvPr id="0" name=""/>
        <dsp:cNvSpPr/>
      </dsp:nvSpPr>
      <dsp:spPr>
        <a:xfrm>
          <a:off x="8106117" y="1136149"/>
          <a:ext cx="2364132" cy="91255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B93F7-602D-4CA4-880D-31DC2202086E}">
      <dsp:nvSpPr>
        <dsp:cNvPr id="0" name=""/>
        <dsp:cNvSpPr/>
      </dsp:nvSpPr>
      <dsp:spPr>
        <a:xfrm>
          <a:off x="8736553" y="1364288"/>
          <a:ext cx="1996378" cy="9125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Thurs, Dec 24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Mobilized</a:t>
          </a:r>
        </a:p>
      </dsp:txBody>
      <dsp:txXfrm>
        <a:off x="8763281" y="1391016"/>
        <a:ext cx="1942922" cy="8590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B5B25-6A84-46A0-8E49-0EABDF1F8359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4CEA1B-FAFE-4237-813B-6BE6029DBB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616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9734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F3716C95-AD0F-4C62-ACF5-768EBCAA4731}" type="slidenum">
              <a:rPr lang="en-US" altLang="en-US" smtClean="0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45658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391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2092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6F34076-15BF-4C3B-89C5-BFA094F6C140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830064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6F34076-15BF-4C3B-89C5-BFA094F6C140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5360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3557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9471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4922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944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9408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5451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0543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607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6231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0460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1186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5830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288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7518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7193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10CA8C-9C48-4611-8CCC-EC62C5D6C7A2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444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39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14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457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543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387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193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689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881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938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063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795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F4EF6-D798-4332-8E92-1792DCF39F34}" type="datetimeFigureOut">
              <a:rPr lang="en-US" smtClean="0"/>
              <a:t>11/3/2016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741CFA-9988-42B7-9246-AE698BC0D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025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7" Type="http://schemas.openxmlformats.org/officeDocument/2006/relationships/image" Target="../media/image17.g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80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gif"/><Relationship Id="rId5" Type="http://schemas.openxmlformats.org/officeDocument/2006/relationships/image" Target="../media/image14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T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3" Type="http://schemas.openxmlformats.org/officeDocument/2006/relationships/oleObject" Target="../embeddings/oleObject1.bin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5" Type="http://schemas.openxmlformats.org/officeDocument/2006/relationships/diagramData" Target="../diagrams/data1.xml"/><Relationship Id="rId10" Type="http://schemas.openxmlformats.org/officeDocument/2006/relationships/diagramData" Target="../diagrams/data2.xml"/><Relationship Id="rId4" Type="http://schemas.openxmlformats.org/officeDocument/2006/relationships/image" Target="../media/image27.emf"/><Relationship Id="rId9" Type="http://schemas.microsoft.com/office/2007/relationships/diagramDrawing" Target="../diagrams/drawing1.xml"/><Relationship Id="rId14" Type="http://schemas.microsoft.com/office/2007/relationships/diagramDrawing" Target="../diagrams/drawing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1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7" Type="http://schemas.openxmlformats.org/officeDocument/2006/relationships/image" Target="../media/image53.JPG"/><Relationship Id="rId2" Type="http://schemas.openxmlformats.org/officeDocument/2006/relationships/hyperlink" Target="mailto:Provenzola@GreshamOregon.gov" TargetMode="Externa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.JPG"/><Relationship Id="rId5" Type="http://schemas.openxmlformats.org/officeDocument/2006/relationships/image" Target="../media/image52.JPG"/><Relationship Id="rId4" Type="http://schemas.openxmlformats.org/officeDocument/2006/relationships/image" Target="../media/image5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7555" y="2563316"/>
            <a:ext cx="9661430" cy="201986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KANE DRIVE WASHOUT:</a:t>
            </a:r>
            <a:b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US" sz="4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ENGINEERING IN AN EMERGENCY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583177"/>
            <a:ext cx="9144000" cy="1264930"/>
          </a:xfrm>
        </p:spPr>
        <p:txBody>
          <a:bodyPr>
            <a:normAutofit/>
          </a:bodyPr>
          <a:lstStyle/>
          <a:p>
            <a:r>
              <a:rPr lang="en-US" dirty="0"/>
              <a:t>Jeremy Provenzola, MS, PE</a:t>
            </a:r>
          </a:p>
          <a:p>
            <a:r>
              <a:rPr lang="en-US" dirty="0"/>
              <a:t>Senior Engineer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2853" y="5354036"/>
            <a:ext cx="3706295" cy="87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73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80" r="9091" b="57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Agenda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594110" y="2121763"/>
            <a:ext cx="3764826" cy="377301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Background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The storm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How it happened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Initial response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Compressing the timeline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Engineering your way out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Takeaways</a:t>
            </a:r>
          </a:p>
        </p:txBody>
      </p:sp>
    </p:spTree>
    <p:extLst>
      <p:ext uri="{BB962C8B-B14F-4D97-AF65-F5344CB8AC3E}">
        <p14:creationId xmlns:p14="http://schemas.microsoft.com/office/powerpoint/2010/main" val="3010559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2"/>
          <a:srcRect r="-2" b="10334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755120" cy="1676603"/>
          </a:xfrm>
        </p:spPr>
        <p:txBody>
          <a:bodyPr>
            <a:normAutofit/>
          </a:bodyPr>
          <a:lstStyle/>
          <a:p>
            <a:r>
              <a:rPr lang="en-US" dirty="0"/>
              <a:t>City of Gresham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dirty="0"/>
              <a:t>Incorporated 1905 </a:t>
            </a:r>
          </a:p>
          <a:p>
            <a:r>
              <a:rPr lang="en-US" dirty="0"/>
              <a:t>4</a:t>
            </a:r>
            <a:r>
              <a:rPr lang="en-US" baseline="30000" dirty="0"/>
              <a:t>th</a:t>
            </a:r>
            <a:r>
              <a:rPr lang="en-US" dirty="0"/>
              <a:t> largest city in Oregon</a:t>
            </a:r>
          </a:p>
          <a:p>
            <a:r>
              <a:rPr lang="en-US" dirty="0"/>
              <a:t>Population ≈ 110,000</a:t>
            </a:r>
          </a:p>
        </p:txBody>
      </p:sp>
      <p:sp>
        <p:nvSpPr>
          <p:cNvPr id="3" name="Down Arrow 2"/>
          <p:cNvSpPr/>
          <p:nvPr/>
        </p:nvSpPr>
        <p:spPr>
          <a:xfrm rot="1848548">
            <a:off x="10919577" y="2718917"/>
            <a:ext cx="273539" cy="1151751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055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009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US"/>
              <a:t>City of Gresham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dirty="0"/>
              <a:t>Incorporated 1905 </a:t>
            </a:r>
          </a:p>
          <a:p>
            <a:r>
              <a:rPr lang="en-US" dirty="0"/>
              <a:t>4</a:t>
            </a:r>
            <a:r>
              <a:rPr lang="en-US" baseline="30000" dirty="0"/>
              <a:t>th</a:t>
            </a:r>
            <a:r>
              <a:rPr lang="en-US" dirty="0"/>
              <a:t> largest city in Oregon</a:t>
            </a:r>
          </a:p>
          <a:p>
            <a:r>
              <a:rPr lang="en-US" dirty="0"/>
              <a:t>Population ≈ 110,000</a:t>
            </a:r>
          </a:p>
        </p:txBody>
      </p:sp>
      <p:sp>
        <p:nvSpPr>
          <p:cNvPr id="9" name="Down Arrow 8"/>
          <p:cNvSpPr/>
          <p:nvPr/>
        </p:nvSpPr>
        <p:spPr>
          <a:xfrm rot="7925736">
            <a:off x="9676932" y="2853129"/>
            <a:ext cx="273539" cy="1151751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1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597534" y="260641"/>
            <a:ext cx="4996933" cy="1325563"/>
          </a:xfrm>
        </p:spPr>
        <p:txBody>
          <a:bodyPr>
            <a:normAutofit/>
          </a:bodyPr>
          <a:lstStyle/>
          <a:p>
            <a:r>
              <a:rPr lang="en-US" dirty="0"/>
              <a:t>The December Storm</a:t>
            </a:r>
          </a:p>
        </p:txBody>
      </p:sp>
    </p:spTree>
    <p:extLst>
      <p:ext uri="{BB962C8B-B14F-4D97-AF65-F5344CB8AC3E}">
        <p14:creationId xmlns:p14="http://schemas.microsoft.com/office/powerpoint/2010/main" val="194613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511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/>
              <a:t>How big was the storm?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723" y="1112654"/>
            <a:ext cx="10515600" cy="4351338"/>
          </a:xfrm>
        </p:spPr>
        <p:txBody>
          <a:bodyPr/>
          <a:lstStyle/>
          <a:p>
            <a:r>
              <a:rPr lang="en-US" dirty="0"/>
              <a:t>Rainfall</a:t>
            </a:r>
          </a:p>
          <a:p>
            <a:pPr lvl="1"/>
            <a:r>
              <a:rPr lang="en-US" dirty="0"/>
              <a:t>24-hr amount (4.35”) was a return interval of 25-50 years</a:t>
            </a:r>
          </a:p>
          <a:p>
            <a:pPr lvl="1"/>
            <a:r>
              <a:rPr lang="en-US" dirty="0"/>
              <a:t>6-hr amount (3.16”) was a return interval of more than 100 years</a:t>
            </a:r>
          </a:p>
          <a:p>
            <a:endParaRPr lang="en-US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1187632" y="2438217"/>
          <a:ext cx="9082088" cy="44070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6" name="Straight Connector 5"/>
          <p:cNvCxnSpPr/>
          <p:nvPr/>
        </p:nvCxnSpPr>
        <p:spPr>
          <a:xfrm flipV="1">
            <a:off x="8046720" y="3117062"/>
            <a:ext cx="678121" cy="2656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377149" y="2913471"/>
            <a:ext cx="2500604" cy="5584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1225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0151207_12590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781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17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185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3037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12" r="25921"/>
          <a:stretch/>
        </p:blipFill>
        <p:spPr bwMode="auto">
          <a:xfrm>
            <a:off x="6096000" y="10"/>
            <a:ext cx="6096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86" r="27214"/>
          <a:stretch/>
        </p:blipFill>
        <p:spPr bwMode="auto">
          <a:xfrm>
            <a:off x="20" y="1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22422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4381" y="215767"/>
            <a:ext cx="1212234" cy="121223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8936" y="-1"/>
            <a:ext cx="2143125" cy="21431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526" y="437180"/>
            <a:ext cx="2143125" cy="21431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954" y="430939"/>
            <a:ext cx="828517" cy="78189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3211" y="330703"/>
            <a:ext cx="1061607" cy="1061607"/>
          </a:xfrm>
          <a:prstGeom prst="rect">
            <a:avLst/>
          </a:prstGeom>
        </p:spPr>
      </p:pic>
      <p:sp>
        <p:nvSpPr>
          <p:cNvPr id="7" name="Trapezoid 6"/>
          <p:cNvSpPr/>
          <p:nvPr/>
        </p:nvSpPr>
        <p:spPr>
          <a:xfrm>
            <a:off x="3020911" y="1212830"/>
            <a:ext cx="6150178" cy="3574323"/>
          </a:xfrm>
          <a:prstGeom prst="trapezoid">
            <a:avLst>
              <a:gd name="adj" fmla="val 48175"/>
            </a:avLst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276" y="5046030"/>
            <a:ext cx="12111448" cy="678909"/>
          </a:xfrm>
          <a:prstGeom prst="rect">
            <a:avLst/>
          </a:prstGeom>
        </p:spPr>
      </p:pic>
      <p:sp>
        <p:nvSpPr>
          <p:cNvPr id="6" name="Trapezoid 5"/>
          <p:cNvSpPr/>
          <p:nvPr/>
        </p:nvSpPr>
        <p:spPr>
          <a:xfrm>
            <a:off x="2294419" y="4787153"/>
            <a:ext cx="7603162" cy="882127"/>
          </a:xfrm>
          <a:prstGeom prst="trapezoid">
            <a:avLst>
              <a:gd name="adj" fmla="val 66463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4163">
            <a:off x="758002" y="3611016"/>
            <a:ext cx="2972802" cy="256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28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8936" y="-1"/>
            <a:ext cx="2143125" cy="214312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513" y="1916264"/>
            <a:ext cx="4386476" cy="4300198"/>
          </a:xfrm>
          <a:prstGeom prst="rect">
            <a:avLst/>
          </a:prstGeom>
        </p:spPr>
      </p:pic>
      <p:sp>
        <p:nvSpPr>
          <p:cNvPr id="6" name="Trapezoid 5"/>
          <p:cNvSpPr/>
          <p:nvPr/>
        </p:nvSpPr>
        <p:spPr>
          <a:xfrm>
            <a:off x="2294419" y="4787153"/>
            <a:ext cx="7603162" cy="882127"/>
          </a:xfrm>
          <a:prstGeom prst="trapezoid">
            <a:avLst>
              <a:gd name="adj" fmla="val 66463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3211" y="330703"/>
            <a:ext cx="1061607" cy="1061607"/>
          </a:xfrm>
          <a:prstGeom prst="rect">
            <a:avLst/>
          </a:prstGeom>
        </p:spPr>
      </p:pic>
      <p:pic>
        <p:nvPicPr>
          <p:cNvPr id="44" name="Picture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526" y="437180"/>
            <a:ext cx="2143125" cy="21431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236" b="73256"/>
          <a:stretch/>
        </p:blipFill>
        <p:spPr>
          <a:xfrm>
            <a:off x="4083857" y="1916264"/>
            <a:ext cx="1831994" cy="1150024"/>
          </a:xfrm>
          <a:prstGeom prst="snip1Rect">
            <a:avLst>
              <a:gd name="adj" fmla="val 0"/>
            </a:avLst>
          </a:prstGeom>
        </p:spPr>
      </p:pic>
      <p:sp>
        <p:nvSpPr>
          <p:cNvPr id="7" name="Trapezoid 6"/>
          <p:cNvSpPr/>
          <p:nvPr/>
        </p:nvSpPr>
        <p:spPr>
          <a:xfrm>
            <a:off x="3020911" y="1212830"/>
            <a:ext cx="6150178" cy="3574323"/>
          </a:xfrm>
          <a:prstGeom prst="trapezoid">
            <a:avLst>
              <a:gd name="adj" fmla="val 48175"/>
            </a:avLst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49"/>
          <a:stretch/>
        </p:blipFill>
        <p:spPr>
          <a:xfrm>
            <a:off x="4083857" y="5367130"/>
            <a:ext cx="4386476" cy="849332"/>
          </a:xfrm>
          <a:prstGeom prst="snip1Rect">
            <a:avLst>
              <a:gd name="adj" fmla="val 0"/>
            </a:avLst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49" r="10571"/>
          <a:stretch/>
        </p:blipFill>
        <p:spPr>
          <a:xfrm>
            <a:off x="8247227" y="5367130"/>
            <a:ext cx="3922777" cy="84933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49"/>
          <a:stretch/>
        </p:blipFill>
        <p:spPr>
          <a:xfrm>
            <a:off x="2002172" y="5367130"/>
            <a:ext cx="4386476" cy="849332"/>
          </a:xfrm>
          <a:prstGeom prst="snip1Rect">
            <a:avLst>
              <a:gd name="adj" fmla="val 0"/>
            </a:avLst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954" y="430939"/>
            <a:ext cx="828517" cy="7818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4163">
            <a:off x="758002" y="3611016"/>
            <a:ext cx="2972802" cy="256765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/>
              <p:cNvSpPr txBox="1"/>
              <p:nvPr/>
            </p:nvSpPr>
            <p:spPr>
              <a:xfrm>
                <a:off x="5111751" y="3682284"/>
                <a:ext cx="888448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h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𝑔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5" name="TextBox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1751" y="3682284"/>
                <a:ext cx="888448" cy="276999"/>
              </a:xfrm>
              <a:prstGeom prst="rect">
                <a:avLst/>
              </a:prstGeom>
              <a:blipFill rotWithShape="0">
                <a:blip r:embed="rId7"/>
                <a:stretch>
                  <a:fillRect l="-6207" t="-2222" r="-8966" b="-3555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Connector 16"/>
          <p:cNvCxnSpPr/>
          <p:nvPr/>
        </p:nvCxnSpPr>
        <p:spPr>
          <a:xfrm>
            <a:off x="3806964" y="1972287"/>
            <a:ext cx="182255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5478449" y="1972287"/>
            <a:ext cx="0" cy="1600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rot="10800000" flipV="1">
            <a:off x="5481496" y="4069080"/>
            <a:ext cx="0" cy="1600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2717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8936" y="-1"/>
            <a:ext cx="2143125" cy="21431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526" y="437180"/>
            <a:ext cx="2143125" cy="21431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398792">
            <a:off x="10866098" y="2947455"/>
            <a:ext cx="828517" cy="78189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85094">
            <a:off x="7798822" y="2807596"/>
            <a:ext cx="1061607" cy="1061607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66" b="1"/>
          <a:stretch/>
        </p:blipFill>
        <p:spPr>
          <a:xfrm>
            <a:off x="4083857" y="3376943"/>
            <a:ext cx="4386476" cy="283951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756"/>
          <a:stretch/>
        </p:blipFill>
        <p:spPr>
          <a:xfrm>
            <a:off x="-79513" y="3367889"/>
            <a:ext cx="4386476" cy="2848572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67" r="10141"/>
          <a:stretch/>
        </p:blipFill>
        <p:spPr>
          <a:xfrm>
            <a:off x="8247227" y="3376943"/>
            <a:ext cx="3941631" cy="283951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576035">
            <a:off x="7133907" y="2319663"/>
            <a:ext cx="579558" cy="797557"/>
          </a:xfrm>
          <a:prstGeom prst="rect">
            <a:avLst/>
          </a:prstGeom>
        </p:spPr>
      </p:pic>
      <p:sp>
        <p:nvSpPr>
          <p:cNvPr id="6" name="Trapezoid 5"/>
          <p:cNvSpPr/>
          <p:nvPr/>
        </p:nvSpPr>
        <p:spPr>
          <a:xfrm>
            <a:off x="2294419" y="5308374"/>
            <a:ext cx="7603162" cy="360906"/>
          </a:xfrm>
          <a:prstGeom prst="trapezoid">
            <a:avLst>
              <a:gd name="adj" fmla="val 66463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10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19152" cy="6858000"/>
          </a:xfrm>
        </p:spPr>
      </p:pic>
    </p:spTree>
    <p:extLst>
      <p:ext uri="{BB962C8B-B14F-4D97-AF65-F5344CB8AC3E}">
        <p14:creationId xmlns:p14="http://schemas.microsoft.com/office/powerpoint/2010/main" val="36254252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/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1915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Kane Drive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30k – 35k ADTs</a:t>
            </a:r>
          </a:p>
          <a:p>
            <a:r>
              <a:rPr lang="en-US" dirty="0"/>
              <a:t>Major N-S arterial</a:t>
            </a:r>
          </a:p>
          <a:p>
            <a:pPr lvl="1"/>
            <a:r>
              <a:rPr lang="en-US" dirty="0"/>
              <a:t>Freight corridor</a:t>
            </a:r>
          </a:p>
          <a:p>
            <a:pPr lvl="1"/>
            <a:r>
              <a:rPr lang="en-US" dirty="0" err="1"/>
              <a:t>Trimet</a:t>
            </a:r>
            <a:r>
              <a:rPr lang="en-US" dirty="0"/>
              <a:t> route</a:t>
            </a:r>
          </a:p>
          <a:p>
            <a:pPr lvl="1"/>
            <a:r>
              <a:rPr lang="en-US" dirty="0"/>
              <a:t>I-84 – US26 connection</a:t>
            </a:r>
          </a:p>
          <a:p>
            <a:pPr lvl="1"/>
            <a:r>
              <a:rPr lang="en-US" dirty="0"/>
              <a:t>MHCC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Culvert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Built in 1968</a:t>
            </a:r>
          </a:p>
          <a:p>
            <a:r>
              <a:rPr lang="en-US" dirty="0"/>
              <a:t>Flat-bottomed arch culvert (12’10” w x 8’4” h)</a:t>
            </a:r>
          </a:p>
          <a:p>
            <a:r>
              <a:rPr lang="en-US" dirty="0"/>
              <a:t>Maintained and inspected by Multnomah County until 2012</a:t>
            </a:r>
          </a:p>
        </p:txBody>
      </p:sp>
    </p:spTree>
    <p:extLst>
      <p:ext uri="{BB962C8B-B14F-4D97-AF65-F5344CB8AC3E}">
        <p14:creationId xmlns:p14="http://schemas.microsoft.com/office/powerpoint/2010/main" val="17624456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346" y="0"/>
            <a:ext cx="106973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4623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346" y="0"/>
            <a:ext cx="10697308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9662" y="628650"/>
            <a:ext cx="5400675" cy="2800350"/>
          </a:xfrm>
          <a:prstGeom prst="rect">
            <a:avLst/>
          </a:prstGeom>
          <a:ln w="38100">
            <a:solidFill>
              <a:schemeClr val="accent2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1844431" y="5408246"/>
            <a:ext cx="2039815" cy="107852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844431" y="628650"/>
            <a:ext cx="493957" cy="4779596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1844431" y="3429000"/>
            <a:ext cx="535231" cy="305777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3884246" y="3429000"/>
            <a:ext cx="1632634" cy="1979246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3884246" y="3429000"/>
            <a:ext cx="3896091" cy="305777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547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465" y="0"/>
            <a:ext cx="599886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9731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722" y="1530881"/>
            <a:ext cx="11222321" cy="12487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372" y="2779656"/>
            <a:ext cx="11205671" cy="146522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372" y="4244885"/>
            <a:ext cx="11205671" cy="144750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Initial Response: What do you do?</a:t>
            </a:r>
          </a:p>
        </p:txBody>
      </p:sp>
    </p:spTree>
    <p:extLst>
      <p:ext uri="{BB962C8B-B14F-4D97-AF65-F5344CB8AC3E}">
        <p14:creationId xmlns:p14="http://schemas.microsoft.com/office/powerpoint/2010/main" val="76201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502" y="0"/>
            <a:ext cx="91429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7604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907" y="457200"/>
            <a:ext cx="4665273" cy="746449"/>
          </a:xfrm>
        </p:spPr>
        <p:txBody>
          <a:bodyPr/>
          <a:lstStyle/>
          <a:p>
            <a:r>
              <a:rPr lang="en-US" dirty="0"/>
              <a:t>Why change course?</a:t>
            </a: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2272734"/>
              </p:ext>
            </p:extLst>
          </p:nvPr>
        </p:nvGraphicFramePr>
        <p:xfrm>
          <a:off x="686928" y="2133601"/>
          <a:ext cx="5058278" cy="8736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5" name="Worksheet" r:id="rId3" imgW="4467188" imgH="771457" progId="Excel.Sheet.12">
                  <p:embed/>
                </p:oleObj>
              </mc:Choice>
              <mc:Fallback>
                <p:oleObj name="Worksheet" r:id="rId3" imgW="4467188" imgH="771457" progId="Excel.Sheet.12">
                  <p:embed/>
                  <p:pic>
                    <p:nvPicPr>
                      <p:cNvPr id="5" name="Object 4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86928" y="2133601"/>
                        <a:ext cx="5058278" cy="8736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1"/>
          <p:cNvSpPr txBox="1">
            <a:spLocks/>
          </p:cNvSpPr>
          <p:nvPr/>
        </p:nvSpPr>
        <p:spPr>
          <a:xfrm>
            <a:off x="6548718" y="457200"/>
            <a:ext cx="4665273" cy="74644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What needs to happen?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09942" y="1203649"/>
            <a:ext cx="51479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Contractor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Diversion</a:t>
            </a:r>
          </a:p>
          <a:p>
            <a:endParaRPr lang="en-US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912154574"/>
              </p:ext>
            </p:extLst>
          </p:nvPr>
        </p:nvGraphicFramePr>
        <p:xfrm>
          <a:off x="206887" y="2498472"/>
          <a:ext cx="10737955" cy="3412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892669288"/>
              </p:ext>
            </p:extLst>
          </p:nvPr>
        </p:nvGraphicFramePr>
        <p:xfrm>
          <a:off x="1152335" y="4204968"/>
          <a:ext cx="10737955" cy="3412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988800" y="1203649"/>
            <a:ext cx="53280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FHWA eligibility and program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Economic impact of delays</a:t>
            </a:r>
          </a:p>
        </p:txBody>
      </p:sp>
    </p:spTree>
    <p:extLst>
      <p:ext uri="{BB962C8B-B14F-4D97-AF65-F5344CB8AC3E}">
        <p14:creationId xmlns:p14="http://schemas.microsoft.com/office/powerpoint/2010/main" val="1614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Graphic spid="9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408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15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4498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8" y="224972"/>
            <a:ext cx="12185602" cy="6408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9366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517" y="3333"/>
            <a:ext cx="10450966" cy="6895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3062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5756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392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3827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98366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099318"/>
            <a:ext cx="5849258" cy="3758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22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1157" y="106146"/>
            <a:ext cx="12594314" cy="664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0886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0160102_10272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817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0312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5396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5223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2709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8082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5089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2334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8584" y="0"/>
            <a:ext cx="86748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2787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789" y="0"/>
            <a:ext cx="105564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8790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3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60264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-529" y="-3346"/>
            <a:ext cx="12193057" cy="68646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Takeaways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1690688"/>
            <a:ext cx="6131535" cy="3684588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Teamwork: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Find your balance</a:t>
            </a:r>
            <a:endParaRPr lang="en-US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Safety: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Protect the community</a:t>
            </a:r>
          </a:p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Reality: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Manage expectations</a:t>
            </a:r>
          </a:p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Timeline: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Understand your critical path</a:t>
            </a:r>
          </a:p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Collaboration: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Spread the load</a:t>
            </a:r>
          </a:p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Nimbleness: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 with the flow</a:t>
            </a:r>
          </a:p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Risk: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Prioritize and manage</a:t>
            </a:r>
          </a:p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Communicate: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Keep the lines open</a:t>
            </a:r>
          </a:p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Leadership: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Trust your team</a:t>
            </a:r>
          </a:p>
        </p:txBody>
      </p:sp>
    </p:spTree>
    <p:extLst>
      <p:ext uri="{BB962C8B-B14F-4D97-AF65-F5344CB8AC3E}">
        <p14:creationId xmlns:p14="http://schemas.microsoft.com/office/powerpoint/2010/main" val="19439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	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39788" y="2057399"/>
            <a:ext cx="3932237" cy="552939"/>
          </a:xfrm>
        </p:spPr>
        <p:txBody>
          <a:bodyPr/>
          <a:lstStyle/>
          <a:p>
            <a:r>
              <a:rPr lang="en-US" sz="2400" dirty="0"/>
              <a:t>Any questions?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839788" y="3243385"/>
            <a:ext cx="42636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Jeremy Provenzola, MS, PE</a:t>
            </a:r>
          </a:p>
          <a:p>
            <a:r>
              <a:rPr lang="en-US" dirty="0"/>
              <a:t>Senior Engineer</a:t>
            </a:r>
          </a:p>
          <a:p>
            <a:r>
              <a:rPr lang="en-US" dirty="0"/>
              <a:t>City of Gresham</a:t>
            </a:r>
          </a:p>
          <a:p>
            <a:r>
              <a:rPr lang="en-US" dirty="0"/>
              <a:t>Office: (503) 618-2629</a:t>
            </a:r>
          </a:p>
          <a:p>
            <a:r>
              <a:rPr lang="en-US" dirty="0"/>
              <a:t>Email: </a:t>
            </a:r>
            <a:r>
              <a:rPr lang="en-US" dirty="0">
                <a:hlinkClick r:id="rId2"/>
              </a:rPr>
              <a:t>Provenzola@GreshamOregon.gov</a:t>
            </a:r>
            <a:endParaRPr lang="en-US" dirty="0"/>
          </a:p>
          <a:p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7928" y="3005936"/>
            <a:ext cx="1778832" cy="107619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0108" y="1391077"/>
            <a:ext cx="1474473" cy="107485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7216" y="4732273"/>
            <a:ext cx="4266985" cy="52105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042" y="1496758"/>
            <a:ext cx="3660349" cy="86348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7336" y="3005935"/>
            <a:ext cx="1738110" cy="1086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454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1219</TotalTime>
  <Words>320</Words>
  <Application>Microsoft Office PowerPoint</Application>
  <PresentationFormat>Widescreen</PresentationFormat>
  <Paragraphs>105</Paragraphs>
  <Slides>45</Slides>
  <Notes>22</Notes>
  <HiddenSlides>0</HiddenSlides>
  <MMClips>2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1" baseType="lpstr">
      <vt:lpstr>Arial</vt:lpstr>
      <vt:lpstr>Calibri</vt:lpstr>
      <vt:lpstr>Calibri Light</vt:lpstr>
      <vt:lpstr>Cambria Math</vt:lpstr>
      <vt:lpstr>Office Theme</vt:lpstr>
      <vt:lpstr>Worksheet</vt:lpstr>
      <vt:lpstr>KANE DRIVE WASHOUT: ENGINEERING IN AN EMERGENCY </vt:lpstr>
      <vt:lpstr>Agenda</vt:lpstr>
      <vt:lpstr>City of Gresham</vt:lpstr>
      <vt:lpstr>City of Gresham</vt:lpstr>
      <vt:lpstr>The December Storm</vt:lpstr>
      <vt:lpstr>PowerPoint Presentation</vt:lpstr>
      <vt:lpstr>How big was the storm?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Background</vt:lpstr>
      <vt:lpstr>PowerPoint Presentation</vt:lpstr>
      <vt:lpstr>PowerPoint Presentation</vt:lpstr>
      <vt:lpstr>PowerPoint Presentation</vt:lpstr>
      <vt:lpstr>Initial Response: What do you do?</vt:lpstr>
      <vt:lpstr>PowerPoint Presentation</vt:lpstr>
      <vt:lpstr>Why change course?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Takeaways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KANE DRIVE WASHOUT: ENGINEERING IN AN EMERGENCY</dc:title>
  <dc:creator>Provenzola, Jeremy</dc:creator>
  <cp:lastModifiedBy>Provenzola, Jeremy</cp:lastModifiedBy>
  <cp:revision>33</cp:revision>
  <dcterms:created xsi:type="dcterms:W3CDTF">2016-10-06T16:11:50Z</dcterms:created>
  <dcterms:modified xsi:type="dcterms:W3CDTF">2016-11-03T21:12:51Z</dcterms:modified>
</cp:coreProperties>
</file>