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2"/>
  </p:notesMasterIdLst>
  <p:sldIdLst>
    <p:sldId id="256" r:id="rId2"/>
    <p:sldId id="257" r:id="rId3"/>
    <p:sldId id="259" r:id="rId4"/>
    <p:sldId id="260" r:id="rId5"/>
    <p:sldId id="261" r:id="rId6"/>
    <p:sldId id="262" r:id="rId7"/>
    <p:sldId id="264" r:id="rId8"/>
    <p:sldId id="266" r:id="rId9"/>
    <p:sldId id="267" r:id="rId10"/>
    <p:sldId id="269" r:id="rId11"/>
    <p:sldId id="276" r:id="rId12"/>
    <p:sldId id="271" r:id="rId13"/>
    <p:sldId id="265" r:id="rId14"/>
    <p:sldId id="270" r:id="rId15"/>
    <p:sldId id="263" r:id="rId16"/>
    <p:sldId id="272" r:id="rId17"/>
    <p:sldId id="268" r:id="rId18"/>
    <p:sldId id="273" r:id="rId19"/>
    <p:sldId id="275" r:id="rId20"/>
    <p:sldId id="274"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EEBF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8362"/>
    <p:restoredTop sz="94651"/>
  </p:normalViewPr>
  <p:slideViewPr>
    <p:cSldViewPr snapToGrid="0" snapToObjects="1">
      <p:cViewPr varScale="1">
        <p:scale>
          <a:sx n="102" d="100"/>
          <a:sy n="102" d="100"/>
        </p:scale>
        <p:origin x="224" y="3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D88B74-4247-3A40-807E-B05FC28C55D9}" type="datetimeFigureOut">
              <a:rPr lang="en-US" smtClean="0"/>
              <a:t>2/1/22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433F93-A237-A548-8AA9-044F503DD0AF}" type="slidenum">
              <a:rPr lang="en-US" smtClean="0"/>
              <a:t>‹#›</a:t>
            </a:fld>
            <a:endParaRPr lang="en-US"/>
          </a:p>
        </p:txBody>
      </p:sp>
    </p:spTree>
    <p:extLst>
      <p:ext uri="{BB962C8B-B14F-4D97-AF65-F5344CB8AC3E}">
        <p14:creationId xmlns:p14="http://schemas.microsoft.com/office/powerpoint/2010/main" val="1396366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2.1a Image Credit: PFS Staff</a:t>
            </a:r>
          </a:p>
        </p:txBody>
      </p:sp>
      <p:sp>
        <p:nvSpPr>
          <p:cNvPr id="4" name="Slide Number Placeholder 3"/>
          <p:cNvSpPr>
            <a:spLocks noGrp="1"/>
          </p:cNvSpPr>
          <p:nvPr>
            <p:ph type="sldNum" sz="quarter" idx="5"/>
          </p:nvPr>
        </p:nvSpPr>
        <p:spPr/>
        <p:txBody>
          <a:bodyPr/>
          <a:lstStyle/>
          <a:p>
            <a:fld id="{42433F93-A237-A548-8AA9-044F503DD0AF}" type="slidenum">
              <a:rPr lang="en-US" smtClean="0"/>
              <a:t>4</a:t>
            </a:fld>
            <a:endParaRPr lang="en-US"/>
          </a:p>
        </p:txBody>
      </p:sp>
    </p:spTree>
    <p:extLst>
      <p:ext uri="{BB962C8B-B14F-4D97-AF65-F5344CB8AC3E}">
        <p14:creationId xmlns:p14="http://schemas.microsoft.com/office/powerpoint/2010/main" val="34451721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2.1b Image Credit: Spruce </a:t>
            </a:r>
            <a:r>
              <a:rPr lang="en-US" dirty="0" err="1"/>
              <a:t>Schoenemann</a:t>
            </a:r>
            <a:endParaRPr lang="en-US" dirty="0"/>
          </a:p>
        </p:txBody>
      </p:sp>
      <p:sp>
        <p:nvSpPr>
          <p:cNvPr id="4" name="Slide Number Placeholder 3"/>
          <p:cNvSpPr>
            <a:spLocks noGrp="1"/>
          </p:cNvSpPr>
          <p:nvPr>
            <p:ph type="sldNum" sz="quarter" idx="5"/>
          </p:nvPr>
        </p:nvSpPr>
        <p:spPr/>
        <p:txBody>
          <a:bodyPr/>
          <a:lstStyle/>
          <a:p>
            <a:fld id="{42433F93-A237-A548-8AA9-044F503DD0AF}" type="slidenum">
              <a:rPr lang="en-US" smtClean="0"/>
              <a:t>5</a:t>
            </a:fld>
            <a:endParaRPr lang="en-US"/>
          </a:p>
        </p:txBody>
      </p:sp>
    </p:spTree>
    <p:extLst>
      <p:ext uri="{BB962C8B-B14F-4D97-AF65-F5344CB8AC3E}">
        <p14:creationId xmlns:p14="http://schemas.microsoft.com/office/powerpoint/2010/main" val="409362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2.1b Image Credit: TBD</a:t>
            </a:r>
          </a:p>
        </p:txBody>
      </p:sp>
      <p:sp>
        <p:nvSpPr>
          <p:cNvPr id="4" name="Slide Number Placeholder 3"/>
          <p:cNvSpPr>
            <a:spLocks noGrp="1"/>
          </p:cNvSpPr>
          <p:nvPr>
            <p:ph type="sldNum" sz="quarter" idx="5"/>
          </p:nvPr>
        </p:nvSpPr>
        <p:spPr/>
        <p:txBody>
          <a:bodyPr/>
          <a:lstStyle/>
          <a:p>
            <a:fld id="{42433F93-A237-A548-8AA9-044F503DD0AF}" type="slidenum">
              <a:rPr lang="en-US" smtClean="0"/>
              <a:t>6</a:t>
            </a:fld>
            <a:endParaRPr lang="en-US"/>
          </a:p>
        </p:txBody>
      </p:sp>
    </p:spTree>
    <p:extLst>
      <p:ext uri="{BB962C8B-B14F-4D97-AF65-F5344CB8AC3E}">
        <p14:creationId xmlns:p14="http://schemas.microsoft.com/office/powerpoint/2010/main" val="27109209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2.1b Image Credit: TBD</a:t>
            </a:r>
          </a:p>
        </p:txBody>
      </p:sp>
      <p:sp>
        <p:nvSpPr>
          <p:cNvPr id="4" name="Slide Number Placeholder 3"/>
          <p:cNvSpPr>
            <a:spLocks noGrp="1"/>
          </p:cNvSpPr>
          <p:nvPr>
            <p:ph type="sldNum" sz="quarter" idx="5"/>
          </p:nvPr>
        </p:nvSpPr>
        <p:spPr/>
        <p:txBody>
          <a:bodyPr/>
          <a:lstStyle/>
          <a:p>
            <a:fld id="{42433F93-A237-A548-8AA9-044F503DD0AF}" type="slidenum">
              <a:rPr lang="en-US" smtClean="0"/>
              <a:t>7</a:t>
            </a:fld>
            <a:endParaRPr lang="en-US"/>
          </a:p>
        </p:txBody>
      </p:sp>
    </p:spTree>
    <p:extLst>
      <p:ext uri="{BB962C8B-B14F-4D97-AF65-F5344CB8AC3E}">
        <p14:creationId xmlns:p14="http://schemas.microsoft.com/office/powerpoint/2010/main" val="4197741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2.1b Image Credit: TBD</a:t>
            </a:r>
          </a:p>
        </p:txBody>
      </p:sp>
      <p:sp>
        <p:nvSpPr>
          <p:cNvPr id="4" name="Slide Number Placeholder 3"/>
          <p:cNvSpPr>
            <a:spLocks noGrp="1"/>
          </p:cNvSpPr>
          <p:nvPr>
            <p:ph type="sldNum" sz="quarter" idx="5"/>
          </p:nvPr>
        </p:nvSpPr>
        <p:spPr/>
        <p:txBody>
          <a:bodyPr/>
          <a:lstStyle/>
          <a:p>
            <a:fld id="{42433F93-A237-A548-8AA9-044F503DD0AF}" type="slidenum">
              <a:rPr lang="en-US" smtClean="0"/>
              <a:t>8</a:t>
            </a:fld>
            <a:endParaRPr lang="en-US"/>
          </a:p>
        </p:txBody>
      </p:sp>
    </p:spTree>
    <p:extLst>
      <p:ext uri="{BB962C8B-B14F-4D97-AF65-F5344CB8AC3E}">
        <p14:creationId xmlns:p14="http://schemas.microsoft.com/office/powerpoint/2010/main" val="22711405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2.1b Image Credit: TBD</a:t>
            </a:r>
          </a:p>
        </p:txBody>
      </p:sp>
      <p:sp>
        <p:nvSpPr>
          <p:cNvPr id="4" name="Slide Number Placeholder 3"/>
          <p:cNvSpPr>
            <a:spLocks noGrp="1"/>
          </p:cNvSpPr>
          <p:nvPr>
            <p:ph type="sldNum" sz="quarter" idx="5"/>
          </p:nvPr>
        </p:nvSpPr>
        <p:spPr/>
        <p:txBody>
          <a:bodyPr/>
          <a:lstStyle/>
          <a:p>
            <a:fld id="{42433F93-A237-A548-8AA9-044F503DD0AF}" type="slidenum">
              <a:rPr lang="en-US" smtClean="0"/>
              <a:t>9</a:t>
            </a:fld>
            <a:endParaRPr lang="en-US"/>
          </a:p>
        </p:txBody>
      </p:sp>
    </p:spTree>
    <p:extLst>
      <p:ext uri="{BB962C8B-B14F-4D97-AF65-F5344CB8AC3E}">
        <p14:creationId xmlns:p14="http://schemas.microsoft.com/office/powerpoint/2010/main" val="19672621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2.1b Image Credit: TBD</a:t>
            </a:r>
          </a:p>
        </p:txBody>
      </p:sp>
      <p:sp>
        <p:nvSpPr>
          <p:cNvPr id="4" name="Slide Number Placeholder 3"/>
          <p:cNvSpPr>
            <a:spLocks noGrp="1"/>
          </p:cNvSpPr>
          <p:nvPr>
            <p:ph type="sldNum" sz="quarter" idx="5"/>
          </p:nvPr>
        </p:nvSpPr>
        <p:spPr/>
        <p:txBody>
          <a:bodyPr/>
          <a:lstStyle/>
          <a:p>
            <a:fld id="{42433F93-A237-A548-8AA9-044F503DD0AF}" type="slidenum">
              <a:rPr lang="en-US" smtClean="0"/>
              <a:t>10</a:t>
            </a:fld>
            <a:endParaRPr lang="en-US"/>
          </a:p>
        </p:txBody>
      </p:sp>
    </p:spTree>
    <p:extLst>
      <p:ext uri="{BB962C8B-B14F-4D97-AF65-F5344CB8AC3E}">
        <p14:creationId xmlns:p14="http://schemas.microsoft.com/office/powerpoint/2010/main" val="12084385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2.1b Image Credit: TBD</a:t>
            </a:r>
          </a:p>
        </p:txBody>
      </p:sp>
      <p:sp>
        <p:nvSpPr>
          <p:cNvPr id="4" name="Slide Number Placeholder 3"/>
          <p:cNvSpPr>
            <a:spLocks noGrp="1"/>
          </p:cNvSpPr>
          <p:nvPr>
            <p:ph type="sldNum" sz="quarter" idx="5"/>
          </p:nvPr>
        </p:nvSpPr>
        <p:spPr/>
        <p:txBody>
          <a:bodyPr/>
          <a:lstStyle/>
          <a:p>
            <a:fld id="{42433F93-A237-A548-8AA9-044F503DD0AF}" type="slidenum">
              <a:rPr lang="en-US" smtClean="0"/>
              <a:t>11</a:t>
            </a:fld>
            <a:endParaRPr lang="en-US"/>
          </a:p>
        </p:txBody>
      </p:sp>
    </p:spTree>
    <p:extLst>
      <p:ext uri="{BB962C8B-B14F-4D97-AF65-F5344CB8AC3E}">
        <p14:creationId xmlns:p14="http://schemas.microsoft.com/office/powerpoint/2010/main" val="40446501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2.23 Image Credit: Spruce </a:t>
            </a:r>
            <a:r>
              <a:rPr lang="en-US" dirty="0" err="1"/>
              <a:t>Schoenemann</a:t>
            </a:r>
            <a:endParaRPr lang="en-US" dirty="0"/>
          </a:p>
        </p:txBody>
      </p:sp>
      <p:sp>
        <p:nvSpPr>
          <p:cNvPr id="4" name="Slide Number Placeholder 3"/>
          <p:cNvSpPr>
            <a:spLocks noGrp="1"/>
          </p:cNvSpPr>
          <p:nvPr>
            <p:ph type="sldNum" sz="quarter" idx="5"/>
          </p:nvPr>
        </p:nvSpPr>
        <p:spPr/>
        <p:txBody>
          <a:bodyPr/>
          <a:lstStyle/>
          <a:p>
            <a:fld id="{42433F93-A237-A548-8AA9-044F503DD0AF}" type="slidenum">
              <a:rPr lang="en-US" smtClean="0"/>
              <a:t>12</a:t>
            </a:fld>
            <a:endParaRPr lang="en-US"/>
          </a:p>
        </p:txBody>
      </p:sp>
    </p:spTree>
    <p:extLst>
      <p:ext uri="{BB962C8B-B14F-4D97-AF65-F5344CB8AC3E}">
        <p14:creationId xmlns:p14="http://schemas.microsoft.com/office/powerpoint/2010/main" val="15055311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2.23 Image Credit: Spruce </a:t>
            </a:r>
            <a:r>
              <a:rPr lang="en-US" dirty="0" err="1"/>
              <a:t>Schoenemann</a:t>
            </a:r>
            <a:endParaRPr lang="en-US" dirty="0"/>
          </a:p>
        </p:txBody>
      </p:sp>
      <p:sp>
        <p:nvSpPr>
          <p:cNvPr id="4" name="Slide Number Placeholder 3"/>
          <p:cNvSpPr>
            <a:spLocks noGrp="1"/>
          </p:cNvSpPr>
          <p:nvPr>
            <p:ph type="sldNum" sz="quarter" idx="5"/>
          </p:nvPr>
        </p:nvSpPr>
        <p:spPr/>
        <p:txBody>
          <a:bodyPr/>
          <a:lstStyle/>
          <a:p>
            <a:fld id="{42433F93-A237-A548-8AA9-044F503DD0AF}" type="slidenum">
              <a:rPr lang="en-US" smtClean="0"/>
              <a:t>13</a:t>
            </a:fld>
            <a:endParaRPr lang="en-US"/>
          </a:p>
        </p:txBody>
      </p:sp>
    </p:spTree>
    <p:extLst>
      <p:ext uri="{BB962C8B-B14F-4D97-AF65-F5344CB8AC3E}">
        <p14:creationId xmlns:p14="http://schemas.microsoft.com/office/powerpoint/2010/main" val="15751707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2.23 Image Credit: Spruce </a:t>
            </a:r>
            <a:r>
              <a:rPr lang="en-US" dirty="0" err="1"/>
              <a:t>Schoenemann</a:t>
            </a:r>
            <a:endParaRPr lang="en-US" dirty="0"/>
          </a:p>
        </p:txBody>
      </p:sp>
      <p:sp>
        <p:nvSpPr>
          <p:cNvPr id="4" name="Slide Number Placeholder 3"/>
          <p:cNvSpPr>
            <a:spLocks noGrp="1"/>
          </p:cNvSpPr>
          <p:nvPr>
            <p:ph type="sldNum" sz="quarter" idx="5"/>
          </p:nvPr>
        </p:nvSpPr>
        <p:spPr/>
        <p:txBody>
          <a:bodyPr/>
          <a:lstStyle/>
          <a:p>
            <a:fld id="{42433F93-A237-A548-8AA9-044F503DD0AF}" type="slidenum">
              <a:rPr lang="en-US" smtClean="0"/>
              <a:t>14</a:t>
            </a:fld>
            <a:endParaRPr lang="en-US"/>
          </a:p>
        </p:txBody>
      </p:sp>
    </p:spTree>
    <p:extLst>
      <p:ext uri="{BB962C8B-B14F-4D97-AF65-F5344CB8AC3E}">
        <p14:creationId xmlns:p14="http://schemas.microsoft.com/office/powerpoint/2010/main" val="1154841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2.23 Image Credit: Spruce </a:t>
            </a:r>
            <a:r>
              <a:rPr lang="en-US" dirty="0" err="1"/>
              <a:t>Schoenemann</a:t>
            </a:r>
            <a:endParaRPr lang="en-US" dirty="0"/>
          </a:p>
        </p:txBody>
      </p:sp>
      <p:sp>
        <p:nvSpPr>
          <p:cNvPr id="4" name="Slide Number Placeholder 3"/>
          <p:cNvSpPr>
            <a:spLocks noGrp="1"/>
          </p:cNvSpPr>
          <p:nvPr>
            <p:ph type="sldNum" sz="quarter" idx="5"/>
          </p:nvPr>
        </p:nvSpPr>
        <p:spPr/>
        <p:txBody>
          <a:bodyPr/>
          <a:lstStyle/>
          <a:p>
            <a:fld id="{42433F93-A237-A548-8AA9-044F503DD0AF}" type="slidenum">
              <a:rPr lang="en-US" smtClean="0"/>
              <a:t>15</a:t>
            </a:fld>
            <a:endParaRPr lang="en-US"/>
          </a:p>
        </p:txBody>
      </p:sp>
    </p:spTree>
    <p:extLst>
      <p:ext uri="{BB962C8B-B14F-4D97-AF65-F5344CB8AC3E}">
        <p14:creationId xmlns:p14="http://schemas.microsoft.com/office/powerpoint/2010/main" val="6405771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2.23 Image Credit: Spruce </a:t>
            </a:r>
            <a:r>
              <a:rPr lang="en-US" dirty="0" err="1"/>
              <a:t>Schoenemann</a:t>
            </a:r>
            <a:endParaRPr lang="en-US" dirty="0"/>
          </a:p>
        </p:txBody>
      </p:sp>
      <p:sp>
        <p:nvSpPr>
          <p:cNvPr id="4" name="Slide Number Placeholder 3"/>
          <p:cNvSpPr>
            <a:spLocks noGrp="1"/>
          </p:cNvSpPr>
          <p:nvPr>
            <p:ph type="sldNum" sz="quarter" idx="5"/>
          </p:nvPr>
        </p:nvSpPr>
        <p:spPr/>
        <p:txBody>
          <a:bodyPr/>
          <a:lstStyle/>
          <a:p>
            <a:fld id="{42433F93-A237-A548-8AA9-044F503DD0AF}" type="slidenum">
              <a:rPr lang="en-US" smtClean="0"/>
              <a:t>16</a:t>
            </a:fld>
            <a:endParaRPr lang="en-US"/>
          </a:p>
        </p:txBody>
      </p:sp>
    </p:spTree>
    <p:extLst>
      <p:ext uri="{BB962C8B-B14F-4D97-AF65-F5344CB8AC3E}">
        <p14:creationId xmlns:p14="http://schemas.microsoft.com/office/powerpoint/2010/main" val="28780155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2.1b Image Credit: TBD</a:t>
            </a:r>
          </a:p>
        </p:txBody>
      </p:sp>
      <p:sp>
        <p:nvSpPr>
          <p:cNvPr id="4" name="Slide Number Placeholder 3"/>
          <p:cNvSpPr>
            <a:spLocks noGrp="1"/>
          </p:cNvSpPr>
          <p:nvPr>
            <p:ph type="sldNum" sz="quarter" idx="5"/>
          </p:nvPr>
        </p:nvSpPr>
        <p:spPr/>
        <p:txBody>
          <a:bodyPr/>
          <a:lstStyle/>
          <a:p>
            <a:fld id="{42433F93-A237-A548-8AA9-044F503DD0AF}" type="slidenum">
              <a:rPr lang="en-US" smtClean="0"/>
              <a:t>17</a:t>
            </a:fld>
            <a:endParaRPr lang="en-US"/>
          </a:p>
        </p:txBody>
      </p:sp>
    </p:spTree>
    <p:extLst>
      <p:ext uri="{BB962C8B-B14F-4D97-AF65-F5344CB8AC3E}">
        <p14:creationId xmlns:p14="http://schemas.microsoft.com/office/powerpoint/2010/main" val="6408408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2.1b Image Credit: TBD</a:t>
            </a:r>
          </a:p>
        </p:txBody>
      </p:sp>
      <p:sp>
        <p:nvSpPr>
          <p:cNvPr id="4" name="Slide Number Placeholder 3"/>
          <p:cNvSpPr>
            <a:spLocks noGrp="1"/>
          </p:cNvSpPr>
          <p:nvPr>
            <p:ph type="sldNum" sz="quarter" idx="5"/>
          </p:nvPr>
        </p:nvSpPr>
        <p:spPr/>
        <p:txBody>
          <a:bodyPr/>
          <a:lstStyle/>
          <a:p>
            <a:fld id="{42433F93-A237-A548-8AA9-044F503DD0AF}" type="slidenum">
              <a:rPr lang="en-US" smtClean="0"/>
              <a:t>18</a:t>
            </a:fld>
            <a:endParaRPr lang="en-US"/>
          </a:p>
        </p:txBody>
      </p:sp>
    </p:spTree>
    <p:extLst>
      <p:ext uri="{BB962C8B-B14F-4D97-AF65-F5344CB8AC3E}">
        <p14:creationId xmlns:p14="http://schemas.microsoft.com/office/powerpoint/2010/main" val="2657281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2.1b Image Credit: TBD</a:t>
            </a:r>
          </a:p>
        </p:txBody>
      </p:sp>
      <p:sp>
        <p:nvSpPr>
          <p:cNvPr id="4" name="Slide Number Placeholder 3"/>
          <p:cNvSpPr>
            <a:spLocks noGrp="1"/>
          </p:cNvSpPr>
          <p:nvPr>
            <p:ph type="sldNum" sz="quarter" idx="5"/>
          </p:nvPr>
        </p:nvSpPr>
        <p:spPr/>
        <p:txBody>
          <a:bodyPr/>
          <a:lstStyle/>
          <a:p>
            <a:fld id="{42433F93-A237-A548-8AA9-044F503DD0AF}" type="slidenum">
              <a:rPr lang="en-US" smtClean="0"/>
              <a:t>19</a:t>
            </a:fld>
            <a:endParaRPr lang="en-US"/>
          </a:p>
        </p:txBody>
      </p:sp>
    </p:spTree>
    <p:extLst>
      <p:ext uri="{BB962C8B-B14F-4D97-AF65-F5344CB8AC3E}">
        <p14:creationId xmlns:p14="http://schemas.microsoft.com/office/powerpoint/2010/main" val="160473240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2.1b Image Credit: TBD</a:t>
            </a:r>
          </a:p>
        </p:txBody>
      </p:sp>
      <p:sp>
        <p:nvSpPr>
          <p:cNvPr id="4" name="Slide Number Placeholder 3"/>
          <p:cNvSpPr>
            <a:spLocks noGrp="1"/>
          </p:cNvSpPr>
          <p:nvPr>
            <p:ph type="sldNum" sz="quarter" idx="5"/>
          </p:nvPr>
        </p:nvSpPr>
        <p:spPr/>
        <p:txBody>
          <a:bodyPr/>
          <a:lstStyle/>
          <a:p>
            <a:fld id="{42433F93-A237-A548-8AA9-044F503DD0AF}" type="slidenum">
              <a:rPr lang="en-US" smtClean="0"/>
              <a:t>20</a:t>
            </a:fld>
            <a:endParaRPr lang="en-US"/>
          </a:p>
        </p:txBody>
      </p:sp>
    </p:spTree>
    <p:extLst>
      <p:ext uri="{BB962C8B-B14F-4D97-AF65-F5344CB8AC3E}">
        <p14:creationId xmlns:p14="http://schemas.microsoft.com/office/powerpoint/2010/main" val="132507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23F6C-A4CF-314B-8E8C-D66DB3924CD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D283006-9428-DE4D-AB1C-E9D5177A219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0FA8274-C3AB-8C4B-956C-0D892467AEA9}"/>
              </a:ext>
            </a:extLst>
          </p:cNvPr>
          <p:cNvSpPr>
            <a:spLocks noGrp="1"/>
          </p:cNvSpPr>
          <p:nvPr>
            <p:ph type="dt" sz="half" idx="10"/>
          </p:nvPr>
        </p:nvSpPr>
        <p:spPr/>
        <p:txBody>
          <a:bodyPr/>
          <a:lstStyle/>
          <a:p>
            <a:fld id="{457407AB-F561-4249-B449-E51E48FFCB32}" type="datetimeFigureOut">
              <a:rPr lang="en-US" smtClean="0"/>
              <a:t>2/1/22</a:t>
            </a:fld>
            <a:endParaRPr lang="en-US"/>
          </a:p>
        </p:txBody>
      </p:sp>
      <p:sp>
        <p:nvSpPr>
          <p:cNvPr id="5" name="Footer Placeholder 4">
            <a:extLst>
              <a:ext uri="{FF2B5EF4-FFF2-40B4-BE49-F238E27FC236}">
                <a16:creationId xmlns:a16="http://schemas.microsoft.com/office/drawing/2014/main" id="{D1AAEA9B-B4D4-A643-BADC-86C9FA3AA8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DC69E30-6CF3-D747-A5E5-F0503A9C316B}"/>
              </a:ext>
            </a:extLst>
          </p:cNvPr>
          <p:cNvSpPr>
            <a:spLocks noGrp="1"/>
          </p:cNvSpPr>
          <p:nvPr>
            <p:ph type="sldNum" sz="quarter" idx="12"/>
          </p:nvPr>
        </p:nvSpPr>
        <p:spPr/>
        <p:txBody>
          <a:bodyPr/>
          <a:lstStyle/>
          <a:p>
            <a:fld id="{76B4422E-D287-7345-ADC7-0AD486895366}" type="slidenum">
              <a:rPr lang="en-US" smtClean="0"/>
              <a:t>‹#›</a:t>
            </a:fld>
            <a:endParaRPr lang="en-US"/>
          </a:p>
        </p:txBody>
      </p:sp>
    </p:spTree>
    <p:extLst>
      <p:ext uri="{BB962C8B-B14F-4D97-AF65-F5344CB8AC3E}">
        <p14:creationId xmlns:p14="http://schemas.microsoft.com/office/powerpoint/2010/main" val="16414732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8BB92-416C-7540-8DEF-F0B44FC3DB1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DC513AC-6398-8348-BEDA-CBA4959DA7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60AF2AE-6C22-5647-99F4-1A51310AA755}"/>
              </a:ext>
            </a:extLst>
          </p:cNvPr>
          <p:cNvSpPr>
            <a:spLocks noGrp="1"/>
          </p:cNvSpPr>
          <p:nvPr>
            <p:ph type="dt" sz="half" idx="10"/>
          </p:nvPr>
        </p:nvSpPr>
        <p:spPr/>
        <p:txBody>
          <a:bodyPr/>
          <a:lstStyle/>
          <a:p>
            <a:fld id="{457407AB-F561-4249-B449-E51E48FFCB32}" type="datetimeFigureOut">
              <a:rPr lang="en-US" smtClean="0"/>
              <a:t>2/1/22</a:t>
            </a:fld>
            <a:endParaRPr lang="en-US"/>
          </a:p>
        </p:txBody>
      </p:sp>
      <p:sp>
        <p:nvSpPr>
          <p:cNvPr id="5" name="Footer Placeholder 4">
            <a:extLst>
              <a:ext uri="{FF2B5EF4-FFF2-40B4-BE49-F238E27FC236}">
                <a16:creationId xmlns:a16="http://schemas.microsoft.com/office/drawing/2014/main" id="{ACAAC60B-130A-FC40-B5D1-9D186C47246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EAC30F6-4E45-F64C-A41E-F861703857E2}"/>
              </a:ext>
            </a:extLst>
          </p:cNvPr>
          <p:cNvSpPr>
            <a:spLocks noGrp="1"/>
          </p:cNvSpPr>
          <p:nvPr>
            <p:ph type="sldNum" sz="quarter" idx="12"/>
          </p:nvPr>
        </p:nvSpPr>
        <p:spPr/>
        <p:txBody>
          <a:bodyPr/>
          <a:lstStyle/>
          <a:p>
            <a:fld id="{76B4422E-D287-7345-ADC7-0AD486895366}" type="slidenum">
              <a:rPr lang="en-US" smtClean="0"/>
              <a:t>‹#›</a:t>
            </a:fld>
            <a:endParaRPr lang="en-US"/>
          </a:p>
        </p:txBody>
      </p:sp>
    </p:spTree>
    <p:extLst>
      <p:ext uri="{BB962C8B-B14F-4D97-AF65-F5344CB8AC3E}">
        <p14:creationId xmlns:p14="http://schemas.microsoft.com/office/powerpoint/2010/main" val="33623109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A9C99-3C18-7B4A-A883-7762251DC64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B4052FE2-43F2-A641-9525-9C84D667745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BA87D13-D8C7-6A4E-A422-B623E6967EB7}"/>
              </a:ext>
            </a:extLst>
          </p:cNvPr>
          <p:cNvSpPr>
            <a:spLocks noGrp="1"/>
          </p:cNvSpPr>
          <p:nvPr>
            <p:ph type="dt" sz="half" idx="10"/>
          </p:nvPr>
        </p:nvSpPr>
        <p:spPr/>
        <p:txBody>
          <a:bodyPr/>
          <a:lstStyle/>
          <a:p>
            <a:fld id="{457407AB-F561-4249-B449-E51E48FFCB32}" type="datetimeFigureOut">
              <a:rPr lang="en-US" smtClean="0"/>
              <a:t>2/1/22</a:t>
            </a:fld>
            <a:endParaRPr lang="en-US"/>
          </a:p>
        </p:txBody>
      </p:sp>
      <p:sp>
        <p:nvSpPr>
          <p:cNvPr id="5" name="Footer Placeholder 4">
            <a:extLst>
              <a:ext uri="{FF2B5EF4-FFF2-40B4-BE49-F238E27FC236}">
                <a16:creationId xmlns:a16="http://schemas.microsoft.com/office/drawing/2014/main" id="{42F3F4EA-C43C-124A-8EC7-00F4ED1B146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B417D3-702C-3D41-9D45-D4DDC11555FD}"/>
              </a:ext>
            </a:extLst>
          </p:cNvPr>
          <p:cNvSpPr>
            <a:spLocks noGrp="1"/>
          </p:cNvSpPr>
          <p:nvPr>
            <p:ph type="sldNum" sz="quarter" idx="12"/>
          </p:nvPr>
        </p:nvSpPr>
        <p:spPr/>
        <p:txBody>
          <a:bodyPr/>
          <a:lstStyle/>
          <a:p>
            <a:fld id="{76B4422E-D287-7345-ADC7-0AD486895366}" type="slidenum">
              <a:rPr lang="en-US" smtClean="0"/>
              <a:t>‹#›</a:t>
            </a:fld>
            <a:endParaRPr lang="en-US"/>
          </a:p>
        </p:txBody>
      </p:sp>
    </p:spTree>
    <p:extLst>
      <p:ext uri="{BB962C8B-B14F-4D97-AF65-F5344CB8AC3E}">
        <p14:creationId xmlns:p14="http://schemas.microsoft.com/office/powerpoint/2010/main" val="23458443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5BEB6-D6E4-8D4C-A752-E328A19501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75118BD-12B7-9447-BAEC-BAB3A242DD6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8D0C994-ABA2-A643-92E5-6F4C26AF6BE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4EF9B4F-E90F-FD4A-9D39-17B78DBEEBA8}"/>
              </a:ext>
            </a:extLst>
          </p:cNvPr>
          <p:cNvSpPr>
            <a:spLocks noGrp="1"/>
          </p:cNvSpPr>
          <p:nvPr>
            <p:ph type="dt" sz="half" idx="10"/>
          </p:nvPr>
        </p:nvSpPr>
        <p:spPr/>
        <p:txBody>
          <a:bodyPr/>
          <a:lstStyle/>
          <a:p>
            <a:fld id="{457407AB-F561-4249-B449-E51E48FFCB32}" type="datetimeFigureOut">
              <a:rPr lang="en-US" smtClean="0"/>
              <a:t>2/1/22</a:t>
            </a:fld>
            <a:endParaRPr lang="en-US"/>
          </a:p>
        </p:txBody>
      </p:sp>
      <p:sp>
        <p:nvSpPr>
          <p:cNvPr id="6" name="Footer Placeholder 5">
            <a:extLst>
              <a:ext uri="{FF2B5EF4-FFF2-40B4-BE49-F238E27FC236}">
                <a16:creationId xmlns:a16="http://schemas.microsoft.com/office/drawing/2014/main" id="{78D6FC02-B47D-184B-B656-550879D1DA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4C22558-1A87-554B-B69D-0CADE5C2DB9F}"/>
              </a:ext>
            </a:extLst>
          </p:cNvPr>
          <p:cNvSpPr>
            <a:spLocks noGrp="1"/>
          </p:cNvSpPr>
          <p:nvPr>
            <p:ph type="sldNum" sz="quarter" idx="12"/>
          </p:nvPr>
        </p:nvSpPr>
        <p:spPr/>
        <p:txBody>
          <a:bodyPr/>
          <a:lstStyle/>
          <a:p>
            <a:fld id="{76B4422E-D287-7345-ADC7-0AD486895366}" type="slidenum">
              <a:rPr lang="en-US" smtClean="0"/>
              <a:t>‹#›</a:t>
            </a:fld>
            <a:endParaRPr lang="en-US"/>
          </a:p>
        </p:txBody>
      </p:sp>
    </p:spTree>
    <p:extLst>
      <p:ext uri="{BB962C8B-B14F-4D97-AF65-F5344CB8AC3E}">
        <p14:creationId xmlns:p14="http://schemas.microsoft.com/office/powerpoint/2010/main" val="16349370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1615D-5379-9B43-B2FD-31AE11A389D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7FDDF85-AB79-B548-9F16-8263125EBF0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A63BA3A-5BEC-6F42-9192-063D9F3AE99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A14DA02-832C-B24B-BE0E-0A20D6F0604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C32C5CB-0708-4C40-8C22-2A5E5F0EC97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877A3E7-57C3-6D4E-A4C6-2DB6C02C6800}"/>
              </a:ext>
            </a:extLst>
          </p:cNvPr>
          <p:cNvSpPr>
            <a:spLocks noGrp="1"/>
          </p:cNvSpPr>
          <p:nvPr>
            <p:ph type="dt" sz="half" idx="10"/>
          </p:nvPr>
        </p:nvSpPr>
        <p:spPr/>
        <p:txBody>
          <a:bodyPr/>
          <a:lstStyle/>
          <a:p>
            <a:fld id="{457407AB-F561-4249-B449-E51E48FFCB32}" type="datetimeFigureOut">
              <a:rPr lang="en-US" smtClean="0"/>
              <a:t>2/1/22</a:t>
            </a:fld>
            <a:endParaRPr lang="en-US"/>
          </a:p>
        </p:txBody>
      </p:sp>
      <p:sp>
        <p:nvSpPr>
          <p:cNvPr id="8" name="Footer Placeholder 7">
            <a:extLst>
              <a:ext uri="{FF2B5EF4-FFF2-40B4-BE49-F238E27FC236}">
                <a16:creationId xmlns:a16="http://schemas.microsoft.com/office/drawing/2014/main" id="{7E70FCBA-6A53-C940-BDE9-958FDDD1BFD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91252-A85D-D847-AD69-BF266AAD8E78}"/>
              </a:ext>
            </a:extLst>
          </p:cNvPr>
          <p:cNvSpPr>
            <a:spLocks noGrp="1"/>
          </p:cNvSpPr>
          <p:nvPr>
            <p:ph type="sldNum" sz="quarter" idx="12"/>
          </p:nvPr>
        </p:nvSpPr>
        <p:spPr/>
        <p:txBody>
          <a:bodyPr/>
          <a:lstStyle/>
          <a:p>
            <a:fld id="{76B4422E-D287-7345-ADC7-0AD486895366}" type="slidenum">
              <a:rPr lang="en-US" smtClean="0"/>
              <a:t>‹#›</a:t>
            </a:fld>
            <a:endParaRPr lang="en-US"/>
          </a:p>
        </p:txBody>
      </p:sp>
    </p:spTree>
    <p:extLst>
      <p:ext uri="{BB962C8B-B14F-4D97-AF65-F5344CB8AC3E}">
        <p14:creationId xmlns:p14="http://schemas.microsoft.com/office/powerpoint/2010/main" val="38525667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5BA74-CCEA-4B4B-9AEA-82B4DC4BE4E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27204C4-70C8-D348-9B16-D433439E9768}"/>
              </a:ext>
            </a:extLst>
          </p:cNvPr>
          <p:cNvSpPr>
            <a:spLocks noGrp="1"/>
          </p:cNvSpPr>
          <p:nvPr>
            <p:ph type="dt" sz="half" idx="10"/>
          </p:nvPr>
        </p:nvSpPr>
        <p:spPr/>
        <p:txBody>
          <a:bodyPr/>
          <a:lstStyle/>
          <a:p>
            <a:fld id="{457407AB-F561-4249-B449-E51E48FFCB32}" type="datetimeFigureOut">
              <a:rPr lang="en-US" smtClean="0"/>
              <a:t>2/1/22</a:t>
            </a:fld>
            <a:endParaRPr lang="en-US"/>
          </a:p>
        </p:txBody>
      </p:sp>
      <p:sp>
        <p:nvSpPr>
          <p:cNvPr id="4" name="Footer Placeholder 3">
            <a:extLst>
              <a:ext uri="{FF2B5EF4-FFF2-40B4-BE49-F238E27FC236}">
                <a16:creationId xmlns:a16="http://schemas.microsoft.com/office/drawing/2014/main" id="{95DEADA9-AB58-9246-883A-45B757855EC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9972A3C-4E83-D448-92D0-144B21C77B05}"/>
              </a:ext>
            </a:extLst>
          </p:cNvPr>
          <p:cNvSpPr>
            <a:spLocks noGrp="1"/>
          </p:cNvSpPr>
          <p:nvPr>
            <p:ph type="sldNum" sz="quarter" idx="12"/>
          </p:nvPr>
        </p:nvSpPr>
        <p:spPr/>
        <p:txBody>
          <a:bodyPr/>
          <a:lstStyle/>
          <a:p>
            <a:fld id="{76B4422E-D287-7345-ADC7-0AD486895366}" type="slidenum">
              <a:rPr lang="en-US" smtClean="0"/>
              <a:t>‹#›</a:t>
            </a:fld>
            <a:endParaRPr lang="en-US"/>
          </a:p>
        </p:txBody>
      </p:sp>
    </p:spTree>
    <p:extLst>
      <p:ext uri="{BB962C8B-B14F-4D97-AF65-F5344CB8AC3E}">
        <p14:creationId xmlns:p14="http://schemas.microsoft.com/office/powerpoint/2010/main" val="11784599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22E8625-438D-E547-B8E9-FB3776D84F1B}"/>
              </a:ext>
            </a:extLst>
          </p:cNvPr>
          <p:cNvSpPr>
            <a:spLocks noGrp="1"/>
          </p:cNvSpPr>
          <p:nvPr>
            <p:ph type="dt" sz="half" idx="10"/>
          </p:nvPr>
        </p:nvSpPr>
        <p:spPr/>
        <p:txBody>
          <a:bodyPr/>
          <a:lstStyle/>
          <a:p>
            <a:fld id="{457407AB-F561-4249-B449-E51E48FFCB32}" type="datetimeFigureOut">
              <a:rPr lang="en-US" smtClean="0"/>
              <a:t>2/1/22</a:t>
            </a:fld>
            <a:endParaRPr lang="en-US"/>
          </a:p>
        </p:txBody>
      </p:sp>
      <p:sp>
        <p:nvSpPr>
          <p:cNvPr id="3" name="Footer Placeholder 2">
            <a:extLst>
              <a:ext uri="{FF2B5EF4-FFF2-40B4-BE49-F238E27FC236}">
                <a16:creationId xmlns:a16="http://schemas.microsoft.com/office/drawing/2014/main" id="{ED99AD4E-1217-3E49-AAC2-57D3ACE3997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F822B39-E232-2B4D-8F5D-C779393C8788}"/>
              </a:ext>
            </a:extLst>
          </p:cNvPr>
          <p:cNvSpPr>
            <a:spLocks noGrp="1"/>
          </p:cNvSpPr>
          <p:nvPr>
            <p:ph type="sldNum" sz="quarter" idx="12"/>
          </p:nvPr>
        </p:nvSpPr>
        <p:spPr/>
        <p:txBody>
          <a:bodyPr/>
          <a:lstStyle/>
          <a:p>
            <a:fld id="{76B4422E-D287-7345-ADC7-0AD486895366}" type="slidenum">
              <a:rPr lang="en-US" smtClean="0"/>
              <a:t>‹#›</a:t>
            </a:fld>
            <a:endParaRPr lang="en-US"/>
          </a:p>
        </p:txBody>
      </p:sp>
    </p:spTree>
    <p:extLst>
      <p:ext uri="{BB962C8B-B14F-4D97-AF65-F5344CB8AC3E}">
        <p14:creationId xmlns:p14="http://schemas.microsoft.com/office/powerpoint/2010/main" val="4221635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437BC-513B-9A46-AFF3-52F8B6C9A23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ED740DA-77FE-C44C-A23B-2D314D6BDC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7811CB-8158-904B-A45B-78280290EB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1ED0C5D-98BC-394D-9E86-41A18A36CF45}"/>
              </a:ext>
            </a:extLst>
          </p:cNvPr>
          <p:cNvSpPr>
            <a:spLocks noGrp="1"/>
          </p:cNvSpPr>
          <p:nvPr>
            <p:ph type="dt" sz="half" idx="10"/>
          </p:nvPr>
        </p:nvSpPr>
        <p:spPr/>
        <p:txBody>
          <a:bodyPr/>
          <a:lstStyle/>
          <a:p>
            <a:fld id="{457407AB-F561-4249-B449-E51E48FFCB32}" type="datetimeFigureOut">
              <a:rPr lang="en-US" smtClean="0"/>
              <a:t>2/1/22</a:t>
            </a:fld>
            <a:endParaRPr lang="en-US"/>
          </a:p>
        </p:txBody>
      </p:sp>
      <p:sp>
        <p:nvSpPr>
          <p:cNvPr id="6" name="Footer Placeholder 5">
            <a:extLst>
              <a:ext uri="{FF2B5EF4-FFF2-40B4-BE49-F238E27FC236}">
                <a16:creationId xmlns:a16="http://schemas.microsoft.com/office/drawing/2014/main" id="{C1F6CC68-3691-2543-A636-8D01DDD4513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BFF141-5145-D345-8BC2-146C3BE86085}"/>
              </a:ext>
            </a:extLst>
          </p:cNvPr>
          <p:cNvSpPr>
            <a:spLocks noGrp="1"/>
          </p:cNvSpPr>
          <p:nvPr>
            <p:ph type="sldNum" sz="quarter" idx="12"/>
          </p:nvPr>
        </p:nvSpPr>
        <p:spPr/>
        <p:txBody>
          <a:bodyPr/>
          <a:lstStyle/>
          <a:p>
            <a:fld id="{76B4422E-D287-7345-ADC7-0AD486895366}" type="slidenum">
              <a:rPr lang="en-US" smtClean="0"/>
              <a:t>‹#›</a:t>
            </a:fld>
            <a:endParaRPr lang="en-US"/>
          </a:p>
        </p:txBody>
      </p:sp>
    </p:spTree>
    <p:extLst>
      <p:ext uri="{BB962C8B-B14F-4D97-AF65-F5344CB8AC3E}">
        <p14:creationId xmlns:p14="http://schemas.microsoft.com/office/powerpoint/2010/main" val="42406934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9E7F5-8F6B-E543-AC87-D758C460F8F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EC564CD-ECF2-CE4D-AE8B-58F0ED0B1D0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CC9962F-6C9E-F249-B8B2-134C26E64E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F60847B-DC15-FB41-9EB0-5E9765485C11}"/>
              </a:ext>
            </a:extLst>
          </p:cNvPr>
          <p:cNvSpPr>
            <a:spLocks noGrp="1"/>
          </p:cNvSpPr>
          <p:nvPr>
            <p:ph type="dt" sz="half" idx="10"/>
          </p:nvPr>
        </p:nvSpPr>
        <p:spPr/>
        <p:txBody>
          <a:bodyPr/>
          <a:lstStyle/>
          <a:p>
            <a:fld id="{457407AB-F561-4249-B449-E51E48FFCB32}" type="datetimeFigureOut">
              <a:rPr lang="en-US" smtClean="0"/>
              <a:t>2/1/22</a:t>
            </a:fld>
            <a:endParaRPr lang="en-US"/>
          </a:p>
        </p:txBody>
      </p:sp>
      <p:sp>
        <p:nvSpPr>
          <p:cNvPr id="6" name="Footer Placeholder 5">
            <a:extLst>
              <a:ext uri="{FF2B5EF4-FFF2-40B4-BE49-F238E27FC236}">
                <a16:creationId xmlns:a16="http://schemas.microsoft.com/office/drawing/2014/main" id="{8752AD98-E0C3-9842-B842-F4299AA2033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BE3EA49-3D6C-9C42-AC20-08596FE2063E}"/>
              </a:ext>
            </a:extLst>
          </p:cNvPr>
          <p:cNvSpPr>
            <a:spLocks noGrp="1"/>
          </p:cNvSpPr>
          <p:nvPr>
            <p:ph type="sldNum" sz="quarter" idx="12"/>
          </p:nvPr>
        </p:nvSpPr>
        <p:spPr/>
        <p:txBody>
          <a:bodyPr/>
          <a:lstStyle/>
          <a:p>
            <a:fld id="{76B4422E-D287-7345-ADC7-0AD486895366}" type="slidenum">
              <a:rPr lang="en-US" smtClean="0"/>
              <a:t>‹#›</a:t>
            </a:fld>
            <a:endParaRPr lang="en-US"/>
          </a:p>
        </p:txBody>
      </p:sp>
    </p:spTree>
    <p:extLst>
      <p:ext uri="{BB962C8B-B14F-4D97-AF65-F5344CB8AC3E}">
        <p14:creationId xmlns:p14="http://schemas.microsoft.com/office/powerpoint/2010/main" val="3398943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9E57B-B746-B946-BAEE-C957AC5D930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16BBF80-3CD1-AB44-A9DE-BD3B4513769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4C1A836-5963-464C-AE93-1C5767BB547B}"/>
              </a:ext>
            </a:extLst>
          </p:cNvPr>
          <p:cNvSpPr>
            <a:spLocks noGrp="1"/>
          </p:cNvSpPr>
          <p:nvPr>
            <p:ph type="dt" sz="half" idx="10"/>
          </p:nvPr>
        </p:nvSpPr>
        <p:spPr/>
        <p:txBody>
          <a:bodyPr/>
          <a:lstStyle/>
          <a:p>
            <a:fld id="{457407AB-F561-4249-B449-E51E48FFCB32}" type="datetimeFigureOut">
              <a:rPr lang="en-US" smtClean="0"/>
              <a:t>2/1/22</a:t>
            </a:fld>
            <a:endParaRPr lang="en-US"/>
          </a:p>
        </p:txBody>
      </p:sp>
      <p:sp>
        <p:nvSpPr>
          <p:cNvPr id="5" name="Footer Placeholder 4">
            <a:extLst>
              <a:ext uri="{FF2B5EF4-FFF2-40B4-BE49-F238E27FC236}">
                <a16:creationId xmlns:a16="http://schemas.microsoft.com/office/drawing/2014/main" id="{28FA0D49-1804-754F-AA9F-6E47B864771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FA4515D-307F-8244-AFBF-8E6B04A2E24A}"/>
              </a:ext>
            </a:extLst>
          </p:cNvPr>
          <p:cNvSpPr>
            <a:spLocks noGrp="1"/>
          </p:cNvSpPr>
          <p:nvPr>
            <p:ph type="sldNum" sz="quarter" idx="12"/>
          </p:nvPr>
        </p:nvSpPr>
        <p:spPr/>
        <p:txBody>
          <a:bodyPr/>
          <a:lstStyle/>
          <a:p>
            <a:fld id="{76B4422E-D287-7345-ADC7-0AD486895366}" type="slidenum">
              <a:rPr lang="en-US" smtClean="0"/>
              <a:t>‹#›</a:t>
            </a:fld>
            <a:endParaRPr lang="en-US"/>
          </a:p>
        </p:txBody>
      </p:sp>
    </p:spTree>
    <p:extLst>
      <p:ext uri="{BB962C8B-B14F-4D97-AF65-F5344CB8AC3E}">
        <p14:creationId xmlns:p14="http://schemas.microsoft.com/office/powerpoint/2010/main" val="15275723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28797C3-8951-1E48-8DD8-1336FA49B0DE}"/>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FCDE075-A33D-F447-9CFA-C9BC828F55B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0866536-A571-3743-B7B1-953869CB1A76}"/>
              </a:ext>
            </a:extLst>
          </p:cNvPr>
          <p:cNvSpPr>
            <a:spLocks noGrp="1"/>
          </p:cNvSpPr>
          <p:nvPr>
            <p:ph type="dt" sz="half" idx="10"/>
          </p:nvPr>
        </p:nvSpPr>
        <p:spPr/>
        <p:txBody>
          <a:bodyPr/>
          <a:lstStyle/>
          <a:p>
            <a:fld id="{457407AB-F561-4249-B449-E51E48FFCB32}" type="datetimeFigureOut">
              <a:rPr lang="en-US" smtClean="0"/>
              <a:t>2/1/22</a:t>
            </a:fld>
            <a:endParaRPr lang="en-US"/>
          </a:p>
        </p:txBody>
      </p:sp>
      <p:sp>
        <p:nvSpPr>
          <p:cNvPr id="5" name="Footer Placeholder 4">
            <a:extLst>
              <a:ext uri="{FF2B5EF4-FFF2-40B4-BE49-F238E27FC236}">
                <a16:creationId xmlns:a16="http://schemas.microsoft.com/office/drawing/2014/main" id="{ED665F62-76D8-EE47-848B-B601672883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D26369-479C-0648-9CD9-7F8CF74B9239}"/>
              </a:ext>
            </a:extLst>
          </p:cNvPr>
          <p:cNvSpPr>
            <a:spLocks noGrp="1"/>
          </p:cNvSpPr>
          <p:nvPr>
            <p:ph type="sldNum" sz="quarter" idx="12"/>
          </p:nvPr>
        </p:nvSpPr>
        <p:spPr/>
        <p:txBody>
          <a:bodyPr/>
          <a:lstStyle/>
          <a:p>
            <a:fld id="{76B4422E-D287-7345-ADC7-0AD486895366}" type="slidenum">
              <a:rPr lang="en-US" smtClean="0"/>
              <a:t>‹#›</a:t>
            </a:fld>
            <a:endParaRPr lang="en-US"/>
          </a:p>
        </p:txBody>
      </p:sp>
    </p:spTree>
    <p:extLst>
      <p:ext uri="{BB962C8B-B14F-4D97-AF65-F5344CB8AC3E}">
        <p14:creationId xmlns:p14="http://schemas.microsoft.com/office/powerpoint/2010/main" val="17083933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DEEBFD"/>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CC8EE4-3A52-974A-8EA6-6809D11BC1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AF4D5DF-A202-7E44-BC24-35FE2C91F2E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3E60DE1-7EEC-954B-AEC3-58DA64A803E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7407AB-F561-4249-B449-E51E48FFCB32}" type="datetimeFigureOut">
              <a:rPr lang="en-US" smtClean="0"/>
              <a:t>2/1/22</a:t>
            </a:fld>
            <a:endParaRPr lang="en-US"/>
          </a:p>
        </p:txBody>
      </p:sp>
      <p:sp>
        <p:nvSpPr>
          <p:cNvPr id="5" name="Footer Placeholder 4">
            <a:extLst>
              <a:ext uri="{FF2B5EF4-FFF2-40B4-BE49-F238E27FC236}">
                <a16:creationId xmlns:a16="http://schemas.microsoft.com/office/drawing/2014/main" id="{F370DC1F-E214-6749-8CE1-1843DDF0F4B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AA9AB12-2990-2649-9458-79E473998E6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6B4422E-D287-7345-ADC7-0AD486895366}" type="slidenum">
              <a:rPr lang="en-US" smtClean="0"/>
              <a:t>‹#›</a:t>
            </a:fld>
            <a:endParaRPr lang="en-US"/>
          </a:p>
        </p:txBody>
      </p:sp>
    </p:spTree>
    <p:extLst>
      <p:ext uri="{BB962C8B-B14F-4D97-AF65-F5344CB8AC3E}">
        <p14:creationId xmlns:p14="http://schemas.microsoft.com/office/powerpoint/2010/main" val="8692753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JPG"/></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JPG"/></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9.JPG"/><Relationship Id="rId4" Type="http://schemas.openxmlformats.org/officeDocument/2006/relationships/hyperlink" Target="http://www.runningofthemoskus.org/"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0.JPG"/></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1.JPG"/><Relationship Id="rId4" Type="http://schemas.openxmlformats.org/officeDocument/2006/relationships/hyperlink" Target="https://visitgreenland.com/da/udbydere/kangerlussuaq-vandrehjem/"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2.JPG"/></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3.JPG"/></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4.JPG"/></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5.JPG"/></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6.JPG"/></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7.JPG"/></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8.JPG"/></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9.JPG"/></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20.JPG"/></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21.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32DB198-96C9-544C-BFD6-55E5FFAFD18C}"/>
              </a:ext>
            </a:extLst>
          </p:cNvPr>
          <p:cNvPicPr>
            <a:picLocks noChangeAspect="1"/>
          </p:cNvPicPr>
          <p:nvPr/>
        </p:nvPicPr>
        <p:blipFill>
          <a:blip r:embed="rId2"/>
          <a:stretch>
            <a:fillRect/>
          </a:stretch>
        </p:blipFill>
        <p:spPr>
          <a:xfrm>
            <a:off x="0" y="0"/>
            <a:ext cx="12192000" cy="1297399"/>
          </a:xfrm>
          <a:prstGeom prst="rect">
            <a:avLst/>
          </a:prstGeom>
        </p:spPr>
      </p:pic>
      <p:sp>
        <p:nvSpPr>
          <p:cNvPr id="7" name="TextBox 6">
            <a:extLst>
              <a:ext uri="{FF2B5EF4-FFF2-40B4-BE49-F238E27FC236}">
                <a16:creationId xmlns:a16="http://schemas.microsoft.com/office/drawing/2014/main" id="{C42B2B34-C1B6-984E-8826-FBAB5F55FDBE}"/>
              </a:ext>
            </a:extLst>
          </p:cNvPr>
          <p:cNvSpPr txBox="1"/>
          <p:nvPr/>
        </p:nvSpPr>
        <p:spPr>
          <a:xfrm>
            <a:off x="769620" y="2551837"/>
            <a:ext cx="10652760" cy="1723549"/>
          </a:xfrm>
          <a:prstGeom prst="rect">
            <a:avLst/>
          </a:prstGeom>
          <a:noFill/>
        </p:spPr>
        <p:txBody>
          <a:bodyPr wrap="square" rtlCol="0">
            <a:spAutoFit/>
          </a:bodyPr>
          <a:lstStyle/>
          <a:p>
            <a:pPr>
              <a:spcAft>
                <a:spcPts val="1200"/>
              </a:spcAft>
            </a:pPr>
            <a:r>
              <a:rPr lang="en-US" sz="4800" dirty="0"/>
              <a:t>Exploring the Glacier Basin System</a:t>
            </a:r>
          </a:p>
          <a:p>
            <a:r>
              <a:rPr lang="en-US" sz="4800" dirty="0"/>
              <a:t>Mod 1 Unit 1 Part 2: </a:t>
            </a:r>
            <a:r>
              <a:rPr lang="en-US" sz="4800" dirty="0" err="1"/>
              <a:t>Kangerlussuaq</a:t>
            </a:r>
            <a:endParaRPr lang="en-US" sz="4800" dirty="0"/>
          </a:p>
        </p:txBody>
      </p:sp>
      <p:sp>
        <p:nvSpPr>
          <p:cNvPr id="12" name="TextBox 11">
            <a:extLst>
              <a:ext uri="{FF2B5EF4-FFF2-40B4-BE49-F238E27FC236}">
                <a16:creationId xmlns:a16="http://schemas.microsoft.com/office/drawing/2014/main" id="{F176E8B8-BCD0-8348-A9E9-6BD76E434CD4}"/>
              </a:ext>
            </a:extLst>
          </p:cNvPr>
          <p:cNvSpPr txBox="1"/>
          <p:nvPr/>
        </p:nvSpPr>
        <p:spPr>
          <a:xfrm>
            <a:off x="1073040" y="5668323"/>
            <a:ext cx="5280660" cy="923330"/>
          </a:xfrm>
          <a:prstGeom prst="rect">
            <a:avLst/>
          </a:prstGeom>
          <a:noFill/>
        </p:spPr>
        <p:txBody>
          <a:bodyPr wrap="square" rtlCol="0">
            <a:spAutoFit/>
          </a:bodyPr>
          <a:lstStyle/>
          <a:p>
            <a:r>
              <a:rPr lang="en-US" dirty="0"/>
              <a:t>Supported by the National Science Foundation Directorate for Education and Human Resources Award OPP-2021503</a:t>
            </a:r>
          </a:p>
        </p:txBody>
      </p:sp>
      <p:sp>
        <p:nvSpPr>
          <p:cNvPr id="13" name="TextBox 12">
            <a:extLst>
              <a:ext uri="{FF2B5EF4-FFF2-40B4-BE49-F238E27FC236}">
                <a16:creationId xmlns:a16="http://schemas.microsoft.com/office/drawing/2014/main" id="{760E423A-2592-FD40-B9CD-976E3AED6102}"/>
              </a:ext>
            </a:extLst>
          </p:cNvPr>
          <p:cNvSpPr txBox="1"/>
          <p:nvPr/>
        </p:nvSpPr>
        <p:spPr>
          <a:xfrm>
            <a:off x="6384174" y="5668323"/>
            <a:ext cx="5690755" cy="923330"/>
          </a:xfrm>
          <a:prstGeom prst="rect">
            <a:avLst/>
          </a:prstGeom>
          <a:noFill/>
        </p:spPr>
        <p:txBody>
          <a:bodyPr wrap="square" rtlCol="0">
            <a:spAutoFit/>
          </a:bodyPr>
          <a:lstStyle/>
          <a:p>
            <a:r>
              <a:rPr lang="en-US" dirty="0"/>
              <a:t>Version </a:t>
            </a:r>
            <a:r>
              <a:rPr lang="en-US" b="1" dirty="0">
                <a:solidFill>
                  <a:srgbClr val="FF0000"/>
                </a:solidFill>
              </a:rPr>
              <a:t>August 18</a:t>
            </a:r>
            <a:r>
              <a:rPr lang="en-US" b="1" baseline="30000" dirty="0">
                <a:solidFill>
                  <a:srgbClr val="FF0000"/>
                </a:solidFill>
              </a:rPr>
              <a:t>th</a:t>
            </a:r>
            <a:r>
              <a:rPr lang="en-US" b="1" dirty="0">
                <a:solidFill>
                  <a:srgbClr val="FF0000"/>
                </a:solidFill>
              </a:rPr>
              <a:t>, 2021</a:t>
            </a:r>
          </a:p>
          <a:p>
            <a:r>
              <a:rPr lang="en-US" dirty="0"/>
              <a:t>Questions or comments? Contact </a:t>
            </a:r>
            <a:r>
              <a:rPr lang="en-US" i="1" dirty="0" err="1"/>
              <a:t>polarpass@colorado.edu</a:t>
            </a:r>
            <a:endParaRPr lang="en-US" i="1" dirty="0"/>
          </a:p>
          <a:p>
            <a:r>
              <a:rPr lang="en-US" dirty="0"/>
              <a:t>Website: </a:t>
            </a:r>
            <a:r>
              <a:rPr lang="en-US" i="1" dirty="0" err="1"/>
              <a:t>serc.carleton.edu</a:t>
            </a:r>
            <a:r>
              <a:rPr lang="en-US" i="1" dirty="0"/>
              <a:t>/</a:t>
            </a:r>
            <a:r>
              <a:rPr lang="en-US" i="1" dirty="0" err="1"/>
              <a:t>polarpass</a:t>
            </a:r>
            <a:r>
              <a:rPr lang="en-US" i="1" dirty="0"/>
              <a:t> </a:t>
            </a:r>
          </a:p>
        </p:txBody>
      </p:sp>
      <p:pic>
        <p:nvPicPr>
          <p:cNvPr id="1026" name="Picture 2" descr="Engineering – Preview | Learning with Nature">
            <a:extLst>
              <a:ext uri="{FF2B5EF4-FFF2-40B4-BE49-F238E27FC236}">
                <a16:creationId xmlns:a16="http://schemas.microsoft.com/office/drawing/2014/main" id="{8F408E69-1324-8A44-BCB2-B41F77C875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0325" y="5651698"/>
            <a:ext cx="917595" cy="9233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13739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D9B3C7-99B2-104A-877B-1F24100E9D87}"/>
              </a:ext>
            </a:extLst>
          </p:cNvPr>
          <p:cNvPicPr>
            <a:picLocks noChangeAspect="1"/>
          </p:cNvPicPr>
          <p:nvPr/>
        </p:nvPicPr>
        <p:blipFill>
          <a:blip r:embed="rId2"/>
          <a:stretch>
            <a:fillRect/>
          </a:stretch>
        </p:blipFill>
        <p:spPr>
          <a:xfrm>
            <a:off x="0" y="5981219"/>
            <a:ext cx="12192000" cy="876781"/>
          </a:xfrm>
          <a:prstGeom prst="rect">
            <a:avLst/>
          </a:prstGeom>
        </p:spPr>
      </p:pic>
      <p:sp>
        <p:nvSpPr>
          <p:cNvPr id="2" name="Title 1">
            <a:extLst>
              <a:ext uri="{FF2B5EF4-FFF2-40B4-BE49-F238E27FC236}">
                <a16:creationId xmlns:a16="http://schemas.microsoft.com/office/drawing/2014/main" id="{9B5AE045-0EC8-6541-AAEB-7F6A4DD585B6}"/>
              </a:ext>
            </a:extLst>
          </p:cNvPr>
          <p:cNvSpPr>
            <a:spLocks noGrp="1"/>
          </p:cNvSpPr>
          <p:nvPr>
            <p:ph type="title"/>
          </p:nvPr>
        </p:nvSpPr>
        <p:spPr>
          <a:xfrm>
            <a:off x="838200" y="365126"/>
            <a:ext cx="10515600" cy="1025264"/>
          </a:xfrm>
        </p:spPr>
        <p:txBody>
          <a:bodyPr/>
          <a:lstStyle/>
          <a:p>
            <a:r>
              <a:rPr lang="en-US" b="1" dirty="0">
                <a:latin typeface="+mn-lt"/>
              </a:rPr>
              <a:t>Unit 1: </a:t>
            </a:r>
            <a:r>
              <a:rPr lang="en-US" dirty="0">
                <a:latin typeface="+mn-lt"/>
              </a:rPr>
              <a:t>Overview of a glacier basin system</a:t>
            </a:r>
          </a:p>
        </p:txBody>
      </p:sp>
      <p:sp>
        <p:nvSpPr>
          <p:cNvPr id="3" name="Content Placeholder 2">
            <a:extLst>
              <a:ext uri="{FF2B5EF4-FFF2-40B4-BE49-F238E27FC236}">
                <a16:creationId xmlns:a16="http://schemas.microsoft.com/office/drawing/2014/main" id="{2C4E1A6D-233C-7948-9BDA-17D96C9C73A6}"/>
              </a:ext>
            </a:extLst>
          </p:cNvPr>
          <p:cNvSpPr>
            <a:spLocks noGrp="1"/>
          </p:cNvSpPr>
          <p:nvPr>
            <p:ph idx="1"/>
          </p:nvPr>
        </p:nvSpPr>
        <p:spPr>
          <a:xfrm>
            <a:off x="838200" y="1289357"/>
            <a:ext cx="10515600" cy="4572824"/>
          </a:xfrm>
        </p:spPr>
        <p:txBody>
          <a:bodyPr>
            <a:noAutofit/>
          </a:bodyPr>
          <a:lstStyle/>
          <a:p>
            <a:pPr marL="0" indent="0">
              <a:buNone/>
            </a:pPr>
            <a:r>
              <a:rPr lang="en-US" b="1" dirty="0"/>
              <a:t>Driving Question: </a:t>
            </a:r>
            <a:r>
              <a:rPr lang="en-US" dirty="0"/>
              <a:t>What is the geography and what are the system components of a Greenland glacier basin system? </a:t>
            </a:r>
          </a:p>
          <a:p>
            <a:pPr marL="0" indent="0">
              <a:buNone/>
            </a:pPr>
            <a:r>
              <a:rPr lang="en-US" b="1" dirty="0"/>
              <a:t>Learning Goals:</a:t>
            </a:r>
          </a:p>
          <a:p>
            <a:pPr marL="514350" indent="-514350">
              <a:buFont typeface="+mj-lt"/>
              <a:buAutoNum type="arabicPeriod"/>
            </a:pPr>
            <a:r>
              <a:rPr lang="en-US" dirty="0"/>
              <a:t>To develop a sense of place for the </a:t>
            </a:r>
            <a:r>
              <a:rPr lang="en-US" dirty="0" err="1"/>
              <a:t>Kangerlussuaq</a:t>
            </a:r>
            <a:r>
              <a:rPr lang="en-US" dirty="0"/>
              <a:t> glacier basin system.</a:t>
            </a:r>
          </a:p>
          <a:p>
            <a:pPr marL="514350" indent="-514350">
              <a:buFont typeface="+mj-lt"/>
              <a:buAutoNum type="arabicPeriod"/>
            </a:pPr>
            <a:r>
              <a:rPr lang="en-US" dirty="0"/>
              <a:t>Observe and recognize the multiple spatial scales of the </a:t>
            </a:r>
            <a:r>
              <a:rPr lang="en-US" dirty="0" err="1"/>
              <a:t>Kangerlussuaq</a:t>
            </a:r>
            <a:r>
              <a:rPr lang="en-US" dirty="0"/>
              <a:t> region </a:t>
            </a:r>
          </a:p>
          <a:p>
            <a:pPr marL="514350" indent="-514350">
              <a:buFont typeface="+mj-lt"/>
              <a:buAutoNum type="arabicPeriod"/>
            </a:pPr>
            <a:r>
              <a:rPr lang="en-US" dirty="0"/>
              <a:t>To demonstrate that </a:t>
            </a:r>
            <a:r>
              <a:rPr lang="en-US" dirty="0" err="1"/>
              <a:t>Kangerlussuaq</a:t>
            </a:r>
            <a:r>
              <a:rPr lang="en-US" dirty="0"/>
              <a:t> and the Watson River watershed supports a small community. To show this is a place where people live.</a:t>
            </a:r>
          </a:p>
        </p:txBody>
      </p:sp>
    </p:spTree>
    <p:extLst>
      <p:ext uri="{BB962C8B-B14F-4D97-AF65-F5344CB8AC3E}">
        <p14:creationId xmlns:p14="http://schemas.microsoft.com/office/powerpoint/2010/main" val="21699952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D9B3C7-99B2-104A-877B-1F24100E9D87}"/>
              </a:ext>
            </a:extLst>
          </p:cNvPr>
          <p:cNvPicPr>
            <a:picLocks noChangeAspect="1"/>
          </p:cNvPicPr>
          <p:nvPr/>
        </p:nvPicPr>
        <p:blipFill>
          <a:blip r:embed="rId2"/>
          <a:stretch>
            <a:fillRect/>
          </a:stretch>
        </p:blipFill>
        <p:spPr>
          <a:xfrm>
            <a:off x="0" y="5981219"/>
            <a:ext cx="12192000" cy="876781"/>
          </a:xfrm>
          <a:prstGeom prst="rect">
            <a:avLst/>
          </a:prstGeom>
        </p:spPr>
      </p:pic>
      <p:sp>
        <p:nvSpPr>
          <p:cNvPr id="2" name="Title 1">
            <a:extLst>
              <a:ext uri="{FF2B5EF4-FFF2-40B4-BE49-F238E27FC236}">
                <a16:creationId xmlns:a16="http://schemas.microsoft.com/office/drawing/2014/main" id="{9B5AE045-0EC8-6541-AAEB-7F6A4DD585B6}"/>
              </a:ext>
            </a:extLst>
          </p:cNvPr>
          <p:cNvSpPr>
            <a:spLocks noGrp="1"/>
          </p:cNvSpPr>
          <p:nvPr>
            <p:ph type="title"/>
          </p:nvPr>
        </p:nvSpPr>
        <p:spPr>
          <a:xfrm>
            <a:off x="156117" y="213999"/>
            <a:ext cx="10515600" cy="1325563"/>
          </a:xfrm>
        </p:spPr>
        <p:txBody>
          <a:bodyPr/>
          <a:lstStyle/>
          <a:p>
            <a:r>
              <a:rPr lang="en-US" b="1" dirty="0" err="1"/>
              <a:t>Kangerlussuaq</a:t>
            </a:r>
            <a:endParaRPr lang="en-US" dirty="0"/>
          </a:p>
        </p:txBody>
      </p:sp>
      <p:sp>
        <p:nvSpPr>
          <p:cNvPr id="3" name="Content Placeholder 2">
            <a:extLst>
              <a:ext uri="{FF2B5EF4-FFF2-40B4-BE49-F238E27FC236}">
                <a16:creationId xmlns:a16="http://schemas.microsoft.com/office/drawing/2014/main" id="{2C4E1A6D-233C-7948-9BDA-17D96C9C73A6}"/>
              </a:ext>
            </a:extLst>
          </p:cNvPr>
          <p:cNvSpPr>
            <a:spLocks noGrp="1"/>
          </p:cNvSpPr>
          <p:nvPr>
            <p:ph idx="1"/>
          </p:nvPr>
        </p:nvSpPr>
        <p:spPr>
          <a:xfrm>
            <a:off x="156117" y="3569380"/>
            <a:ext cx="11879766" cy="2411839"/>
          </a:xfrm>
        </p:spPr>
        <p:txBody>
          <a:bodyPr/>
          <a:lstStyle/>
          <a:p>
            <a:pPr marL="0" indent="0">
              <a:buNone/>
            </a:pPr>
            <a:r>
              <a:rPr lang="en-US" dirty="0" err="1"/>
              <a:t>Kangerlussuaq</a:t>
            </a:r>
            <a:r>
              <a:rPr lang="en-US" dirty="0"/>
              <a:t> was established as a pre-WWII U.S. air force base, so the town is structured like a military base.  It now serves as Greenland’s largest airport.  </a:t>
            </a:r>
          </a:p>
          <a:p>
            <a:pPr marL="0" indent="0">
              <a:buNone/>
            </a:pPr>
            <a:r>
              <a:rPr lang="en-US" dirty="0"/>
              <a:t>The town hosts a transitory population. A lot of the infrastructure is focused around supporting the airport and airport logistics.  Many of the apartments and warehouses have interchangeable designations and purposes.</a:t>
            </a:r>
          </a:p>
        </p:txBody>
      </p:sp>
      <p:pic>
        <p:nvPicPr>
          <p:cNvPr id="6" name="Picture 5">
            <a:extLst>
              <a:ext uri="{FF2B5EF4-FFF2-40B4-BE49-F238E27FC236}">
                <a16:creationId xmlns:a16="http://schemas.microsoft.com/office/drawing/2014/main" id="{014119CC-7215-FF4C-9886-6549E40404E3}"/>
              </a:ext>
            </a:extLst>
          </p:cNvPr>
          <p:cNvPicPr>
            <a:picLocks noChangeAspect="1"/>
          </p:cNvPicPr>
          <p:nvPr/>
        </p:nvPicPr>
        <p:blipFill rotWithShape="1">
          <a:blip r:embed="rId3"/>
          <a:srcRect t="26494" b="41128"/>
          <a:stretch/>
        </p:blipFill>
        <p:spPr>
          <a:xfrm>
            <a:off x="0" y="1314854"/>
            <a:ext cx="12192000" cy="1973766"/>
          </a:xfrm>
          <a:prstGeom prst="rect">
            <a:avLst/>
          </a:prstGeom>
        </p:spPr>
      </p:pic>
    </p:spTree>
    <p:extLst>
      <p:ext uri="{BB962C8B-B14F-4D97-AF65-F5344CB8AC3E}">
        <p14:creationId xmlns:p14="http://schemas.microsoft.com/office/powerpoint/2010/main" val="36457608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D9B3C7-99B2-104A-877B-1F24100E9D87}"/>
              </a:ext>
            </a:extLst>
          </p:cNvPr>
          <p:cNvPicPr>
            <a:picLocks noChangeAspect="1"/>
          </p:cNvPicPr>
          <p:nvPr/>
        </p:nvPicPr>
        <p:blipFill>
          <a:blip r:embed="rId3"/>
          <a:stretch>
            <a:fillRect/>
          </a:stretch>
        </p:blipFill>
        <p:spPr>
          <a:xfrm>
            <a:off x="0" y="5981219"/>
            <a:ext cx="12192000" cy="876781"/>
          </a:xfrm>
          <a:prstGeom prst="rect">
            <a:avLst/>
          </a:prstGeom>
        </p:spPr>
      </p:pic>
      <p:sp>
        <p:nvSpPr>
          <p:cNvPr id="3" name="Content Placeholder 2">
            <a:extLst>
              <a:ext uri="{FF2B5EF4-FFF2-40B4-BE49-F238E27FC236}">
                <a16:creationId xmlns:a16="http://schemas.microsoft.com/office/drawing/2014/main" id="{2C4E1A6D-233C-7948-9BDA-17D96C9C73A6}"/>
              </a:ext>
            </a:extLst>
          </p:cNvPr>
          <p:cNvSpPr>
            <a:spLocks noGrp="1"/>
          </p:cNvSpPr>
          <p:nvPr>
            <p:ph idx="1"/>
          </p:nvPr>
        </p:nvSpPr>
        <p:spPr>
          <a:xfrm>
            <a:off x="189570" y="1049114"/>
            <a:ext cx="4538546" cy="2884457"/>
          </a:xfrm>
        </p:spPr>
        <p:txBody>
          <a:bodyPr>
            <a:noAutofit/>
          </a:bodyPr>
          <a:lstStyle/>
          <a:p>
            <a:pPr marL="0" indent="0">
              <a:buNone/>
            </a:pPr>
            <a:r>
              <a:rPr lang="en-US" sz="2200" dirty="0"/>
              <a:t>The </a:t>
            </a:r>
            <a:r>
              <a:rPr lang="en-US" sz="2200" dirty="0" err="1"/>
              <a:t>Kangerlussuaq</a:t>
            </a:r>
            <a:r>
              <a:rPr lang="en-US" sz="2200" dirty="0"/>
              <a:t> International Science Support building (KISS) is the science support and lodging hub where scientists and Polar Field Services (PFS) staff stay when they are conducting fieldwork along the ice sheet margin, as well as where they stay before and after being flown up to conduct work on the ice sheet. </a:t>
            </a:r>
          </a:p>
          <a:p>
            <a:pPr marL="0" indent="0">
              <a:buNone/>
            </a:pPr>
            <a:r>
              <a:rPr lang="en-US" sz="2200" dirty="0"/>
              <a:t>Field groups often camp on the ice sheet or at the </a:t>
            </a:r>
            <a:r>
              <a:rPr lang="en-US" sz="2200"/>
              <a:t>sheet margin when </a:t>
            </a:r>
            <a:r>
              <a:rPr lang="en-US" sz="2200" dirty="0"/>
              <a:t>conducting multi-day studies. </a:t>
            </a:r>
          </a:p>
        </p:txBody>
      </p:sp>
      <p:pic>
        <p:nvPicPr>
          <p:cNvPr id="8" name="Picture 7">
            <a:extLst>
              <a:ext uri="{FF2B5EF4-FFF2-40B4-BE49-F238E27FC236}">
                <a16:creationId xmlns:a16="http://schemas.microsoft.com/office/drawing/2014/main" id="{E13DED83-E853-4D41-ADD3-94B8B706BD22}"/>
              </a:ext>
            </a:extLst>
          </p:cNvPr>
          <p:cNvPicPr>
            <a:picLocks noChangeAspect="1"/>
          </p:cNvPicPr>
          <p:nvPr/>
        </p:nvPicPr>
        <p:blipFill>
          <a:blip r:embed="rId4"/>
          <a:stretch>
            <a:fillRect/>
          </a:stretch>
        </p:blipFill>
        <p:spPr>
          <a:xfrm>
            <a:off x="4935196" y="439175"/>
            <a:ext cx="6810755" cy="5106121"/>
          </a:xfrm>
          <a:prstGeom prst="rect">
            <a:avLst/>
          </a:prstGeom>
        </p:spPr>
      </p:pic>
    </p:spTree>
    <p:extLst>
      <p:ext uri="{BB962C8B-B14F-4D97-AF65-F5344CB8AC3E}">
        <p14:creationId xmlns:p14="http://schemas.microsoft.com/office/powerpoint/2010/main" val="38578280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D9B3C7-99B2-104A-877B-1F24100E9D87}"/>
              </a:ext>
            </a:extLst>
          </p:cNvPr>
          <p:cNvPicPr>
            <a:picLocks noChangeAspect="1"/>
          </p:cNvPicPr>
          <p:nvPr/>
        </p:nvPicPr>
        <p:blipFill>
          <a:blip r:embed="rId3"/>
          <a:stretch>
            <a:fillRect/>
          </a:stretch>
        </p:blipFill>
        <p:spPr>
          <a:xfrm>
            <a:off x="0" y="5981219"/>
            <a:ext cx="12192000" cy="876781"/>
          </a:xfrm>
          <a:prstGeom prst="rect">
            <a:avLst/>
          </a:prstGeom>
        </p:spPr>
      </p:pic>
      <p:sp>
        <p:nvSpPr>
          <p:cNvPr id="3" name="Content Placeholder 2">
            <a:extLst>
              <a:ext uri="{FF2B5EF4-FFF2-40B4-BE49-F238E27FC236}">
                <a16:creationId xmlns:a16="http://schemas.microsoft.com/office/drawing/2014/main" id="{2C4E1A6D-233C-7948-9BDA-17D96C9C73A6}"/>
              </a:ext>
            </a:extLst>
          </p:cNvPr>
          <p:cNvSpPr>
            <a:spLocks noGrp="1"/>
          </p:cNvSpPr>
          <p:nvPr>
            <p:ph idx="1"/>
          </p:nvPr>
        </p:nvSpPr>
        <p:spPr>
          <a:xfrm>
            <a:off x="171617" y="1146875"/>
            <a:ext cx="5452947" cy="3589204"/>
          </a:xfrm>
        </p:spPr>
        <p:txBody>
          <a:bodyPr>
            <a:noAutofit/>
          </a:bodyPr>
          <a:lstStyle/>
          <a:p>
            <a:pPr marL="0" indent="0">
              <a:buNone/>
            </a:pPr>
            <a:r>
              <a:rPr lang="en-US" dirty="0"/>
              <a:t>Inside KISS there are shared research/lab spaces and communal cooking/lounge spaces for science groups and PFS staff to use.  </a:t>
            </a:r>
          </a:p>
          <a:p>
            <a:pPr marL="0" indent="0">
              <a:buNone/>
            </a:pPr>
            <a:r>
              <a:rPr lang="en-US" dirty="0"/>
              <a:t>KISS also serves as the coordination center for Polar Field Services (PFS).</a:t>
            </a:r>
          </a:p>
          <a:p>
            <a:pPr marL="0" indent="0">
              <a:buNone/>
            </a:pPr>
            <a:r>
              <a:rPr lang="en-US" dirty="0"/>
              <a:t>PFS supported science groups and support staff heading to or returning from the field. </a:t>
            </a:r>
            <a:endParaRPr lang="en-US" sz="2200" dirty="0"/>
          </a:p>
        </p:txBody>
      </p:sp>
      <p:pic>
        <p:nvPicPr>
          <p:cNvPr id="6" name="Picture 5">
            <a:extLst>
              <a:ext uri="{FF2B5EF4-FFF2-40B4-BE49-F238E27FC236}">
                <a16:creationId xmlns:a16="http://schemas.microsoft.com/office/drawing/2014/main" id="{91311DDB-DAC6-B749-9C70-B4ABF513536C}"/>
              </a:ext>
            </a:extLst>
          </p:cNvPr>
          <p:cNvPicPr>
            <a:picLocks noChangeAspect="1"/>
          </p:cNvPicPr>
          <p:nvPr/>
        </p:nvPicPr>
        <p:blipFill>
          <a:blip r:embed="rId4"/>
          <a:stretch>
            <a:fillRect/>
          </a:stretch>
        </p:blipFill>
        <p:spPr>
          <a:xfrm>
            <a:off x="5655386" y="902106"/>
            <a:ext cx="6364997" cy="4243331"/>
          </a:xfrm>
          <a:prstGeom prst="rect">
            <a:avLst/>
          </a:prstGeom>
        </p:spPr>
      </p:pic>
    </p:spTree>
    <p:extLst>
      <p:ext uri="{BB962C8B-B14F-4D97-AF65-F5344CB8AC3E}">
        <p14:creationId xmlns:p14="http://schemas.microsoft.com/office/powerpoint/2010/main" val="40029539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D9B3C7-99B2-104A-877B-1F24100E9D87}"/>
              </a:ext>
            </a:extLst>
          </p:cNvPr>
          <p:cNvPicPr>
            <a:picLocks noChangeAspect="1"/>
          </p:cNvPicPr>
          <p:nvPr/>
        </p:nvPicPr>
        <p:blipFill>
          <a:blip r:embed="rId3"/>
          <a:stretch>
            <a:fillRect/>
          </a:stretch>
        </p:blipFill>
        <p:spPr>
          <a:xfrm>
            <a:off x="0" y="5981219"/>
            <a:ext cx="12192000" cy="876781"/>
          </a:xfrm>
          <a:prstGeom prst="rect">
            <a:avLst/>
          </a:prstGeom>
        </p:spPr>
      </p:pic>
      <p:sp>
        <p:nvSpPr>
          <p:cNvPr id="3" name="Content Placeholder 2">
            <a:extLst>
              <a:ext uri="{FF2B5EF4-FFF2-40B4-BE49-F238E27FC236}">
                <a16:creationId xmlns:a16="http://schemas.microsoft.com/office/drawing/2014/main" id="{2C4E1A6D-233C-7948-9BDA-17D96C9C73A6}"/>
              </a:ext>
            </a:extLst>
          </p:cNvPr>
          <p:cNvSpPr>
            <a:spLocks noGrp="1"/>
          </p:cNvSpPr>
          <p:nvPr>
            <p:ph idx="1"/>
          </p:nvPr>
        </p:nvSpPr>
        <p:spPr>
          <a:xfrm>
            <a:off x="769434" y="5023101"/>
            <a:ext cx="10972800" cy="876782"/>
          </a:xfrm>
        </p:spPr>
        <p:txBody>
          <a:bodyPr>
            <a:noAutofit/>
          </a:bodyPr>
          <a:lstStyle/>
          <a:p>
            <a:pPr marL="0" indent="0">
              <a:buNone/>
            </a:pPr>
            <a:r>
              <a:rPr lang="en-US" dirty="0"/>
              <a:t>Local post office and multi-use community building. For example, this is where the community voted in the recent local election. </a:t>
            </a:r>
            <a:endParaRPr lang="en-US" sz="2200" dirty="0"/>
          </a:p>
        </p:txBody>
      </p:sp>
      <p:pic>
        <p:nvPicPr>
          <p:cNvPr id="5" name="Picture 4">
            <a:extLst>
              <a:ext uri="{FF2B5EF4-FFF2-40B4-BE49-F238E27FC236}">
                <a16:creationId xmlns:a16="http://schemas.microsoft.com/office/drawing/2014/main" id="{9847EAC3-C7ED-4444-B717-237040DDACCA}"/>
              </a:ext>
            </a:extLst>
          </p:cNvPr>
          <p:cNvPicPr>
            <a:picLocks noChangeAspect="1"/>
          </p:cNvPicPr>
          <p:nvPr/>
        </p:nvPicPr>
        <p:blipFill rotWithShape="1">
          <a:blip r:embed="rId4"/>
          <a:srcRect t="9756" r="1338" b="21996"/>
          <a:stretch/>
        </p:blipFill>
        <p:spPr>
          <a:xfrm>
            <a:off x="1426492" y="342613"/>
            <a:ext cx="9025035" cy="4680488"/>
          </a:xfrm>
          <a:prstGeom prst="rect">
            <a:avLst/>
          </a:prstGeom>
        </p:spPr>
      </p:pic>
    </p:spTree>
    <p:extLst>
      <p:ext uri="{BB962C8B-B14F-4D97-AF65-F5344CB8AC3E}">
        <p14:creationId xmlns:p14="http://schemas.microsoft.com/office/powerpoint/2010/main" val="15791205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D9B3C7-99B2-104A-877B-1F24100E9D87}"/>
              </a:ext>
            </a:extLst>
          </p:cNvPr>
          <p:cNvPicPr>
            <a:picLocks noChangeAspect="1"/>
          </p:cNvPicPr>
          <p:nvPr/>
        </p:nvPicPr>
        <p:blipFill>
          <a:blip r:embed="rId3"/>
          <a:stretch>
            <a:fillRect/>
          </a:stretch>
        </p:blipFill>
        <p:spPr>
          <a:xfrm>
            <a:off x="0" y="5981219"/>
            <a:ext cx="12192000" cy="876781"/>
          </a:xfrm>
          <a:prstGeom prst="rect">
            <a:avLst/>
          </a:prstGeom>
        </p:spPr>
      </p:pic>
      <p:sp>
        <p:nvSpPr>
          <p:cNvPr id="3" name="Content Placeholder 2">
            <a:extLst>
              <a:ext uri="{FF2B5EF4-FFF2-40B4-BE49-F238E27FC236}">
                <a16:creationId xmlns:a16="http://schemas.microsoft.com/office/drawing/2014/main" id="{2C4E1A6D-233C-7948-9BDA-17D96C9C73A6}"/>
              </a:ext>
            </a:extLst>
          </p:cNvPr>
          <p:cNvSpPr>
            <a:spLocks noGrp="1"/>
          </p:cNvSpPr>
          <p:nvPr>
            <p:ph idx="1"/>
          </p:nvPr>
        </p:nvSpPr>
        <p:spPr>
          <a:xfrm>
            <a:off x="245327" y="4855832"/>
            <a:ext cx="11422566" cy="876782"/>
          </a:xfrm>
        </p:spPr>
        <p:txBody>
          <a:bodyPr>
            <a:noAutofit/>
          </a:bodyPr>
          <a:lstStyle/>
          <a:p>
            <a:pPr marL="0" indent="0">
              <a:buNone/>
            </a:pPr>
            <a:r>
              <a:rPr lang="en-US" dirty="0"/>
              <a:t>Common route from the KISS building to the Polar Field Services warehouse.</a:t>
            </a:r>
            <a:endParaRPr lang="en-US" sz="2200" dirty="0"/>
          </a:p>
        </p:txBody>
      </p:sp>
      <p:pic>
        <p:nvPicPr>
          <p:cNvPr id="6" name="Picture 5">
            <a:extLst>
              <a:ext uri="{FF2B5EF4-FFF2-40B4-BE49-F238E27FC236}">
                <a16:creationId xmlns:a16="http://schemas.microsoft.com/office/drawing/2014/main" id="{8CF07319-92EA-A744-8D8E-130CB431B8B5}"/>
              </a:ext>
            </a:extLst>
          </p:cNvPr>
          <p:cNvPicPr>
            <a:picLocks noChangeAspect="1"/>
          </p:cNvPicPr>
          <p:nvPr/>
        </p:nvPicPr>
        <p:blipFill rotWithShape="1">
          <a:blip r:embed="rId4"/>
          <a:srcRect t="29055" b="40031"/>
          <a:stretch/>
        </p:blipFill>
        <p:spPr>
          <a:xfrm>
            <a:off x="0" y="1834899"/>
            <a:ext cx="12192000" cy="1884556"/>
          </a:xfrm>
          <a:prstGeom prst="rect">
            <a:avLst/>
          </a:prstGeom>
        </p:spPr>
      </p:pic>
    </p:spTree>
    <p:extLst>
      <p:ext uri="{BB962C8B-B14F-4D97-AF65-F5344CB8AC3E}">
        <p14:creationId xmlns:p14="http://schemas.microsoft.com/office/powerpoint/2010/main" val="27700909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D9B3C7-99B2-104A-877B-1F24100E9D87}"/>
              </a:ext>
            </a:extLst>
          </p:cNvPr>
          <p:cNvPicPr>
            <a:picLocks noChangeAspect="1"/>
          </p:cNvPicPr>
          <p:nvPr/>
        </p:nvPicPr>
        <p:blipFill>
          <a:blip r:embed="rId3"/>
          <a:stretch>
            <a:fillRect/>
          </a:stretch>
        </p:blipFill>
        <p:spPr>
          <a:xfrm>
            <a:off x="0" y="5981219"/>
            <a:ext cx="12192000" cy="876781"/>
          </a:xfrm>
          <a:prstGeom prst="rect">
            <a:avLst/>
          </a:prstGeom>
        </p:spPr>
      </p:pic>
      <p:sp>
        <p:nvSpPr>
          <p:cNvPr id="3" name="Content Placeholder 2">
            <a:extLst>
              <a:ext uri="{FF2B5EF4-FFF2-40B4-BE49-F238E27FC236}">
                <a16:creationId xmlns:a16="http://schemas.microsoft.com/office/drawing/2014/main" id="{2C4E1A6D-233C-7948-9BDA-17D96C9C73A6}"/>
              </a:ext>
            </a:extLst>
          </p:cNvPr>
          <p:cNvSpPr>
            <a:spLocks noGrp="1"/>
          </p:cNvSpPr>
          <p:nvPr>
            <p:ph idx="1"/>
          </p:nvPr>
        </p:nvSpPr>
        <p:spPr>
          <a:xfrm>
            <a:off x="384716" y="3571226"/>
            <a:ext cx="11422566" cy="876782"/>
          </a:xfrm>
        </p:spPr>
        <p:txBody>
          <a:bodyPr>
            <a:noAutofit/>
          </a:bodyPr>
          <a:lstStyle/>
          <a:p>
            <a:pPr marL="0" indent="0">
              <a:buNone/>
            </a:pPr>
            <a:r>
              <a:rPr lang="en-US" dirty="0"/>
              <a:t>The grey building with colorful fence is the </a:t>
            </a:r>
            <a:r>
              <a:rPr lang="en-US" dirty="0" err="1"/>
              <a:t>Kangerlussuaq</a:t>
            </a:r>
            <a:r>
              <a:rPr lang="en-US" dirty="0"/>
              <a:t> school for K - 8</a:t>
            </a:r>
            <a:r>
              <a:rPr lang="en-US" baseline="30000" dirty="0"/>
              <a:t>th</a:t>
            </a:r>
            <a:r>
              <a:rPr lang="en-US" dirty="0"/>
              <a:t> grade students.  After 8</a:t>
            </a:r>
            <a:r>
              <a:rPr lang="en-US" baseline="30000" dirty="0"/>
              <a:t>th</a:t>
            </a:r>
            <a:r>
              <a:rPr lang="en-US" dirty="0"/>
              <a:t> grade, students attend school in Sisimiut.  </a:t>
            </a:r>
          </a:p>
          <a:p>
            <a:pPr marL="0" indent="0">
              <a:buNone/>
            </a:pPr>
            <a:r>
              <a:rPr lang="en-US" dirty="0"/>
              <a:t>Polar Field Services (PFS) co-hosts a race in partnership with the school/community called Running of the </a:t>
            </a:r>
            <a:r>
              <a:rPr lang="en-US" dirty="0" err="1"/>
              <a:t>Moskus</a:t>
            </a:r>
            <a:r>
              <a:rPr lang="en-US" dirty="0"/>
              <a:t>—funds are donated to the school. </a:t>
            </a:r>
            <a:r>
              <a:rPr lang="en-US" u="sng" dirty="0">
                <a:hlinkClick r:id="rId4"/>
              </a:rPr>
              <a:t>http://www.runningofthemoskus.org/</a:t>
            </a:r>
            <a:endParaRPr lang="en-US" sz="2200" dirty="0"/>
          </a:p>
        </p:txBody>
      </p:sp>
      <p:pic>
        <p:nvPicPr>
          <p:cNvPr id="5" name="Picture 4">
            <a:extLst>
              <a:ext uri="{FF2B5EF4-FFF2-40B4-BE49-F238E27FC236}">
                <a16:creationId xmlns:a16="http://schemas.microsoft.com/office/drawing/2014/main" id="{B13852D9-4509-F540-ACBA-A4797E9E84F5}"/>
              </a:ext>
            </a:extLst>
          </p:cNvPr>
          <p:cNvPicPr>
            <a:picLocks noChangeAspect="1"/>
          </p:cNvPicPr>
          <p:nvPr/>
        </p:nvPicPr>
        <p:blipFill rotWithShape="1">
          <a:blip r:embed="rId5"/>
          <a:srcRect l="2013" t="29238" b="33811"/>
          <a:stretch/>
        </p:blipFill>
        <p:spPr>
          <a:xfrm>
            <a:off x="122663" y="1034228"/>
            <a:ext cx="11946673" cy="2252547"/>
          </a:xfrm>
          <a:prstGeom prst="rect">
            <a:avLst/>
          </a:prstGeom>
        </p:spPr>
      </p:pic>
    </p:spTree>
    <p:extLst>
      <p:ext uri="{BB962C8B-B14F-4D97-AF65-F5344CB8AC3E}">
        <p14:creationId xmlns:p14="http://schemas.microsoft.com/office/powerpoint/2010/main" val="24934202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D9B3C7-99B2-104A-877B-1F24100E9D87}"/>
              </a:ext>
            </a:extLst>
          </p:cNvPr>
          <p:cNvPicPr>
            <a:picLocks noChangeAspect="1"/>
          </p:cNvPicPr>
          <p:nvPr/>
        </p:nvPicPr>
        <p:blipFill>
          <a:blip r:embed="rId3"/>
          <a:stretch>
            <a:fillRect/>
          </a:stretch>
        </p:blipFill>
        <p:spPr>
          <a:xfrm>
            <a:off x="0" y="5981219"/>
            <a:ext cx="12192000" cy="876781"/>
          </a:xfrm>
          <a:prstGeom prst="rect">
            <a:avLst/>
          </a:prstGeom>
        </p:spPr>
      </p:pic>
      <p:sp>
        <p:nvSpPr>
          <p:cNvPr id="3" name="Content Placeholder 2">
            <a:extLst>
              <a:ext uri="{FF2B5EF4-FFF2-40B4-BE49-F238E27FC236}">
                <a16:creationId xmlns:a16="http://schemas.microsoft.com/office/drawing/2014/main" id="{2C4E1A6D-233C-7948-9BDA-17D96C9C73A6}"/>
              </a:ext>
            </a:extLst>
          </p:cNvPr>
          <p:cNvSpPr>
            <a:spLocks noGrp="1"/>
          </p:cNvSpPr>
          <p:nvPr>
            <p:ph idx="1"/>
          </p:nvPr>
        </p:nvSpPr>
        <p:spPr>
          <a:xfrm>
            <a:off x="229829" y="4648647"/>
            <a:ext cx="11422566" cy="876782"/>
          </a:xfrm>
        </p:spPr>
        <p:txBody>
          <a:bodyPr>
            <a:noAutofit/>
          </a:bodyPr>
          <a:lstStyle/>
          <a:p>
            <a:pPr marL="0" indent="0">
              <a:buNone/>
            </a:pPr>
            <a:r>
              <a:rPr lang="en-US" dirty="0"/>
              <a:t>Common route from the KISS building to the Polar Field Services warehouse.</a:t>
            </a:r>
          </a:p>
          <a:p>
            <a:pPr marL="0" indent="0">
              <a:buNone/>
            </a:pPr>
            <a:r>
              <a:rPr lang="en-US" dirty="0"/>
              <a:t> The </a:t>
            </a:r>
            <a:r>
              <a:rPr lang="en-US" dirty="0" err="1"/>
              <a:t>Kangerlussuaq</a:t>
            </a:r>
            <a:r>
              <a:rPr lang="en-US" dirty="0"/>
              <a:t> </a:t>
            </a:r>
            <a:r>
              <a:rPr lang="en-US" dirty="0" err="1"/>
              <a:t>Idraetscenter</a:t>
            </a:r>
            <a:r>
              <a:rPr lang="en-US" dirty="0"/>
              <a:t> (right) is a community gym/sports center. </a:t>
            </a:r>
            <a:endParaRPr lang="en-US" sz="2200" dirty="0"/>
          </a:p>
        </p:txBody>
      </p:sp>
      <p:pic>
        <p:nvPicPr>
          <p:cNvPr id="6" name="Picture 5">
            <a:extLst>
              <a:ext uri="{FF2B5EF4-FFF2-40B4-BE49-F238E27FC236}">
                <a16:creationId xmlns:a16="http://schemas.microsoft.com/office/drawing/2014/main" id="{D08CE296-664A-4D41-B882-6F9DBFB3C81A}"/>
              </a:ext>
            </a:extLst>
          </p:cNvPr>
          <p:cNvPicPr>
            <a:picLocks noChangeAspect="1"/>
          </p:cNvPicPr>
          <p:nvPr/>
        </p:nvPicPr>
        <p:blipFill rotWithShape="1">
          <a:blip r:embed="rId4"/>
          <a:srcRect l="1" t="24665" r="1036" b="32164"/>
          <a:stretch/>
        </p:blipFill>
        <p:spPr>
          <a:xfrm>
            <a:off x="63189" y="1561170"/>
            <a:ext cx="12065621" cy="2631688"/>
          </a:xfrm>
          <a:prstGeom prst="rect">
            <a:avLst/>
          </a:prstGeom>
        </p:spPr>
      </p:pic>
    </p:spTree>
    <p:extLst>
      <p:ext uri="{BB962C8B-B14F-4D97-AF65-F5344CB8AC3E}">
        <p14:creationId xmlns:p14="http://schemas.microsoft.com/office/powerpoint/2010/main" val="32725287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D9B3C7-99B2-104A-877B-1F24100E9D87}"/>
              </a:ext>
            </a:extLst>
          </p:cNvPr>
          <p:cNvPicPr>
            <a:picLocks noChangeAspect="1"/>
          </p:cNvPicPr>
          <p:nvPr/>
        </p:nvPicPr>
        <p:blipFill>
          <a:blip r:embed="rId3"/>
          <a:stretch>
            <a:fillRect/>
          </a:stretch>
        </p:blipFill>
        <p:spPr>
          <a:xfrm>
            <a:off x="0" y="5981219"/>
            <a:ext cx="12192000" cy="876781"/>
          </a:xfrm>
          <a:prstGeom prst="rect">
            <a:avLst/>
          </a:prstGeom>
        </p:spPr>
      </p:pic>
      <p:sp>
        <p:nvSpPr>
          <p:cNvPr id="3" name="Content Placeholder 2">
            <a:extLst>
              <a:ext uri="{FF2B5EF4-FFF2-40B4-BE49-F238E27FC236}">
                <a16:creationId xmlns:a16="http://schemas.microsoft.com/office/drawing/2014/main" id="{2C4E1A6D-233C-7948-9BDA-17D96C9C73A6}"/>
              </a:ext>
            </a:extLst>
          </p:cNvPr>
          <p:cNvSpPr>
            <a:spLocks noGrp="1"/>
          </p:cNvSpPr>
          <p:nvPr>
            <p:ph idx="1"/>
          </p:nvPr>
        </p:nvSpPr>
        <p:spPr>
          <a:xfrm>
            <a:off x="1110709" y="4454635"/>
            <a:ext cx="10384939" cy="1034033"/>
          </a:xfrm>
        </p:spPr>
        <p:txBody>
          <a:bodyPr>
            <a:noAutofit/>
          </a:bodyPr>
          <a:lstStyle/>
          <a:p>
            <a:pPr marL="0" indent="0">
              <a:buNone/>
            </a:pPr>
            <a:r>
              <a:rPr lang="en-US" dirty="0"/>
              <a:t>The </a:t>
            </a:r>
            <a:r>
              <a:rPr lang="en-US" dirty="0" err="1"/>
              <a:t>Kanger</a:t>
            </a:r>
            <a:r>
              <a:rPr lang="en-US" dirty="0"/>
              <a:t> </a:t>
            </a:r>
            <a:r>
              <a:rPr lang="en-US" dirty="0" err="1"/>
              <a:t>Vandrehjem</a:t>
            </a:r>
            <a:r>
              <a:rPr lang="en-US" dirty="0"/>
              <a:t> is a local youth hostel: </a:t>
            </a:r>
            <a:r>
              <a:rPr lang="en-US" u="sng" dirty="0">
                <a:hlinkClick r:id="rId4"/>
              </a:rPr>
              <a:t>https://visitgreenland.com/da/udbydere/kangerlussuaq-vandrehjem/</a:t>
            </a:r>
            <a:endParaRPr lang="en-US" sz="2200" dirty="0"/>
          </a:p>
        </p:txBody>
      </p:sp>
      <p:pic>
        <p:nvPicPr>
          <p:cNvPr id="6" name="Picture 5">
            <a:extLst>
              <a:ext uri="{FF2B5EF4-FFF2-40B4-BE49-F238E27FC236}">
                <a16:creationId xmlns:a16="http://schemas.microsoft.com/office/drawing/2014/main" id="{BE0C0C7D-47B6-ED47-B4C7-EDE0E495FF87}"/>
              </a:ext>
            </a:extLst>
          </p:cNvPr>
          <p:cNvPicPr>
            <a:picLocks noChangeAspect="1"/>
          </p:cNvPicPr>
          <p:nvPr/>
        </p:nvPicPr>
        <p:blipFill rotWithShape="1">
          <a:blip r:embed="rId5"/>
          <a:srcRect l="26548" t="38032" r="36235" b="47663"/>
          <a:stretch/>
        </p:blipFill>
        <p:spPr>
          <a:xfrm>
            <a:off x="369099" y="1875294"/>
            <a:ext cx="11456107" cy="2201853"/>
          </a:xfrm>
          <a:prstGeom prst="rect">
            <a:avLst/>
          </a:prstGeom>
        </p:spPr>
      </p:pic>
    </p:spTree>
    <p:extLst>
      <p:ext uri="{BB962C8B-B14F-4D97-AF65-F5344CB8AC3E}">
        <p14:creationId xmlns:p14="http://schemas.microsoft.com/office/powerpoint/2010/main" val="11565927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D9B3C7-99B2-104A-877B-1F24100E9D87}"/>
              </a:ext>
            </a:extLst>
          </p:cNvPr>
          <p:cNvPicPr>
            <a:picLocks noChangeAspect="1"/>
          </p:cNvPicPr>
          <p:nvPr/>
        </p:nvPicPr>
        <p:blipFill>
          <a:blip r:embed="rId3"/>
          <a:stretch>
            <a:fillRect/>
          </a:stretch>
        </p:blipFill>
        <p:spPr>
          <a:xfrm>
            <a:off x="0" y="5981219"/>
            <a:ext cx="12192000" cy="876781"/>
          </a:xfrm>
          <a:prstGeom prst="rect">
            <a:avLst/>
          </a:prstGeom>
        </p:spPr>
      </p:pic>
      <p:sp>
        <p:nvSpPr>
          <p:cNvPr id="3" name="Content Placeholder 2">
            <a:extLst>
              <a:ext uri="{FF2B5EF4-FFF2-40B4-BE49-F238E27FC236}">
                <a16:creationId xmlns:a16="http://schemas.microsoft.com/office/drawing/2014/main" id="{2C4E1A6D-233C-7948-9BDA-17D96C9C73A6}"/>
              </a:ext>
            </a:extLst>
          </p:cNvPr>
          <p:cNvSpPr>
            <a:spLocks noGrp="1"/>
          </p:cNvSpPr>
          <p:nvPr>
            <p:ph idx="1"/>
          </p:nvPr>
        </p:nvSpPr>
        <p:spPr>
          <a:xfrm>
            <a:off x="1068308" y="4297384"/>
            <a:ext cx="10055383" cy="876782"/>
          </a:xfrm>
        </p:spPr>
        <p:txBody>
          <a:bodyPr>
            <a:noAutofit/>
          </a:bodyPr>
          <a:lstStyle/>
          <a:p>
            <a:pPr marL="0" indent="0">
              <a:buNone/>
            </a:pPr>
            <a:r>
              <a:rPr lang="en-US" dirty="0"/>
              <a:t>The museum provides an illustration of the history of </a:t>
            </a:r>
            <a:r>
              <a:rPr lang="en-US" dirty="0" err="1"/>
              <a:t>Kangerlussuaq</a:t>
            </a:r>
            <a:r>
              <a:rPr lang="en-US" dirty="0"/>
              <a:t> as an American base, as well as the history of flying in Greenland before, during and after the second World War..</a:t>
            </a:r>
            <a:endParaRPr lang="en-US" sz="2200" dirty="0"/>
          </a:p>
        </p:txBody>
      </p:sp>
      <p:pic>
        <p:nvPicPr>
          <p:cNvPr id="5" name="Picture 4">
            <a:extLst>
              <a:ext uri="{FF2B5EF4-FFF2-40B4-BE49-F238E27FC236}">
                <a16:creationId xmlns:a16="http://schemas.microsoft.com/office/drawing/2014/main" id="{E2FEB8F9-3F29-FE4C-987B-01C1B24369CF}"/>
              </a:ext>
            </a:extLst>
          </p:cNvPr>
          <p:cNvPicPr>
            <a:picLocks noChangeAspect="1"/>
          </p:cNvPicPr>
          <p:nvPr/>
        </p:nvPicPr>
        <p:blipFill rotWithShape="1">
          <a:blip r:embed="rId4"/>
          <a:srcRect l="31144" t="33665" r="36568" b="46250"/>
          <a:stretch/>
        </p:blipFill>
        <p:spPr>
          <a:xfrm>
            <a:off x="1162831" y="1026283"/>
            <a:ext cx="9866337" cy="3068665"/>
          </a:xfrm>
          <a:prstGeom prst="rect">
            <a:avLst/>
          </a:prstGeom>
        </p:spPr>
      </p:pic>
    </p:spTree>
    <p:extLst>
      <p:ext uri="{BB962C8B-B14F-4D97-AF65-F5344CB8AC3E}">
        <p14:creationId xmlns:p14="http://schemas.microsoft.com/office/powerpoint/2010/main" val="6102971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D9B3C7-99B2-104A-877B-1F24100E9D87}"/>
              </a:ext>
            </a:extLst>
          </p:cNvPr>
          <p:cNvPicPr>
            <a:picLocks noChangeAspect="1"/>
          </p:cNvPicPr>
          <p:nvPr/>
        </p:nvPicPr>
        <p:blipFill>
          <a:blip r:embed="rId3"/>
          <a:stretch>
            <a:fillRect/>
          </a:stretch>
        </p:blipFill>
        <p:spPr>
          <a:xfrm>
            <a:off x="0" y="5981219"/>
            <a:ext cx="12192000" cy="876781"/>
          </a:xfrm>
          <a:prstGeom prst="rect">
            <a:avLst/>
          </a:prstGeom>
        </p:spPr>
      </p:pic>
      <p:sp>
        <p:nvSpPr>
          <p:cNvPr id="3" name="Content Placeholder 2">
            <a:extLst>
              <a:ext uri="{FF2B5EF4-FFF2-40B4-BE49-F238E27FC236}">
                <a16:creationId xmlns:a16="http://schemas.microsoft.com/office/drawing/2014/main" id="{2C4E1A6D-233C-7948-9BDA-17D96C9C73A6}"/>
              </a:ext>
            </a:extLst>
          </p:cNvPr>
          <p:cNvSpPr>
            <a:spLocks noGrp="1"/>
          </p:cNvSpPr>
          <p:nvPr>
            <p:ph idx="1"/>
          </p:nvPr>
        </p:nvSpPr>
        <p:spPr>
          <a:xfrm>
            <a:off x="609599" y="5170645"/>
            <a:ext cx="10972800" cy="519055"/>
          </a:xfrm>
        </p:spPr>
        <p:txBody>
          <a:bodyPr>
            <a:noAutofit/>
          </a:bodyPr>
          <a:lstStyle/>
          <a:p>
            <a:pPr marL="0" indent="0">
              <a:buNone/>
            </a:pPr>
            <a:r>
              <a:rPr lang="en-US" dirty="0" err="1"/>
              <a:t>Kanger</a:t>
            </a:r>
            <a:r>
              <a:rPr lang="en-US" dirty="0"/>
              <a:t> Science Support Team in front of Polar Field Services Warehouse.</a:t>
            </a:r>
            <a:endParaRPr lang="en-US" sz="2200" dirty="0"/>
          </a:p>
        </p:txBody>
      </p:sp>
      <p:pic>
        <p:nvPicPr>
          <p:cNvPr id="5" name="Picture 4">
            <a:extLst>
              <a:ext uri="{FF2B5EF4-FFF2-40B4-BE49-F238E27FC236}">
                <a16:creationId xmlns:a16="http://schemas.microsoft.com/office/drawing/2014/main" id="{8353CFB6-9C02-7849-9605-55E2F999C485}"/>
              </a:ext>
            </a:extLst>
          </p:cNvPr>
          <p:cNvPicPr>
            <a:picLocks noChangeAspect="1"/>
          </p:cNvPicPr>
          <p:nvPr/>
        </p:nvPicPr>
        <p:blipFill rotWithShape="1">
          <a:blip r:embed="rId4"/>
          <a:srcRect l="22627" t="29852" r="30848" b="39640"/>
          <a:stretch/>
        </p:blipFill>
        <p:spPr>
          <a:xfrm>
            <a:off x="270865" y="1059366"/>
            <a:ext cx="11650269" cy="3819761"/>
          </a:xfrm>
          <a:prstGeom prst="rect">
            <a:avLst/>
          </a:prstGeom>
        </p:spPr>
      </p:pic>
    </p:spTree>
    <p:extLst>
      <p:ext uri="{BB962C8B-B14F-4D97-AF65-F5344CB8AC3E}">
        <p14:creationId xmlns:p14="http://schemas.microsoft.com/office/powerpoint/2010/main" val="3863000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D9B3C7-99B2-104A-877B-1F24100E9D87}"/>
              </a:ext>
            </a:extLst>
          </p:cNvPr>
          <p:cNvPicPr>
            <a:picLocks noChangeAspect="1"/>
          </p:cNvPicPr>
          <p:nvPr/>
        </p:nvPicPr>
        <p:blipFill>
          <a:blip r:embed="rId3"/>
          <a:stretch>
            <a:fillRect/>
          </a:stretch>
        </p:blipFill>
        <p:spPr>
          <a:xfrm>
            <a:off x="0" y="5981219"/>
            <a:ext cx="12192000" cy="876781"/>
          </a:xfrm>
          <a:prstGeom prst="rect">
            <a:avLst/>
          </a:prstGeom>
        </p:spPr>
      </p:pic>
      <p:sp>
        <p:nvSpPr>
          <p:cNvPr id="3" name="Content Placeholder 2">
            <a:extLst>
              <a:ext uri="{FF2B5EF4-FFF2-40B4-BE49-F238E27FC236}">
                <a16:creationId xmlns:a16="http://schemas.microsoft.com/office/drawing/2014/main" id="{2C4E1A6D-233C-7948-9BDA-17D96C9C73A6}"/>
              </a:ext>
            </a:extLst>
          </p:cNvPr>
          <p:cNvSpPr>
            <a:spLocks noGrp="1"/>
          </p:cNvSpPr>
          <p:nvPr>
            <p:ph idx="1"/>
          </p:nvPr>
        </p:nvSpPr>
        <p:spPr>
          <a:xfrm>
            <a:off x="758282" y="4809463"/>
            <a:ext cx="10972800" cy="519055"/>
          </a:xfrm>
        </p:spPr>
        <p:txBody>
          <a:bodyPr>
            <a:noAutofit/>
          </a:bodyPr>
          <a:lstStyle/>
          <a:p>
            <a:pPr marL="0" indent="0">
              <a:buNone/>
            </a:pPr>
            <a:r>
              <a:rPr lang="en-US" dirty="0"/>
              <a:t> </a:t>
            </a:r>
            <a:r>
              <a:rPr lang="en-US" sz="2200" dirty="0"/>
              <a:t>Tents set up for inspection and repair inside the Polar Field Service (PFS) field warehouse. Many of the PFS supported logistical support services are carried out at the PFS Warehouse (cargo, Field Equipment issue/staging, which is a short walk away from KISS.</a:t>
            </a:r>
          </a:p>
        </p:txBody>
      </p:sp>
      <p:pic>
        <p:nvPicPr>
          <p:cNvPr id="5" name="Picture 4">
            <a:extLst>
              <a:ext uri="{FF2B5EF4-FFF2-40B4-BE49-F238E27FC236}">
                <a16:creationId xmlns:a16="http://schemas.microsoft.com/office/drawing/2014/main" id="{A2FB29E1-3685-C849-B0C5-BC549FE90888}"/>
              </a:ext>
            </a:extLst>
          </p:cNvPr>
          <p:cNvPicPr>
            <a:picLocks noChangeAspect="1"/>
          </p:cNvPicPr>
          <p:nvPr/>
        </p:nvPicPr>
        <p:blipFill rotWithShape="1">
          <a:blip r:embed="rId4"/>
          <a:srcRect t="22921" r="1408" b="12577"/>
          <a:stretch/>
        </p:blipFill>
        <p:spPr>
          <a:xfrm>
            <a:off x="318820" y="896180"/>
            <a:ext cx="11554359" cy="3779638"/>
          </a:xfrm>
          <a:prstGeom prst="rect">
            <a:avLst/>
          </a:prstGeom>
        </p:spPr>
      </p:pic>
    </p:spTree>
    <p:extLst>
      <p:ext uri="{BB962C8B-B14F-4D97-AF65-F5344CB8AC3E}">
        <p14:creationId xmlns:p14="http://schemas.microsoft.com/office/powerpoint/2010/main" val="23412988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D9B3C7-99B2-104A-877B-1F24100E9D87}"/>
              </a:ext>
            </a:extLst>
          </p:cNvPr>
          <p:cNvPicPr>
            <a:picLocks noChangeAspect="1"/>
          </p:cNvPicPr>
          <p:nvPr/>
        </p:nvPicPr>
        <p:blipFill>
          <a:blip r:embed="rId3"/>
          <a:stretch>
            <a:fillRect/>
          </a:stretch>
        </p:blipFill>
        <p:spPr>
          <a:xfrm>
            <a:off x="0" y="5981219"/>
            <a:ext cx="12192000" cy="876781"/>
          </a:xfrm>
          <a:prstGeom prst="rect">
            <a:avLst/>
          </a:prstGeom>
        </p:spPr>
      </p:pic>
      <p:sp>
        <p:nvSpPr>
          <p:cNvPr id="3" name="Content Placeholder 2">
            <a:extLst>
              <a:ext uri="{FF2B5EF4-FFF2-40B4-BE49-F238E27FC236}">
                <a16:creationId xmlns:a16="http://schemas.microsoft.com/office/drawing/2014/main" id="{2C4E1A6D-233C-7948-9BDA-17D96C9C73A6}"/>
              </a:ext>
            </a:extLst>
          </p:cNvPr>
          <p:cNvSpPr>
            <a:spLocks noGrp="1"/>
          </p:cNvSpPr>
          <p:nvPr>
            <p:ph idx="1"/>
          </p:nvPr>
        </p:nvSpPr>
        <p:spPr>
          <a:xfrm>
            <a:off x="758282" y="4811798"/>
            <a:ext cx="10972800" cy="519055"/>
          </a:xfrm>
        </p:spPr>
        <p:txBody>
          <a:bodyPr>
            <a:noAutofit/>
          </a:bodyPr>
          <a:lstStyle/>
          <a:p>
            <a:pPr marL="0" indent="0">
              <a:buNone/>
            </a:pPr>
            <a:r>
              <a:rPr lang="en-US" dirty="0"/>
              <a:t> </a:t>
            </a:r>
            <a:r>
              <a:rPr lang="en-US" sz="2200" dirty="0"/>
              <a:t>Tents set up for inspection and repair inside the Polar Field Service (PFS) field warehouse. Many of the PFS supported logistical support services are carried out at the PFS Warehouse (cargo, Field Equipment issue/staging, which is a short walk away from KISS.</a:t>
            </a:r>
          </a:p>
        </p:txBody>
      </p:sp>
      <p:pic>
        <p:nvPicPr>
          <p:cNvPr id="6" name="Picture 5">
            <a:extLst>
              <a:ext uri="{FF2B5EF4-FFF2-40B4-BE49-F238E27FC236}">
                <a16:creationId xmlns:a16="http://schemas.microsoft.com/office/drawing/2014/main" id="{2D43E980-49FD-104B-9D80-43CB9641AAB7}"/>
              </a:ext>
            </a:extLst>
          </p:cNvPr>
          <p:cNvPicPr>
            <a:picLocks noChangeAspect="1"/>
          </p:cNvPicPr>
          <p:nvPr/>
        </p:nvPicPr>
        <p:blipFill rotWithShape="1">
          <a:blip r:embed="rId4"/>
          <a:srcRect l="2" t="23144" r="-283" b="19885"/>
          <a:stretch/>
        </p:blipFill>
        <p:spPr>
          <a:xfrm>
            <a:off x="148687" y="1301859"/>
            <a:ext cx="11894625" cy="3378630"/>
          </a:xfrm>
          <a:prstGeom prst="rect">
            <a:avLst/>
          </a:prstGeom>
        </p:spPr>
      </p:pic>
    </p:spTree>
    <p:extLst>
      <p:ext uri="{BB962C8B-B14F-4D97-AF65-F5344CB8AC3E}">
        <p14:creationId xmlns:p14="http://schemas.microsoft.com/office/powerpoint/2010/main" val="40314231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D9B3C7-99B2-104A-877B-1F24100E9D87}"/>
              </a:ext>
            </a:extLst>
          </p:cNvPr>
          <p:cNvPicPr>
            <a:picLocks noChangeAspect="1"/>
          </p:cNvPicPr>
          <p:nvPr/>
        </p:nvPicPr>
        <p:blipFill>
          <a:blip r:embed="rId3"/>
          <a:stretch>
            <a:fillRect/>
          </a:stretch>
        </p:blipFill>
        <p:spPr>
          <a:xfrm>
            <a:off x="0" y="5981219"/>
            <a:ext cx="12192000" cy="876781"/>
          </a:xfrm>
          <a:prstGeom prst="rect">
            <a:avLst/>
          </a:prstGeom>
        </p:spPr>
      </p:pic>
      <p:sp>
        <p:nvSpPr>
          <p:cNvPr id="3" name="Content Placeholder 2">
            <a:extLst>
              <a:ext uri="{FF2B5EF4-FFF2-40B4-BE49-F238E27FC236}">
                <a16:creationId xmlns:a16="http://schemas.microsoft.com/office/drawing/2014/main" id="{2C4E1A6D-233C-7948-9BDA-17D96C9C73A6}"/>
              </a:ext>
            </a:extLst>
          </p:cNvPr>
          <p:cNvSpPr>
            <a:spLocks noGrp="1"/>
          </p:cNvSpPr>
          <p:nvPr>
            <p:ph idx="1"/>
          </p:nvPr>
        </p:nvSpPr>
        <p:spPr>
          <a:xfrm>
            <a:off x="758282" y="5279579"/>
            <a:ext cx="10972800" cy="519055"/>
          </a:xfrm>
        </p:spPr>
        <p:txBody>
          <a:bodyPr>
            <a:noAutofit/>
          </a:bodyPr>
          <a:lstStyle/>
          <a:p>
            <a:pPr marL="0" indent="0">
              <a:buNone/>
            </a:pPr>
            <a:r>
              <a:rPr lang="en-US" dirty="0"/>
              <a:t>The local commercial airport which is only serviced by Greenland Air.</a:t>
            </a:r>
            <a:endParaRPr lang="en-US" sz="2200" dirty="0"/>
          </a:p>
        </p:txBody>
      </p:sp>
      <p:pic>
        <p:nvPicPr>
          <p:cNvPr id="6" name="Picture 5">
            <a:extLst>
              <a:ext uri="{FF2B5EF4-FFF2-40B4-BE49-F238E27FC236}">
                <a16:creationId xmlns:a16="http://schemas.microsoft.com/office/drawing/2014/main" id="{3620232D-250C-6C45-81D5-26EDC7468AC8}"/>
              </a:ext>
            </a:extLst>
          </p:cNvPr>
          <p:cNvPicPr>
            <a:picLocks noChangeAspect="1"/>
          </p:cNvPicPr>
          <p:nvPr/>
        </p:nvPicPr>
        <p:blipFill rotWithShape="1">
          <a:blip r:embed="rId4"/>
          <a:srcRect l="-1" t="1297" r="2201"/>
          <a:stretch/>
        </p:blipFill>
        <p:spPr>
          <a:xfrm>
            <a:off x="2575068" y="312234"/>
            <a:ext cx="6323605" cy="4784760"/>
          </a:xfrm>
          <a:prstGeom prst="rect">
            <a:avLst/>
          </a:prstGeom>
        </p:spPr>
      </p:pic>
    </p:spTree>
    <p:extLst>
      <p:ext uri="{BB962C8B-B14F-4D97-AF65-F5344CB8AC3E}">
        <p14:creationId xmlns:p14="http://schemas.microsoft.com/office/powerpoint/2010/main" val="29662864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D9B3C7-99B2-104A-877B-1F24100E9D87}"/>
              </a:ext>
            </a:extLst>
          </p:cNvPr>
          <p:cNvPicPr>
            <a:picLocks noChangeAspect="1"/>
          </p:cNvPicPr>
          <p:nvPr/>
        </p:nvPicPr>
        <p:blipFill>
          <a:blip r:embed="rId3"/>
          <a:stretch>
            <a:fillRect/>
          </a:stretch>
        </p:blipFill>
        <p:spPr>
          <a:xfrm>
            <a:off x="0" y="5981219"/>
            <a:ext cx="12192000" cy="876781"/>
          </a:xfrm>
          <a:prstGeom prst="rect">
            <a:avLst/>
          </a:prstGeom>
        </p:spPr>
      </p:pic>
      <p:sp>
        <p:nvSpPr>
          <p:cNvPr id="3" name="Content Placeholder 2">
            <a:extLst>
              <a:ext uri="{FF2B5EF4-FFF2-40B4-BE49-F238E27FC236}">
                <a16:creationId xmlns:a16="http://schemas.microsoft.com/office/drawing/2014/main" id="{2C4E1A6D-233C-7948-9BDA-17D96C9C73A6}"/>
              </a:ext>
            </a:extLst>
          </p:cNvPr>
          <p:cNvSpPr>
            <a:spLocks noGrp="1"/>
          </p:cNvSpPr>
          <p:nvPr>
            <p:ph idx="1"/>
          </p:nvPr>
        </p:nvSpPr>
        <p:spPr>
          <a:xfrm>
            <a:off x="1276781" y="4707116"/>
            <a:ext cx="9638435" cy="519055"/>
          </a:xfrm>
        </p:spPr>
        <p:txBody>
          <a:bodyPr>
            <a:noAutofit/>
          </a:bodyPr>
          <a:lstStyle/>
          <a:p>
            <a:pPr marL="0" indent="0">
              <a:buNone/>
            </a:pPr>
            <a:r>
              <a:rPr lang="en-US" dirty="0"/>
              <a:t>The airfield and PFS Warehouse-cargo yard. US Air Force LC-130 planes </a:t>
            </a:r>
            <a:r>
              <a:rPr lang="en-US" dirty="0" err="1"/>
              <a:t>ltransport</a:t>
            </a:r>
            <a:r>
              <a:rPr lang="en-US" dirty="0"/>
              <a:t> scientists and field staff from Albany, NY to </a:t>
            </a:r>
            <a:r>
              <a:rPr lang="en-US" dirty="0" err="1"/>
              <a:t>Kangerlussuaq</a:t>
            </a:r>
            <a:r>
              <a:rPr lang="en-US" dirty="0"/>
              <a:t>, Greenland. </a:t>
            </a:r>
            <a:endParaRPr lang="en-US" sz="2200" dirty="0"/>
          </a:p>
        </p:txBody>
      </p:sp>
      <p:pic>
        <p:nvPicPr>
          <p:cNvPr id="5" name="Picture 4">
            <a:extLst>
              <a:ext uri="{FF2B5EF4-FFF2-40B4-BE49-F238E27FC236}">
                <a16:creationId xmlns:a16="http://schemas.microsoft.com/office/drawing/2014/main" id="{C68F0062-D89E-844F-9BE1-7D7C6877BC65}"/>
              </a:ext>
            </a:extLst>
          </p:cNvPr>
          <p:cNvPicPr>
            <a:picLocks noChangeAspect="1"/>
          </p:cNvPicPr>
          <p:nvPr/>
        </p:nvPicPr>
        <p:blipFill rotWithShape="1">
          <a:blip r:embed="rId4"/>
          <a:srcRect l="27076" t="24513" r="8475" b="41419"/>
          <a:stretch/>
        </p:blipFill>
        <p:spPr>
          <a:xfrm>
            <a:off x="144131" y="1324967"/>
            <a:ext cx="11903737" cy="3146157"/>
          </a:xfrm>
          <a:prstGeom prst="rect">
            <a:avLst/>
          </a:prstGeom>
        </p:spPr>
      </p:pic>
    </p:spTree>
    <p:extLst>
      <p:ext uri="{BB962C8B-B14F-4D97-AF65-F5344CB8AC3E}">
        <p14:creationId xmlns:p14="http://schemas.microsoft.com/office/powerpoint/2010/main" val="35529362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D9B3C7-99B2-104A-877B-1F24100E9D87}"/>
              </a:ext>
            </a:extLst>
          </p:cNvPr>
          <p:cNvPicPr>
            <a:picLocks noChangeAspect="1"/>
          </p:cNvPicPr>
          <p:nvPr/>
        </p:nvPicPr>
        <p:blipFill>
          <a:blip r:embed="rId3"/>
          <a:stretch>
            <a:fillRect/>
          </a:stretch>
        </p:blipFill>
        <p:spPr>
          <a:xfrm>
            <a:off x="0" y="5981219"/>
            <a:ext cx="12192000" cy="876781"/>
          </a:xfrm>
          <a:prstGeom prst="rect">
            <a:avLst/>
          </a:prstGeom>
        </p:spPr>
      </p:pic>
      <p:sp>
        <p:nvSpPr>
          <p:cNvPr id="3" name="Content Placeholder 2">
            <a:extLst>
              <a:ext uri="{FF2B5EF4-FFF2-40B4-BE49-F238E27FC236}">
                <a16:creationId xmlns:a16="http://schemas.microsoft.com/office/drawing/2014/main" id="{2C4E1A6D-233C-7948-9BDA-17D96C9C73A6}"/>
              </a:ext>
            </a:extLst>
          </p:cNvPr>
          <p:cNvSpPr>
            <a:spLocks noGrp="1"/>
          </p:cNvSpPr>
          <p:nvPr>
            <p:ph idx="1"/>
          </p:nvPr>
        </p:nvSpPr>
        <p:spPr>
          <a:xfrm>
            <a:off x="2375210" y="4777774"/>
            <a:ext cx="7861610" cy="876782"/>
          </a:xfrm>
        </p:spPr>
        <p:txBody>
          <a:bodyPr>
            <a:noAutofit/>
          </a:bodyPr>
          <a:lstStyle/>
          <a:p>
            <a:pPr marL="0" indent="0">
              <a:buNone/>
            </a:pPr>
            <a:r>
              <a:rPr lang="en-US" dirty="0"/>
              <a:t>The Watson River is visible from the edge of town.</a:t>
            </a:r>
            <a:endParaRPr lang="en-US" sz="2200" dirty="0"/>
          </a:p>
        </p:txBody>
      </p:sp>
      <p:pic>
        <p:nvPicPr>
          <p:cNvPr id="5" name="Picture 4">
            <a:extLst>
              <a:ext uri="{FF2B5EF4-FFF2-40B4-BE49-F238E27FC236}">
                <a16:creationId xmlns:a16="http://schemas.microsoft.com/office/drawing/2014/main" id="{A27E50F8-E98F-BA45-A21B-A7BFF0C3BBAB}"/>
              </a:ext>
            </a:extLst>
          </p:cNvPr>
          <p:cNvPicPr>
            <a:picLocks noChangeAspect="1"/>
          </p:cNvPicPr>
          <p:nvPr/>
        </p:nvPicPr>
        <p:blipFill rotWithShape="1">
          <a:blip r:embed="rId4"/>
          <a:srcRect l="-1" t="30884" r="671" b="42592"/>
          <a:stretch/>
        </p:blipFill>
        <p:spPr>
          <a:xfrm>
            <a:off x="0" y="2263698"/>
            <a:ext cx="12110224" cy="1616926"/>
          </a:xfrm>
          <a:prstGeom prst="rect">
            <a:avLst/>
          </a:prstGeom>
        </p:spPr>
      </p:pic>
    </p:spTree>
    <p:extLst>
      <p:ext uri="{BB962C8B-B14F-4D97-AF65-F5344CB8AC3E}">
        <p14:creationId xmlns:p14="http://schemas.microsoft.com/office/powerpoint/2010/main" val="14554830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D9B3C7-99B2-104A-877B-1F24100E9D87}"/>
              </a:ext>
            </a:extLst>
          </p:cNvPr>
          <p:cNvPicPr>
            <a:picLocks noChangeAspect="1"/>
          </p:cNvPicPr>
          <p:nvPr/>
        </p:nvPicPr>
        <p:blipFill>
          <a:blip r:embed="rId3"/>
          <a:stretch>
            <a:fillRect/>
          </a:stretch>
        </p:blipFill>
        <p:spPr>
          <a:xfrm>
            <a:off x="0" y="5981219"/>
            <a:ext cx="12192000" cy="876781"/>
          </a:xfrm>
          <a:prstGeom prst="rect">
            <a:avLst/>
          </a:prstGeom>
        </p:spPr>
      </p:pic>
      <p:sp>
        <p:nvSpPr>
          <p:cNvPr id="3" name="Content Placeholder 2">
            <a:extLst>
              <a:ext uri="{FF2B5EF4-FFF2-40B4-BE49-F238E27FC236}">
                <a16:creationId xmlns:a16="http://schemas.microsoft.com/office/drawing/2014/main" id="{2C4E1A6D-233C-7948-9BDA-17D96C9C73A6}"/>
              </a:ext>
            </a:extLst>
          </p:cNvPr>
          <p:cNvSpPr>
            <a:spLocks noGrp="1"/>
          </p:cNvSpPr>
          <p:nvPr>
            <p:ph idx="1"/>
          </p:nvPr>
        </p:nvSpPr>
        <p:spPr>
          <a:xfrm>
            <a:off x="1185620" y="5335713"/>
            <a:ext cx="9461904" cy="876782"/>
          </a:xfrm>
        </p:spPr>
        <p:txBody>
          <a:bodyPr>
            <a:noAutofit/>
          </a:bodyPr>
          <a:lstStyle/>
          <a:p>
            <a:pPr marL="0" indent="0">
              <a:buNone/>
            </a:pPr>
            <a:r>
              <a:rPr lang="en-US" dirty="0"/>
              <a:t>Looking upstream (towards the ice sheet) at the Watson River.</a:t>
            </a:r>
            <a:endParaRPr lang="en-US" sz="2200" dirty="0"/>
          </a:p>
        </p:txBody>
      </p:sp>
      <p:pic>
        <p:nvPicPr>
          <p:cNvPr id="6" name="Picture 5">
            <a:extLst>
              <a:ext uri="{FF2B5EF4-FFF2-40B4-BE49-F238E27FC236}">
                <a16:creationId xmlns:a16="http://schemas.microsoft.com/office/drawing/2014/main" id="{5C40611B-25E8-1F4F-A91C-9E8583DA6044}"/>
              </a:ext>
            </a:extLst>
          </p:cNvPr>
          <p:cNvPicPr>
            <a:picLocks noChangeAspect="1"/>
          </p:cNvPicPr>
          <p:nvPr/>
        </p:nvPicPr>
        <p:blipFill rotWithShape="1">
          <a:blip r:embed="rId4"/>
          <a:srcRect l="37246" r="4406" b="21335"/>
          <a:stretch/>
        </p:blipFill>
        <p:spPr>
          <a:xfrm>
            <a:off x="2359711" y="350004"/>
            <a:ext cx="7113723" cy="4795434"/>
          </a:xfrm>
          <a:prstGeom prst="rect">
            <a:avLst/>
          </a:prstGeom>
        </p:spPr>
      </p:pic>
    </p:spTree>
    <p:extLst>
      <p:ext uri="{BB962C8B-B14F-4D97-AF65-F5344CB8AC3E}">
        <p14:creationId xmlns:p14="http://schemas.microsoft.com/office/powerpoint/2010/main" val="11594926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D9B3C7-99B2-104A-877B-1F24100E9D87}"/>
              </a:ext>
            </a:extLst>
          </p:cNvPr>
          <p:cNvPicPr>
            <a:picLocks noChangeAspect="1"/>
          </p:cNvPicPr>
          <p:nvPr/>
        </p:nvPicPr>
        <p:blipFill>
          <a:blip r:embed="rId3"/>
          <a:stretch>
            <a:fillRect/>
          </a:stretch>
        </p:blipFill>
        <p:spPr>
          <a:xfrm>
            <a:off x="0" y="5981219"/>
            <a:ext cx="12192000" cy="876781"/>
          </a:xfrm>
          <a:prstGeom prst="rect">
            <a:avLst/>
          </a:prstGeom>
        </p:spPr>
      </p:pic>
      <p:sp>
        <p:nvSpPr>
          <p:cNvPr id="3" name="Content Placeholder 2">
            <a:extLst>
              <a:ext uri="{FF2B5EF4-FFF2-40B4-BE49-F238E27FC236}">
                <a16:creationId xmlns:a16="http://schemas.microsoft.com/office/drawing/2014/main" id="{2C4E1A6D-233C-7948-9BDA-17D96C9C73A6}"/>
              </a:ext>
            </a:extLst>
          </p:cNvPr>
          <p:cNvSpPr>
            <a:spLocks noGrp="1"/>
          </p:cNvSpPr>
          <p:nvPr>
            <p:ph idx="1"/>
          </p:nvPr>
        </p:nvSpPr>
        <p:spPr>
          <a:xfrm>
            <a:off x="0" y="5335713"/>
            <a:ext cx="12011186" cy="876782"/>
          </a:xfrm>
        </p:spPr>
        <p:txBody>
          <a:bodyPr>
            <a:noAutofit/>
          </a:bodyPr>
          <a:lstStyle/>
          <a:p>
            <a:pPr marL="0" indent="0">
              <a:buNone/>
            </a:pPr>
            <a:r>
              <a:rPr lang="en-US" dirty="0"/>
              <a:t>View of the Watson River as we begin to look downstream (towards the ocean).</a:t>
            </a:r>
            <a:endParaRPr lang="en-US" sz="2200" dirty="0"/>
          </a:p>
        </p:txBody>
      </p:sp>
      <p:pic>
        <p:nvPicPr>
          <p:cNvPr id="5" name="Picture 4">
            <a:extLst>
              <a:ext uri="{FF2B5EF4-FFF2-40B4-BE49-F238E27FC236}">
                <a16:creationId xmlns:a16="http://schemas.microsoft.com/office/drawing/2014/main" id="{EF108CEE-DB3D-C44E-82C0-EEEA17E9F440}"/>
              </a:ext>
            </a:extLst>
          </p:cNvPr>
          <p:cNvPicPr>
            <a:picLocks noChangeAspect="1"/>
          </p:cNvPicPr>
          <p:nvPr/>
        </p:nvPicPr>
        <p:blipFill rotWithShape="1">
          <a:blip r:embed="rId4"/>
          <a:srcRect l="28983" t="30361" r="10551" b="26165"/>
          <a:stretch/>
        </p:blipFill>
        <p:spPr>
          <a:xfrm>
            <a:off x="1286358" y="1193369"/>
            <a:ext cx="10346705" cy="3719593"/>
          </a:xfrm>
          <a:prstGeom prst="rect">
            <a:avLst/>
          </a:prstGeom>
        </p:spPr>
      </p:pic>
    </p:spTree>
    <p:extLst>
      <p:ext uri="{BB962C8B-B14F-4D97-AF65-F5344CB8AC3E}">
        <p14:creationId xmlns:p14="http://schemas.microsoft.com/office/powerpoint/2010/main" val="26943196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D9B3C7-99B2-104A-877B-1F24100E9D87}"/>
              </a:ext>
            </a:extLst>
          </p:cNvPr>
          <p:cNvPicPr>
            <a:picLocks noChangeAspect="1"/>
          </p:cNvPicPr>
          <p:nvPr/>
        </p:nvPicPr>
        <p:blipFill>
          <a:blip r:embed="rId3"/>
          <a:stretch>
            <a:fillRect/>
          </a:stretch>
        </p:blipFill>
        <p:spPr>
          <a:xfrm>
            <a:off x="0" y="5981219"/>
            <a:ext cx="12192000" cy="876781"/>
          </a:xfrm>
          <a:prstGeom prst="rect">
            <a:avLst/>
          </a:prstGeom>
        </p:spPr>
      </p:pic>
      <p:sp>
        <p:nvSpPr>
          <p:cNvPr id="3" name="Content Placeholder 2">
            <a:extLst>
              <a:ext uri="{FF2B5EF4-FFF2-40B4-BE49-F238E27FC236}">
                <a16:creationId xmlns:a16="http://schemas.microsoft.com/office/drawing/2014/main" id="{2C4E1A6D-233C-7948-9BDA-17D96C9C73A6}"/>
              </a:ext>
            </a:extLst>
          </p:cNvPr>
          <p:cNvSpPr>
            <a:spLocks noGrp="1"/>
          </p:cNvSpPr>
          <p:nvPr>
            <p:ph idx="1"/>
          </p:nvPr>
        </p:nvSpPr>
        <p:spPr>
          <a:xfrm>
            <a:off x="454117" y="5226240"/>
            <a:ext cx="12011186" cy="876782"/>
          </a:xfrm>
        </p:spPr>
        <p:txBody>
          <a:bodyPr>
            <a:noAutofit/>
          </a:bodyPr>
          <a:lstStyle/>
          <a:p>
            <a:pPr marL="0" indent="0">
              <a:buNone/>
            </a:pPr>
            <a:r>
              <a:rPr lang="en-US" dirty="0"/>
              <a:t>Module 1 Lesson 5 will explore the Watson River at varying discharge levels. </a:t>
            </a:r>
            <a:endParaRPr lang="en-US" sz="2200" dirty="0"/>
          </a:p>
        </p:txBody>
      </p:sp>
      <p:pic>
        <p:nvPicPr>
          <p:cNvPr id="8" name="Picture 7">
            <a:extLst>
              <a:ext uri="{FF2B5EF4-FFF2-40B4-BE49-F238E27FC236}">
                <a16:creationId xmlns:a16="http://schemas.microsoft.com/office/drawing/2014/main" id="{E6EA388A-8F64-D04E-ACB6-8FBA5C38C28A}"/>
              </a:ext>
            </a:extLst>
          </p:cNvPr>
          <p:cNvPicPr>
            <a:picLocks noChangeAspect="1"/>
          </p:cNvPicPr>
          <p:nvPr/>
        </p:nvPicPr>
        <p:blipFill rotWithShape="1">
          <a:blip r:embed="rId4"/>
          <a:srcRect l="32288" t="39004" r="29068" b="11419"/>
          <a:stretch/>
        </p:blipFill>
        <p:spPr>
          <a:xfrm>
            <a:off x="2727702" y="754978"/>
            <a:ext cx="6429213" cy="4124002"/>
          </a:xfrm>
          <a:prstGeom prst="rect">
            <a:avLst/>
          </a:prstGeom>
        </p:spPr>
      </p:pic>
    </p:spTree>
    <p:extLst>
      <p:ext uri="{BB962C8B-B14F-4D97-AF65-F5344CB8AC3E}">
        <p14:creationId xmlns:p14="http://schemas.microsoft.com/office/powerpoint/2010/main" val="13278212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larPASS slides 2021_TemplateDRAFT" id="{CBD01A3C-B276-5F42-909A-19C4417A9A3E}" vid="{18454C1D-E58B-CB41-8999-40F576BF849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103</TotalTime>
  <Words>827</Words>
  <Application>Microsoft Macintosh PowerPoint</Application>
  <PresentationFormat>Widescreen</PresentationFormat>
  <Paragraphs>71</Paragraphs>
  <Slides>20</Slides>
  <Notes>17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Calibri Light</vt:lpstr>
      <vt:lpstr>Office Theme</vt:lpstr>
      <vt:lpstr>PowerPoint Presentation</vt:lpstr>
      <vt:lpstr>Unit 1: Overview of a glacier basin system</vt:lpstr>
      <vt:lpstr>Kangerlussuaq</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Alia Khan</dc:creator>
  <cp:lastModifiedBy>Spruce Schoenemann</cp:lastModifiedBy>
  <cp:revision>25</cp:revision>
  <dcterms:created xsi:type="dcterms:W3CDTF">2021-08-07T01:01:28Z</dcterms:created>
  <dcterms:modified xsi:type="dcterms:W3CDTF">2022-02-01T17:15:08Z</dcterms:modified>
</cp:coreProperties>
</file>