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mp3" ContentType="audio/mpeg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3" r:id="rId4"/>
    <p:sldId id="266" r:id="rId5"/>
    <p:sldId id="262" r:id="rId6"/>
    <p:sldId id="264" r:id="rId7"/>
    <p:sldId id="265" r:id="rId8"/>
    <p:sldId id="261" r:id="rId9"/>
    <p:sldId id="268" r:id="rId10"/>
    <p:sldId id="267" r:id="rId11"/>
    <p:sldId id="269" r:id="rId12"/>
    <p:sldId id="258" r:id="rId13"/>
    <p:sldId id="270" r:id="rId14"/>
    <p:sldId id="259" r:id="rId15"/>
    <p:sldId id="271" r:id="rId16"/>
    <p:sldId id="260" r:id="rId17"/>
  </p:sldIdLst>
  <p:sldSz cx="12192000" cy="6858000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0204"/>
    <a:srgbClr val="000000"/>
    <a:srgbClr val="3A3A3A"/>
    <a:srgbClr val="247F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9"/>
  </p:normalViewPr>
  <p:slideViewPr>
    <p:cSldViewPr snapToGrid="0">
      <p:cViewPr varScale="1">
        <p:scale>
          <a:sx n="61" d="100"/>
          <a:sy n="61" d="100"/>
        </p:scale>
        <p:origin x="1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C1800-2A22-4D6B-AFF4-FD2F540D1D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33472A-1BD5-AB32-BF91-4B49D2D21F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68507-C5F2-530A-D2EE-6C6A346DB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4BCF1-C3D3-8848-9497-8AE7408EE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C16B6-7A02-52BE-B8CF-1B5708AC3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75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BB58C-1DFD-9A96-A6A6-B83CE041C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D33E8-F639-0F7D-FBB0-FFA8D0D6F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5B2B8-6ED5-05AE-FB6F-14607704F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E6577-D54E-9B1E-5D55-1CBA2FAF3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CD03D-FD8C-78B8-3832-7E803A1E3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646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CB6B-193A-182B-9040-CC1C09DA4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0499F4-7C2D-1353-07B1-1A4AC495ED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1C19C-9ACD-A04D-9F68-59C513EE7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0435A-DFFF-0183-FF01-EAC9C46D0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60717-28CA-C30F-7149-9413E3B3A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74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72696-6491-6C31-77BC-7C634C2B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CAD93-AE66-229F-521C-BC3288079D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2A5293-D406-A2CA-FDBF-16559AEDAF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FC1838-5E59-E666-166C-7D59042E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AC44D-6DCF-4CC8-382B-8C98310B4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DF233-EC14-3903-DA8E-6143FF7F3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753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C04CE-F6AF-A874-5C30-F6F1977E7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F54091-C2D9-DA9A-A86B-A278DA70E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1648D9-449B-DFA8-E1D4-04AAFF2CF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FF280E-EF7A-A8F1-03A8-033F71315A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C066A9-A54C-9D6F-AF9B-223F977464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A5CF55-CE56-D46F-45F8-9F83A2F38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94B2DE-2727-3B7E-30A9-F834F24F9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BF73FA-CF06-65A7-F61C-306365A90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73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60EBB-CAAD-F7AB-6C47-33F473026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B4A106-B78B-B9AF-2F73-A42CF363E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E3DD4-9663-59B5-4AA6-03F5C879D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8443C-DB63-DCAD-544B-9D455490E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702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9D63B1-03B7-BB57-5FC9-F9A1EDE9E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F298B-C30C-CD6C-817D-5EACDBA3F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F34420-36D8-1A38-EE98-65CC9C7C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891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2FA71-15F3-386F-5FAB-47C61578D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F5A6B-C99F-4C92-75F4-48EC2E249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770E31-14F5-A311-CA5D-266148273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95FED-5640-E04A-5D92-911536719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62B550-069B-BCFF-CBDF-BB84F0D7A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ED48C-4599-7584-9074-1933CE81C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297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F92AD-3136-9492-7DD4-CDE03330E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FDE08F-047A-1A9D-B6E8-CFA998441A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4CAB80-6A45-B7C0-C3A3-DDE80EA1B4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6A7CD-A726-5CFF-422C-AAA467F8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79AF3F-36E9-DD67-473D-99F4E4082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BA6F1A-0617-5038-AE57-A83918523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31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33C3D-23FD-E524-8B76-DDB9AC4EA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9AAB6B-BFFA-7563-FD83-CE32421817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3C50B5-95C0-267B-0C91-DA3806BC4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CF21E-34A7-1CFB-0BF4-A67D89754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04674-E2FE-C4B4-F0AB-454A8AE82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953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40741E-432B-82E0-A4A6-7E5102FDDA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147CDC-B5D4-C282-1EC7-93F5E0A4F3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6D380-354F-DC6C-91B7-6CF401DB5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33F52-52AF-908F-FF66-029D84AD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CB956-03C6-670A-C3E1-499409F63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968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363034-9B52-6B9E-C6B9-D552AE394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AF77C-BAFA-DA8F-CC38-CB5759275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718EB-AD01-64ED-1982-B203A7AF94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F11A73-6491-594E-8C20-9B5B881C6751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0EB2A-981B-D017-80FB-F343D1F803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AFD6D-87C7-2FF4-3D12-53DB22347E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464125-5CB5-4B42-82E7-A152406D18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628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6.wav"/><Relationship Id="rId13" Type="http://schemas.microsoft.com/office/2007/relationships/media" Target="../media/media9.mp3"/><Relationship Id="rId3" Type="http://schemas.microsoft.com/office/2007/relationships/media" Target="../media/media4.mp3"/><Relationship Id="rId7" Type="http://schemas.microsoft.com/office/2007/relationships/media" Target="../media/media6.wav"/><Relationship Id="rId12" Type="http://schemas.openxmlformats.org/officeDocument/2006/relationships/audio" Target="../media/media8.mp3"/><Relationship Id="rId17" Type="http://schemas.openxmlformats.org/officeDocument/2006/relationships/image" Target="../media/image14.png"/><Relationship Id="rId2" Type="http://schemas.openxmlformats.org/officeDocument/2006/relationships/audio" Target="../media/media3.mp3"/><Relationship Id="rId16" Type="http://schemas.openxmlformats.org/officeDocument/2006/relationships/image" Target="../media/image1.jpg"/><Relationship Id="rId1" Type="http://schemas.microsoft.com/office/2007/relationships/media" Target="../media/media3.mp3"/><Relationship Id="rId6" Type="http://schemas.openxmlformats.org/officeDocument/2006/relationships/audio" Target="../media/media5.mp3"/><Relationship Id="rId11" Type="http://schemas.microsoft.com/office/2007/relationships/media" Target="../media/media8.mp3"/><Relationship Id="rId5" Type="http://schemas.microsoft.com/office/2007/relationships/media" Target="../media/media5.mp3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7.mp3"/><Relationship Id="rId4" Type="http://schemas.openxmlformats.org/officeDocument/2006/relationships/audio" Target="../media/media4.mp3"/><Relationship Id="rId9" Type="http://schemas.microsoft.com/office/2007/relationships/media" Target="../media/media7.mp3"/><Relationship Id="rId14" Type="http://schemas.openxmlformats.org/officeDocument/2006/relationships/audio" Target="../media/media9.mp3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science.nasa.gov/mission/voyager/golden-record-conten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mailto:robertsjo@wataugaschools.or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979637-C81D-4B7D-A10D-3CE91B5132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5993" y="2079658"/>
            <a:ext cx="2613792" cy="26338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4ABC36-13C9-35F1-AB41-3E07AF8ED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6339" y="3014134"/>
            <a:ext cx="8921672" cy="1713305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The Voyager Golden Record Paper Player: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A3EFC2-E262-EBFC-706F-43E2B3480F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339" y="4971805"/>
            <a:ext cx="10656847" cy="1314254"/>
          </a:xfrm>
        </p:spPr>
        <p:txBody>
          <a:bodyPr anchor="t">
            <a:normAutofit lnSpcReduction="10000"/>
          </a:bodyPr>
          <a:lstStyle/>
          <a:p>
            <a:pPr algn="l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 Day One Scientific Method Investigation </a:t>
            </a:r>
          </a:p>
          <a:p>
            <a:pPr algn="l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Joshua Roberts / Watauga High School, Boone NC</a:t>
            </a:r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24FADC3C-4415-D88C-F385-BD2444247D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654" y="717299"/>
            <a:ext cx="4969157" cy="1018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82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033D4AB-6298-449D-96E6-706B44AD06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-84084"/>
            <a:ext cx="12341481" cy="6942083"/>
          </a:xfrm>
        </p:spPr>
      </p:pic>
    </p:spTree>
    <p:extLst>
      <p:ext uri="{BB962C8B-B14F-4D97-AF65-F5344CB8AC3E}">
        <p14:creationId xmlns:p14="http://schemas.microsoft.com/office/powerpoint/2010/main" val="3126889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A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E60023-8883-4150-B0F2-830AEE3346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57904" y="0"/>
            <a:ext cx="5055476" cy="6875104"/>
          </a:xfrm>
        </p:spPr>
      </p:pic>
    </p:spTree>
    <p:extLst>
      <p:ext uri="{BB962C8B-B14F-4D97-AF65-F5344CB8AC3E}">
        <p14:creationId xmlns:p14="http://schemas.microsoft.com/office/powerpoint/2010/main" val="163852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20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A5832F-C3D8-4A77-8185-AAE4EE596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94594"/>
            <a:ext cx="12237979" cy="666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114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61D99B7-D41B-4D78-B797-E8B32CD24A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0930" y="528145"/>
            <a:ext cx="12202930" cy="5801710"/>
          </a:xfrm>
        </p:spPr>
      </p:pic>
    </p:spTree>
    <p:extLst>
      <p:ext uri="{BB962C8B-B14F-4D97-AF65-F5344CB8AC3E}">
        <p14:creationId xmlns:p14="http://schemas.microsoft.com/office/powerpoint/2010/main" val="1814136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8B99-D488-3AB7-4938-69F1CFF63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AC01A-4817-7FF0-E692-8A3011453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First Day Lesson Matters So Much!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While other teachers are making the first day about introductions, rules and procedures, and details of the class syllabus . . . I wanted to hook my students into science right away.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Send your students home from the first day of school talking about YOUR class!  Make an exciting first impression on them they will always remember!</a:t>
            </a:r>
          </a:p>
        </p:txBody>
      </p:sp>
    </p:spTree>
    <p:extLst>
      <p:ext uri="{BB962C8B-B14F-4D97-AF65-F5344CB8AC3E}">
        <p14:creationId xmlns:p14="http://schemas.microsoft.com/office/powerpoint/2010/main" val="319981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8B99-D488-3AB7-4938-69F1CFF63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AC01A-4817-7FF0-E692-8A3011453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When students walk into class, they immediately see 6 stations of lab materials . . . . and a challenge written on the classroom board: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sz="6000" b="1" dirty="0"/>
              <a:t>Work as a team to play the music on the record . . . using ONLY the provided materials.</a:t>
            </a:r>
          </a:p>
        </p:txBody>
      </p:sp>
    </p:spTree>
    <p:extLst>
      <p:ext uri="{BB962C8B-B14F-4D97-AF65-F5344CB8AC3E}">
        <p14:creationId xmlns:p14="http://schemas.microsoft.com/office/powerpoint/2010/main" val="55793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8B99-D488-3AB7-4938-69F1CFF63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Materials: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71B72E-A966-4829-B9E5-B80BFEB6C1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1593" y="1550933"/>
            <a:ext cx="6858000" cy="5143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3E2A90-DE2C-4249-80C1-7199694C1179}"/>
              </a:ext>
            </a:extLst>
          </p:cNvPr>
          <p:cNvSpPr txBox="1"/>
          <p:nvPr/>
        </p:nvSpPr>
        <p:spPr>
          <a:xfrm>
            <a:off x="367862" y="1965434"/>
            <a:ext cx="1487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Record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6BBB00-8D9E-4C7E-BC1A-FDC690AE7DAD}"/>
              </a:ext>
            </a:extLst>
          </p:cNvPr>
          <p:cNvSpPr txBox="1"/>
          <p:nvPr/>
        </p:nvSpPr>
        <p:spPr>
          <a:xfrm>
            <a:off x="367862" y="4635061"/>
            <a:ext cx="22045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Cake Decorating Turn Table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8501A9-986B-4898-8205-1FE3B34E4C00}"/>
              </a:ext>
            </a:extLst>
          </p:cNvPr>
          <p:cNvSpPr txBox="1"/>
          <p:nvPr/>
        </p:nvSpPr>
        <p:spPr>
          <a:xfrm>
            <a:off x="5171842" y="349442"/>
            <a:ext cx="11751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Putty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6FCA1F-1054-46C8-9E53-6C35AF94D997}"/>
              </a:ext>
            </a:extLst>
          </p:cNvPr>
          <p:cNvSpPr txBox="1"/>
          <p:nvPr/>
        </p:nvSpPr>
        <p:spPr>
          <a:xfrm>
            <a:off x="7145393" y="126156"/>
            <a:ext cx="4569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¼” Diameter </a:t>
            </a:r>
          </a:p>
          <a:p>
            <a:r>
              <a:rPr lang="en-US" sz="3600" dirty="0"/>
              <a:t>Wooden Dowel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5F5E42-E566-4B87-9F28-3F1B135022AC}"/>
              </a:ext>
            </a:extLst>
          </p:cNvPr>
          <p:cNvSpPr txBox="1"/>
          <p:nvPr/>
        </p:nvSpPr>
        <p:spPr>
          <a:xfrm>
            <a:off x="9695794" y="3315397"/>
            <a:ext cx="25724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Single Sheet </a:t>
            </a:r>
          </a:p>
          <a:p>
            <a:r>
              <a:rPr lang="en-US" sz="3600" dirty="0"/>
              <a:t>8.5 x 11” Paper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9D3955C-D100-46CA-BAA6-DD74E30DC812}"/>
              </a:ext>
            </a:extLst>
          </p:cNvPr>
          <p:cNvCxnSpPr/>
          <p:nvPr/>
        </p:nvCxnSpPr>
        <p:spPr>
          <a:xfrm>
            <a:off x="1959429" y="2492829"/>
            <a:ext cx="2024742" cy="60960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09CFF7B-9C1C-4C7A-A36F-646C2221E2C4}"/>
              </a:ext>
            </a:extLst>
          </p:cNvPr>
          <p:cNvCxnSpPr>
            <a:stCxn id="9" idx="3"/>
          </p:cNvCxnSpPr>
          <p:nvPr/>
        </p:nvCxnSpPr>
        <p:spPr>
          <a:xfrm>
            <a:off x="2572407" y="5512224"/>
            <a:ext cx="3294993" cy="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6826C0D-0D77-452E-B50A-840B2422D95F}"/>
              </a:ext>
            </a:extLst>
          </p:cNvPr>
          <p:cNvCxnSpPr/>
          <p:nvPr/>
        </p:nvCxnSpPr>
        <p:spPr>
          <a:xfrm>
            <a:off x="5867400" y="1132114"/>
            <a:ext cx="228600" cy="1839686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FA138F08-8F93-4C93-857C-4FD8A1DDF196}"/>
              </a:ext>
            </a:extLst>
          </p:cNvPr>
          <p:cNvCxnSpPr/>
          <p:nvPr/>
        </p:nvCxnSpPr>
        <p:spPr>
          <a:xfrm flipH="1">
            <a:off x="6781800" y="1326485"/>
            <a:ext cx="446314" cy="1471144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19E4300-D9B0-4AD7-8794-E5DF890A8564}"/>
              </a:ext>
            </a:extLst>
          </p:cNvPr>
          <p:cNvCxnSpPr/>
          <p:nvPr/>
        </p:nvCxnSpPr>
        <p:spPr>
          <a:xfrm flipH="1" flipV="1">
            <a:off x="8828314" y="3102429"/>
            <a:ext cx="867480" cy="435428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8256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8B99-D488-3AB7-4938-69F1CFF63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Scientific Method: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AC01A-4817-7FF0-E692-8A3011453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8343" cy="4912632"/>
          </a:xfrm>
        </p:spPr>
        <p:txBody>
          <a:bodyPr/>
          <a:lstStyle/>
          <a:p>
            <a:r>
              <a:rPr lang="en-US" dirty="0"/>
              <a:t>Students will struggle as they work together to understand their materials and how to use them to accomplish their task . . . And that is wonderful!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However, a little research can prove helpful.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775046-DE04-4309-8B3B-5833085D0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4076" y="0"/>
            <a:ext cx="4016019" cy="685800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31FFBFA-CB23-4177-952F-6DE4517FA087}"/>
              </a:ext>
            </a:extLst>
          </p:cNvPr>
          <p:cNvCxnSpPr/>
          <p:nvPr/>
        </p:nvCxnSpPr>
        <p:spPr>
          <a:xfrm flipV="1">
            <a:off x="4996543" y="3320143"/>
            <a:ext cx="2231571" cy="2068286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544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237A1036-6B12-4CC9-8822-DD4E712F3F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9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8B99-D488-3AB7-4938-69F1CFF63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Solution: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262A2E-0354-402F-B1AB-64FBF1A69C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89"/>
          <a:stretch/>
        </p:blipFill>
        <p:spPr>
          <a:xfrm rot="10800000">
            <a:off x="169040" y="3392451"/>
            <a:ext cx="4007283" cy="32914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AEB3C9-80DB-4686-9A3B-FDCCBD780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8076" y="1880976"/>
            <a:ext cx="4227780" cy="317083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D507484-29C9-4BCD-8330-2A6554D457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8062748" y="650985"/>
            <a:ext cx="4198883" cy="314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39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D8E76-6DB1-2BFB-D5AD-45D758B14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7643-2E3C-E30D-16C6-FB17F1300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Teacher “Cheats”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FF95EF41-B72A-4185-80C0-95AABDFD28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14884" y="0"/>
            <a:ext cx="3857625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2F492B-BD05-4A7B-84D4-21CA019E6BBA}"/>
              </a:ext>
            </a:extLst>
          </p:cNvPr>
          <p:cNvSpPr txBox="1"/>
          <p:nvPr/>
        </p:nvSpPr>
        <p:spPr>
          <a:xfrm flipH="1">
            <a:off x="252247" y="1490990"/>
            <a:ext cx="697886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Using a suitcase-style record player, I spin the record and place a sharp corner of the paper into the grooves. </a:t>
            </a:r>
          </a:p>
          <a:p>
            <a:endParaRPr lang="en-US" sz="2800" dirty="0"/>
          </a:p>
          <a:p>
            <a:r>
              <a:rPr lang="en-US" sz="2800" dirty="0"/>
              <a:t>The bumps within the grooves vibrate into the paper, and the sound is projected across the surface area of the sheet – acting as a speaker for all to hear.</a:t>
            </a:r>
          </a:p>
          <a:p>
            <a:endParaRPr lang="en-US" sz="2800" dirty="0"/>
          </a:p>
          <a:p>
            <a:r>
              <a:rPr lang="en-US" sz="2800" dirty="0"/>
              <a:t>Children are amazed.</a:t>
            </a:r>
          </a:p>
          <a:p>
            <a:endParaRPr lang="en-US" sz="2800" dirty="0"/>
          </a:p>
          <a:p>
            <a:r>
              <a:rPr lang="en-US" sz="2800" dirty="0"/>
              <a:t>Teacher becomes a hero.</a:t>
            </a:r>
          </a:p>
        </p:txBody>
      </p:sp>
    </p:spTree>
    <p:extLst>
      <p:ext uri="{BB962C8B-B14F-4D97-AF65-F5344CB8AC3E}">
        <p14:creationId xmlns:p14="http://schemas.microsoft.com/office/powerpoint/2010/main" val="208162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95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D8E76-6DB1-2BFB-D5AD-45D758B14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7643-2E3C-E30D-16C6-FB17F1300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 To The Golden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EC9B9-1B86-A503-9936-222A329FB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502" y="1825625"/>
            <a:ext cx="5762297" cy="4351338"/>
          </a:xfrm>
        </p:spPr>
        <p:txBody>
          <a:bodyPr/>
          <a:lstStyle/>
          <a:p>
            <a:r>
              <a:rPr lang="en-US" dirty="0"/>
              <a:t>In the 1970s, we actually sent a message into space for aliens.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Greetings:           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Sounds: </a:t>
            </a:r>
          </a:p>
          <a:p>
            <a:pPr marL="0" indent="0">
              <a:buNone/>
            </a:pPr>
            <a:r>
              <a:rPr lang="en-US" dirty="0"/>
              <a:t>  </a:t>
            </a:r>
          </a:p>
          <a:p>
            <a:r>
              <a:rPr lang="en-US" dirty="0"/>
              <a:t>Music: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50F3E5-F84E-4648-8A67-BD0C7974813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24002" y="1758950"/>
            <a:ext cx="4095749" cy="4127134"/>
          </a:xfrm>
          <a:prstGeom prst="rect">
            <a:avLst/>
          </a:prstGeom>
        </p:spPr>
      </p:pic>
      <p:pic>
        <p:nvPicPr>
          <p:cNvPr id="6" name="102 Greetings from the Secretary General of the UN">
            <a:hlinkClick r:id="" action="ppaction://media"/>
            <a:extLst>
              <a:ext uri="{FF2B5EF4-FFF2-40B4-BE49-F238E27FC236}">
                <a16:creationId xmlns:a16="http://schemas.microsoft.com/office/drawing/2014/main" id="{DB500895-36BF-45C0-9EC1-BB365C9D8D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7511392" y="3259957"/>
            <a:ext cx="406400" cy="406400"/>
          </a:xfrm>
          <a:prstGeom prst="rect">
            <a:avLst/>
          </a:prstGeom>
        </p:spPr>
      </p:pic>
      <p:pic>
        <p:nvPicPr>
          <p:cNvPr id="7" name="103 Greetings in 55 Languages">
            <a:hlinkClick r:id="" action="ppaction://media"/>
            <a:extLst>
              <a:ext uri="{FF2B5EF4-FFF2-40B4-BE49-F238E27FC236}">
                <a16:creationId xmlns:a16="http://schemas.microsoft.com/office/drawing/2014/main" id="{58CDD2D0-93BD-4FBC-837C-492FFDDEE0E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783142" y="3246819"/>
            <a:ext cx="406400" cy="406400"/>
          </a:xfrm>
          <a:prstGeom prst="rect">
            <a:avLst/>
          </a:prstGeom>
        </p:spPr>
      </p:pic>
      <p:pic>
        <p:nvPicPr>
          <p:cNvPr id="9" name="Tractor, Bus, Auto">
            <a:hlinkClick r:id="" action="ppaction://media"/>
            <a:extLst>
              <a:ext uri="{FF2B5EF4-FFF2-40B4-BE49-F238E27FC236}">
                <a16:creationId xmlns:a16="http://schemas.microsoft.com/office/drawing/2014/main" id="{58C82A50-D23B-4C9D-9EC9-505FBA47F34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783143" y="4298110"/>
            <a:ext cx="406400" cy="406400"/>
          </a:xfrm>
          <a:prstGeom prst="rect">
            <a:avLst/>
          </a:prstGeom>
        </p:spPr>
      </p:pic>
      <p:pic>
        <p:nvPicPr>
          <p:cNvPr id="10" name="Volcanoes, Earthquake, Thunder">
            <a:hlinkClick r:id="" action="ppaction://media"/>
            <a:extLst>
              <a:ext uri="{FF2B5EF4-FFF2-40B4-BE49-F238E27FC236}">
                <a16:creationId xmlns:a16="http://schemas.microsoft.com/office/drawing/2014/main" id="{039D59D5-4EB6-4ADD-BFA9-E070131E6D8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068471" y="4298110"/>
            <a:ext cx="406400" cy="406400"/>
          </a:xfrm>
          <a:prstGeom prst="rect">
            <a:avLst/>
          </a:prstGeom>
        </p:spPr>
      </p:pic>
      <p:pic>
        <p:nvPicPr>
          <p:cNvPr id="11" name="112 Johnny B. Goode">
            <a:hlinkClick r:id="" action="ppaction://media"/>
            <a:extLst>
              <a:ext uri="{FF2B5EF4-FFF2-40B4-BE49-F238E27FC236}">
                <a16:creationId xmlns:a16="http://schemas.microsoft.com/office/drawing/2014/main" id="{3A0D3BD8-3007-436C-B241-FF129AA3131C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7521903" y="5349401"/>
            <a:ext cx="406400" cy="406400"/>
          </a:xfrm>
          <a:prstGeom prst="rect">
            <a:avLst/>
          </a:prstGeom>
        </p:spPr>
      </p:pic>
      <p:pic>
        <p:nvPicPr>
          <p:cNvPr id="12" name="215 Dark Was the Night">
            <a:hlinkClick r:id="" action="ppaction://media"/>
            <a:extLst>
              <a:ext uri="{FF2B5EF4-FFF2-40B4-BE49-F238E27FC236}">
                <a16:creationId xmlns:a16="http://schemas.microsoft.com/office/drawing/2014/main" id="{00BE5DF5-50F5-4D21-88D1-336379CBDD27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793654" y="5349401"/>
            <a:ext cx="406400" cy="406400"/>
          </a:xfrm>
          <a:prstGeom prst="rect">
            <a:avLst/>
          </a:prstGeom>
        </p:spPr>
      </p:pic>
      <p:pic>
        <p:nvPicPr>
          <p:cNvPr id="13" name="Birds, Hyena, Elephant">
            <a:hlinkClick r:id="" action="ppaction://media"/>
            <a:extLst>
              <a:ext uri="{FF2B5EF4-FFF2-40B4-BE49-F238E27FC236}">
                <a16:creationId xmlns:a16="http://schemas.microsoft.com/office/drawing/2014/main" id="{E7D363EA-DFAB-459C-9C62-30C86C346DFE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7497815" y="429811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944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498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759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994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322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6293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0373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EF114-F171-FB8E-5B80-62917F39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EDFDA-838C-4F25-F422-DB958D25A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21138-4FB9-B5B5-3EFA-514D35D47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Class discussion on the topic of a NEW message to aliens from Earth</a:t>
            </a:r>
          </a:p>
          <a:p>
            <a:pPr marL="0" indent="0">
              <a:buNone/>
            </a:pPr>
            <a:endParaRPr lang="en-US" sz="3600" dirty="0"/>
          </a:p>
          <a:p>
            <a:r>
              <a:rPr lang="en-US" sz="3600" dirty="0"/>
              <a:t>Would we use a more modern medium . . . or perhaps, another golden record?</a:t>
            </a:r>
          </a:p>
          <a:p>
            <a:pPr marL="0" indent="0">
              <a:buNone/>
            </a:pPr>
            <a:endParaRPr lang="en-US" sz="3600" dirty="0"/>
          </a:p>
          <a:p>
            <a:r>
              <a:rPr lang="en-US" sz="3600" dirty="0"/>
              <a:t>What images, sounds, and songs would THEY include nearly 50 years later . . . and WHY?</a:t>
            </a:r>
          </a:p>
        </p:txBody>
      </p:sp>
    </p:spTree>
    <p:extLst>
      <p:ext uri="{BB962C8B-B14F-4D97-AF65-F5344CB8AC3E}">
        <p14:creationId xmlns:p14="http://schemas.microsoft.com/office/powerpoint/2010/main" val="375088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EF114-F171-FB8E-5B80-62917F39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EDFDA-838C-4F25-F422-DB958D25A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104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Golden Record 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21138-4FB9-B5B5-3EFA-514D35D47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4566" y="2280197"/>
            <a:ext cx="6400799" cy="1148803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hlinkClick r:id="rId2"/>
              </a:rPr>
              <a:t>https://science.nasa.gov/mission/voyager/golden-record-contents/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C1E6DE-FEFE-4709-89F0-524BD16B8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5564"/>
          <a:stretch/>
        </p:blipFill>
        <p:spPr>
          <a:xfrm>
            <a:off x="136635" y="2309220"/>
            <a:ext cx="5412828" cy="36515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E61F33-E83B-41BB-A736-E8C25E372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5028" y="3891716"/>
            <a:ext cx="6200337" cy="2069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251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A1FD7-6CFF-EA9D-24AF-B83114DAF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8A4A6-594F-0DF3-DB64-16F715D14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247F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D7D4C-5692-277F-1DE3-F39B45074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359" y="1909707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US" sz="5400" dirty="0"/>
              <a:t>Contact Info:</a:t>
            </a:r>
          </a:p>
          <a:p>
            <a:pPr lvl="2"/>
            <a:endParaRPr lang="en-US" sz="5400" dirty="0"/>
          </a:p>
          <a:p>
            <a:pPr marL="914400" lvl="2" indent="0" algn="ctr">
              <a:buNone/>
            </a:pPr>
            <a:r>
              <a:rPr lang="en-US" sz="5400" dirty="0"/>
              <a:t>Joshua Roberts</a:t>
            </a:r>
          </a:p>
          <a:p>
            <a:pPr marL="914400" lvl="2" indent="0" algn="ctr">
              <a:buNone/>
            </a:pPr>
            <a:r>
              <a:rPr lang="en-US" sz="5400" dirty="0"/>
              <a:t>Watauga High School, Boone, NC</a:t>
            </a:r>
          </a:p>
          <a:p>
            <a:pPr marL="914400" lvl="2" indent="0" algn="ctr">
              <a:buNone/>
            </a:pPr>
            <a:r>
              <a:rPr lang="en-US" sz="5400" dirty="0">
                <a:hlinkClick r:id="rId2"/>
              </a:rPr>
              <a:t>robertsjo@wataugaschools.org</a:t>
            </a:r>
            <a:endParaRPr lang="en-US" sz="5400" dirty="0"/>
          </a:p>
          <a:p>
            <a:pPr marL="914400" lvl="2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62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NAG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237E54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951</TotalTime>
  <Words>389</Words>
  <Application>Microsoft Office PowerPoint</Application>
  <PresentationFormat>Widescreen</PresentationFormat>
  <Paragraphs>58</Paragraphs>
  <Slides>16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The Voyager Golden Record Paper Player:</vt:lpstr>
      <vt:lpstr>PowerPoint Presentation</vt:lpstr>
      <vt:lpstr>PowerPoint Presentation</vt:lpstr>
      <vt:lpstr>PowerPoint Presentation</vt:lpstr>
      <vt:lpstr>PowerPoint Presentation</vt:lpstr>
      <vt:lpstr>Why?</vt:lpstr>
      <vt:lpstr>How?</vt:lpstr>
      <vt:lpstr>The Materials:</vt:lpstr>
      <vt:lpstr>The Scientific Method:</vt:lpstr>
      <vt:lpstr>PowerPoint Presentation</vt:lpstr>
      <vt:lpstr>The Solution:</vt:lpstr>
      <vt:lpstr>The Teacher “Cheats”</vt:lpstr>
      <vt:lpstr>Back To The Golden Record</vt:lpstr>
      <vt:lpstr>Conclusion:</vt:lpstr>
      <vt:lpstr>Golden Record Content: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Inclusive Presentation Guidelines</dc:title>
  <dc:creator>Meghan Lindsey Cook</dc:creator>
  <cp:lastModifiedBy>Joshua Roberts</cp:lastModifiedBy>
  <cp:revision>33</cp:revision>
  <cp:lastPrinted>2024-11-15T15:16:24Z</cp:lastPrinted>
  <dcterms:created xsi:type="dcterms:W3CDTF">2024-10-04T20:15:28Z</dcterms:created>
  <dcterms:modified xsi:type="dcterms:W3CDTF">2024-11-16T05:04:11Z</dcterms:modified>
</cp:coreProperties>
</file>