
<file path=[Content_Types].xml><?xml version="1.0" encoding="utf-8"?>
<Types xmlns="http://schemas.openxmlformats.org/package/2006/content-types">
  <Default Extension="jpg" ContentType="image/jpeg"/>
  <Default Extension="emf" ContentType="image/x-emf"/>
  <Default Extension="wmv" ContentType="video/unknown"/>
  <Default Extension="jpeg" ContentType="image/jpeg"/>
  <Default Extension="xml" ContentType="application/xml"/>
  <Default Extension="vml" ContentType="application/vnd.openxmlformats-officedocument.vmlDrawing"/>
  <Default Extension="tif" ContentType="image/tiff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gif" ContentType="image/gif"/>
  <Default Extension="mo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embeddings/oleObject2.bin" ContentType="application/vnd.openxmlformats-officedocument.oleObject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embeddings/oleObject3.bin" ContentType="application/vnd.openxmlformats-officedocument.oleObject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0"/>
  </p:notesMasterIdLst>
  <p:sldIdLst>
    <p:sldId id="290" r:id="rId2"/>
    <p:sldId id="374" r:id="rId3"/>
    <p:sldId id="400" r:id="rId4"/>
    <p:sldId id="407" r:id="rId5"/>
    <p:sldId id="436" r:id="rId6"/>
    <p:sldId id="437" r:id="rId7"/>
    <p:sldId id="371" r:id="rId8"/>
    <p:sldId id="404" r:id="rId9"/>
    <p:sldId id="411" r:id="rId10"/>
    <p:sldId id="412" r:id="rId11"/>
    <p:sldId id="413" r:id="rId12"/>
    <p:sldId id="414" r:id="rId13"/>
    <p:sldId id="415" r:id="rId14"/>
    <p:sldId id="416" r:id="rId15"/>
    <p:sldId id="417" r:id="rId16"/>
    <p:sldId id="418" r:id="rId17"/>
    <p:sldId id="419" r:id="rId18"/>
    <p:sldId id="410" r:id="rId19"/>
    <p:sldId id="420" r:id="rId20"/>
    <p:sldId id="421" r:id="rId21"/>
    <p:sldId id="372" r:id="rId22"/>
    <p:sldId id="373" r:id="rId23"/>
    <p:sldId id="375" r:id="rId24"/>
    <p:sldId id="422" r:id="rId25"/>
    <p:sldId id="423" r:id="rId26"/>
    <p:sldId id="425" r:id="rId27"/>
    <p:sldId id="426" r:id="rId28"/>
    <p:sldId id="427" r:id="rId29"/>
    <p:sldId id="428" r:id="rId30"/>
    <p:sldId id="429" r:id="rId31"/>
    <p:sldId id="307" r:id="rId32"/>
    <p:sldId id="430" r:id="rId33"/>
    <p:sldId id="303" r:id="rId34"/>
    <p:sldId id="431" r:id="rId35"/>
    <p:sldId id="301" r:id="rId36"/>
    <p:sldId id="297" r:id="rId37"/>
    <p:sldId id="298" r:id="rId38"/>
    <p:sldId id="432" r:id="rId39"/>
    <p:sldId id="433" r:id="rId40"/>
    <p:sldId id="434" r:id="rId41"/>
    <p:sldId id="310" r:id="rId42"/>
    <p:sldId id="311" r:id="rId43"/>
    <p:sldId id="324" r:id="rId44"/>
    <p:sldId id="325" r:id="rId45"/>
    <p:sldId id="438" r:id="rId46"/>
    <p:sldId id="439" r:id="rId47"/>
    <p:sldId id="435" r:id="rId48"/>
    <p:sldId id="440" r:id="rId49"/>
    <p:sldId id="376" r:id="rId50"/>
    <p:sldId id="403" r:id="rId51"/>
    <p:sldId id="442" r:id="rId52"/>
    <p:sldId id="330" r:id="rId53"/>
    <p:sldId id="331" r:id="rId54"/>
    <p:sldId id="336" r:id="rId55"/>
    <p:sldId id="337" r:id="rId56"/>
    <p:sldId id="302" r:id="rId57"/>
    <p:sldId id="327" r:id="rId58"/>
    <p:sldId id="334" r:id="rId59"/>
    <p:sldId id="335" r:id="rId60"/>
    <p:sldId id="355" r:id="rId61"/>
    <p:sldId id="363" r:id="rId62"/>
    <p:sldId id="369" r:id="rId63"/>
    <p:sldId id="368" r:id="rId64"/>
    <p:sldId id="367" r:id="rId65"/>
    <p:sldId id="366" r:id="rId66"/>
    <p:sldId id="343" r:id="rId67"/>
    <p:sldId id="344" r:id="rId68"/>
    <p:sldId id="441" r:id="rId69"/>
  </p:sldIdLst>
  <p:sldSz cx="9144000" cy="6858000" type="screen4x3"/>
  <p:notesSz cx="6858000" cy="9144000"/>
  <p:defaultTextStyle>
    <a:defPPr>
      <a:defRPr lang="es-ES_tradnl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FFCC"/>
    <a:srgbClr val="B6CAFF"/>
    <a:srgbClr val="FF800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693" autoAdjust="0"/>
    <p:restoredTop sz="94660"/>
  </p:normalViewPr>
  <p:slideViewPr>
    <p:cSldViewPr snapToObjects="1">
      <p:cViewPr>
        <p:scale>
          <a:sx n="75" d="100"/>
          <a:sy n="75" d="100"/>
        </p:scale>
        <p:origin x="-960" y="-4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68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notesMaster" Target="notesMasters/notesMaster1.xml"/><Relationship Id="rId71" Type="http://schemas.openxmlformats.org/officeDocument/2006/relationships/printerSettings" Target="printerSettings/printerSettings1.bin"/><Relationship Id="rId72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viewProps" Target="viewProps.xml"/><Relationship Id="rId74" Type="http://schemas.openxmlformats.org/officeDocument/2006/relationships/theme" Target="theme/theme1.xml"/><Relationship Id="rId75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5795E6F-CB0B-4D51-983B-E509BB1FA44E}" type="datetimeFigureOut">
              <a:rPr lang="es-ES_tradnl"/>
              <a:pPr>
                <a:defRPr/>
              </a:pPr>
              <a:t>10/08/17</a:t>
            </a:fld>
            <a:endParaRPr lang="en-GB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noProof="0" smtClean="0"/>
              <a:t>Haga clic para modificar el estilo de texto del patrón</a:t>
            </a:r>
          </a:p>
          <a:p>
            <a:pPr lvl="1"/>
            <a:r>
              <a:rPr lang="es-ES_tradnl" noProof="0" smtClean="0"/>
              <a:t>Segundo nivel</a:t>
            </a:r>
          </a:p>
          <a:p>
            <a:pPr lvl="2"/>
            <a:r>
              <a:rPr lang="es-ES_tradnl" noProof="0" smtClean="0"/>
              <a:t>Tercer nivel</a:t>
            </a:r>
          </a:p>
          <a:p>
            <a:pPr lvl="3"/>
            <a:r>
              <a:rPr lang="es-ES_tradnl" noProof="0" smtClean="0"/>
              <a:t>Cuarto nivel</a:t>
            </a:r>
          </a:p>
          <a:p>
            <a:pPr lvl="4"/>
            <a:r>
              <a:rPr lang="es-ES_tradnl" noProof="0" smtClean="0"/>
              <a:t>Quinto nivel</a:t>
            </a:r>
            <a:endParaRPr lang="en-GB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04F86EF-D548-4E54-9588-92E571F7D8E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14578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dirty="0" smtClean="0">
              <a:ea typeface="ＭＳ Ｐゴシック"/>
              <a:cs typeface="ＭＳ Ｐゴシック"/>
            </a:endParaRPr>
          </a:p>
        </p:txBody>
      </p:sp>
      <p:sp>
        <p:nvSpPr>
          <p:cNvPr id="17411" name="Marcador de número de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DA75D6E-7473-4F0F-8B67-754A75EE7A70}" type="slidenum">
              <a:rPr lang="en-GB" sz="1200">
                <a:latin typeface="+mn-lt"/>
                <a:ea typeface="+mn-ea"/>
                <a:cs typeface="+mn-cs"/>
              </a:rPr>
              <a:pPr algn="r">
                <a:defRPr/>
              </a:pPr>
              <a:t>1</a:t>
            </a:fld>
            <a:endParaRPr lang="en-GB" sz="120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>
              <a:ea typeface="ＭＳ Ｐゴシック"/>
              <a:cs typeface="ＭＳ Ｐゴシック"/>
            </a:endParaRPr>
          </a:p>
        </p:txBody>
      </p:sp>
      <p:sp>
        <p:nvSpPr>
          <p:cNvPr id="17411" name="Marcador de número de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DA75D6E-7473-4F0F-8B67-754A75EE7A70}" type="slidenum">
              <a:rPr lang="en-GB" sz="1200">
                <a:latin typeface="+mn-lt"/>
                <a:ea typeface="+mn-ea"/>
                <a:cs typeface="+mn-cs"/>
              </a:rPr>
              <a:pPr algn="r">
                <a:defRPr/>
              </a:pPr>
              <a:t>12</a:t>
            </a:fld>
            <a:endParaRPr lang="en-GB" sz="120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>
              <a:ea typeface="ＭＳ Ｐゴシック"/>
              <a:cs typeface="ＭＳ Ｐゴシック"/>
            </a:endParaRPr>
          </a:p>
        </p:txBody>
      </p:sp>
      <p:sp>
        <p:nvSpPr>
          <p:cNvPr id="17411" name="Marcador de número de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DA75D6E-7473-4F0F-8B67-754A75EE7A70}" type="slidenum">
              <a:rPr lang="en-GB" sz="1200">
                <a:latin typeface="+mn-lt"/>
                <a:ea typeface="+mn-ea"/>
                <a:cs typeface="+mn-cs"/>
              </a:rPr>
              <a:pPr algn="r">
                <a:defRPr/>
              </a:pPr>
              <a:t>13</a:t>
            </a:fld>
            <a:endParaRPr lang="en-GB" sz="120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>
              <a:ea typeface="ＭＳ Ｐゴシック"/>
              <a:cs typeface="ＭＳ Ｐゴシック"/>
            </a:endParaRPr>
          </a:p>
        </p:txBody>
      </p:sp>
      <p:sp>
        <p:nvSpPr>
          <p:cNvPr id="17411" name="Marcador de número de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DA75D6E-7473-4F0F-8B67-754A75EE7A70}" type="slidenum">
              <a:rPr lang="en-GB" sz="1200">
                <a:latin typeface="+mn-lt"/>
                <a:ea typeface="+mn-ea"/>
                <a:cs typeface="+mn-cs"/>
              </a:rPr>
              <a:pPr algn="r">
                <a:defRPr/>
              </a:pPr>
              <a:t>14</a:t>
            </a:fld>
            <a:endParaRPr lang="en-GB" sz="120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>
              <a:ea typeface="ＭＳ Ｐゴシック"/>
              <a:cs typeface="ＭＳ Ｐゴシック"/>
            </a:endParaRPr>
          </a:p>
        </p:txBody>
      </p:sp>
      <p:sp>
        <p:nvSpPr>
          <p:cNvPr id="17411" name="Marcador de número de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DA75D6E-7473-4F0F-8B67-754A75EE7A70}" type="slidenum">
              <a:rPr lang="en-GB" sz="1200">
                <a:latin typeface="+mn-lt"/>
                <a:ea typeface="+mn-ea"/>
                <a:cs typeface="+mn-cs"/>
              </a:rPr>
              <a:pPr algn="r">
                <a:defRPr/>
              </a:pPr>
              <a:t>15</a:t>
            </a:fld>
            <a:endParaRPr lang="en-GB" sz="120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>
              <a:ea typeface="ＭＳ Ｐゴシック"/>
              <a:cs typeface="ＭＳ Ｐゴシック"/>
            </a:endParaRPr>
          </a:p>
        </p:txBody>
      </p:sp>
      <p:sp>
        <p:nvSpPr>
          <p:cNvPr id="17411" name="Marcador de número de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DA75D6E-7473-4F0F-8B67-754A75EE7A70}" type="slidenum">
              <a:rPr lang="en-GB" sz="1200">
                <a:latin typeface="+mn-lt"/>
                <a:ea typeface="+mn-ea"/>
                <a:cs typeface="+mn-cs"/>
              </a:rPr>
              <a:pPr algn="r">
                <a:defRPr/>
              </a:pPr>
              <a:t>16</a:t>
            </a:fld>
            <a:endParaRPr lang="en-GB" sz="120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>
              <a:ea typeface="ＭＳ Ｐゴシック"/>
              <a:cs typeface="ＭＳ Ｐゴシック"/>
            </a:endParaRPr>
          </a:p>
        </p:txBody>
      </p:sp>
      <p:sp>
        <p:nvSpPr>
          <p:cNvPr id="17411" name="Marcador de número de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DA75D6E-7473-4F0F-8B67-754A75EE7A70}" type="slidenum">
              <a:rPr lang="en-GB" sz="1200">
                <a:latin typeface="+mn-lt"/>
                <a:ea typeface="+mn-ea"/>
                <a:cs typeface="+mn-cs"/>
              </a:rPr>
              <a:pPr algn="r">
                <a:defRPr/>
              </a:pPr>
              <a:t>17</a:t>
            </a:fld>
            <a:endParaRPr lang="en-GB" sz="120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>
              <a:ea typeface="ＭＳ Ｐゴシック"/>
              <a:cs typeface="ＭＳ Ｐゴシック"/>
            </a:endParaRPr>
          </a:p>
        </p:txBody>
      </p:sp>
      <p:sp>
        <p:nvSpPr>
          <p:cNvPr id="17411" name="Marcador de número de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DA75D6E-7473-4F0F-8B67-754A75EE7A70}" type="slidenum">
              <a:rPr lang="en-GB" sz="1200">
                <a:latin typeface="+mn-lt"/>
                <a:ea typeface="+mn-ea"/>
                <a:cs typeface="+mn-cs"/>
              </a:rPr>
              <a:pPr algn="r">
                <a:defRPr/>
              </a:pPr>
              <a:t>18</a:t>
            </a:fld>
            <a:endParaRPr lang="en-GB" sz="120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>
              <a:ea typeface="ＭＳ Ｐゴシック"/>
              <a:cs typeface="ＭＳ Ｐゴシック"/>
            </a:endParaRPr>
          </a:p>
        </p:txBody>
      </p:sp>
      <p:sp>
        <p:nvSpPr>
          <p:cNvPr id="17411" name="Marcador de número de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DA75D6E-7473-4F0F-8B67-754A75EE7A70}" type="slidenum">
              <a:rPr lang="en-GB" sz="1200">
                <a:latin typeface="+mn-lt"/>
                <a:ea typeface="+mn-ea"/>
                <a:cs typeface="+mn-cs"/>
              </a:rPr>
              <a:pPr algn="r">
                <a:defRPr/>
              </a:pPr>
              <a:t>19</a:t>
            </a:fld>
            <a:endParaRPr lang="en-GB" sz="120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849CC-897A-3743-8E19-090B0967CC4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4035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>
              <a:ea typeface="ＭＳ Ｐゴシック"/>
              <a:cs typeface="ＭＳ Ｐゴシック"/>
            </a:endParaRPr>
          </a:p>
        </p:txBody>
      </p:sp>
      <p:sp>
        <p:nvSpPr>
          <p:cNvPr id="17411" name="Marcador de número de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DA75D6E-7473-4F0F-8B67-754A75EE7A70}" type="slidenum">
              <a:rPr lang="en-GB" sz="1200">
                <a:latin typeface="+mn-lt"/>
                <a:ea typeface="+mn-ea"/>
                <a:cs typeface="+mn-cs"/>
              </a:rPr>
              <a:pPr algn="r">
                <a:defRPr/>
              </a:pPr>
              <a:t>21</a:t>
            </a:fld>
            <a:endParaRPr lang="en-GB" sz="120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>
              <a:ea typeface="ＭＳ Ｐゴシック"/>
              <a:cs typeface="ＭＳ Ｐゴシック"/>
            </a:endParaRPr>
          </a:p>
        </p:txBody>
      </p:sp>
      <p:sp>
        <p:nvSpPr>
          <p:cNvPr id="17411" name="Marcador de número de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DA75D6E-7473-4F0F-8B67-754A75EE7A70}" type="slidenum">
              <a:rPr lang="en-GB" sz="1200">
                <a:latin typeface="+mn-lt"/>
                <a:ea typeface="+mn-ea"/>
                <a:cs typeface="+mn-cs"/>
              </a:rPr>
              <a:pPr algn="r">
                <a:defRPr/>
              </a:pPr>
              <a:t>2</a:t>
            </a:fld>
            <a:endParaRPr lang="en-GB" sz="120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>
              <a:ea typeface="ＭＳ Ｐゴシック"/>
              <a:cs typeface="ＭＳ Ｐゴシック"/>
            </a:endParaRPr>
          </a:p>
        </p:txBody>
      </p:sp>
      <p:sp>
        <p:nvSpPr>
          <p:cNvPr id="17411" name="Marcador de número de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DA75D6E-7473-4F0F-8B67-754A75EE7A70}" type="slidenum">
              <a:rPr lang="en-GB" sz="1200">
                <a:latin typeface="+mn-lt"/>
                <a:ea typeface="+mn-ea"/>
                <a:cs typeface="+mn-cs"/>
              </a:rPr>
              <a:pPr algn="r">
                <a:defRPr/>
              </a:pPr>
              <a:t>22</a:t>
            </a:fld>
            <a:endParaRPr lang="en-GB" sz="120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dirty="0" smtClean="0">
              <a:ea typeface="ＭＳ Ｐゴシック"/>
              <a:cs typeface="ＭＳ Ｐゴシック"/>
            </a:endParaRPr>
          </a:p>
        </p:txBody>
      </p:sp>
      <p:sp>
        <p:nvSpPr>
          <p:cNvPr id="17411" name="Marcador de número de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DA75D6E-7473-4F0F-8B67-754A75EE7A70}" type="slidenum">
              <a:rPr lang="en-GB" sz="1200">
                <a:latin typeface="+mn-lt"/>
                <a:ea typeface="+mn-ea"/>
                <a:cs typeface="+mn-cs"/>
              </a:rPr>
              <a:pPr algn="r">
                <a:defRPr/>
              </a:pPr>
              <a:t>23</a:t>
            </a:fld>
            <a:endParaRPr lang="en-GB" sz="120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>
              <a:ea typeface="ＭＳ Ｐゴシック"/>
              <a:cs typeface="ＭＳ Ｐゴシック"/>
            </a:endParaRPr>
          </a:p>
        </p:txBody>
      </p:sp>
      <p:sp>
        <p:nvSpPr>
          <p:cNvPr id="17411" name="Marcador de número de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DA75D6E-7473-4F0F-8B67-754A75EE7A70}" type="slidenum">
              <a:rPr lang="en-GB" sz="1200">
                <a:latin typeface="+mn-lt"/>
                <a:ea typeface="+mn-ea"/>
                <a:cs typeface="+mn-cs"/>
              </a:rPr>
              <a:pPr algn="r">
                <a:defRPr/>
              </a:pPr>
              <a:t>24</a:t>
            </a:fld>
            <a:endParaRPr lang="en-GB" sz="120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>
              <a:ea typeface="ＭＳ Ｐゴシック"/>
              <a:cs typeface="ＭＳ Ｐゴシック"/>
            </a:endParaRPr>
          </a:p>
        </p:txBody>
      </p:sp>
      <p:sp>
        <p:nvSpPr>
          <p:cNvPr id="17411" name="Marcador de número de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DA75D6E-7473-4F0F-8B67-754A75EE7A70}" type="slidenum">
              <a:rPr lang="en-GB" sz="1200">
                <a:latin typeface="+mn-lt"/>
                <a:ea typeface="+mn-ea"/>
                <a:cs typeface="+mn-cs"/>
              </a:rPr>
              <a:pPr algn="r">
                <a:defRPr/>
              </a:pPr>
              <a:t>25</a:t>
            </a:fld>
            <a:endParaRPr lang="en-GB" sz="120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>
              <a:ea typeface="ＭＳ Ｐゴシック"/>
              <a:cs typeface="ＭＳ Ｐゴシック"/>
            </a:endParaRPr>
          </a:p>
        </p:txBody>
      </p:sp>
      <p:sp>
        <p:nvSpPr>
          <p:cNvPr id="17411" name="Marcador de número de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DA75D6E-7473-4F0F-8B67-754A75EE7A70}" type="slidenum">
              <a:rPr lang="en-GB" sz="1200">
                <a:latin typeface="+mn-lt"/>
                <a:ea typeface="+mn-ea"/>
                <a:cs typeface="+mn-cs"/>
              </a:rPr>
              <a:pPr algn="r">
                <a:defRPr/>
              </a:pPr>
              <a:t>26</a:t>
            </a:fld>
            <a:endParaRPr lang="en-GB" sz="120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>
              <a:ea typeface="ＭＳ Ｐゴシック"/>
              <a:cs typeface="ＭＳ Ｐゴシック"/>
            </a:endParaRPr>
          </a:p>
        </p:txBody>
      </p:sp>
      <p:sp>
        <p:nvSpPr>
          <p:cNvPr id="17411" name="Marcador de número de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DA75D6E-7473-4F0F-8B67-754A75EE7A70}" type="slidenum">
              <a:rPr lang="en-GB" sz="1200">
                <a:latin typeface="+mn-lt"/>
                <a:ea typeface="+mn-ea"/>
                <a:cs typeface="+mn-cs"/>
              </a:rPr>
              <a:pPr algn="r">
                <a:defRPr/>
              </a:pPr>
              <a:t>27</a:t>
            </a:fld>
            <a:endParaRPr lang="en-GB" sz="120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>
              <a:ea typeface="ＭＳ Ｐゴシック"/>
              <a:cs typeface="ＭＳ Ｐゴシック"/>
            </a:endParaRPr>
          </a:p>
        </p:txBody>
      </p:sp>
      <p:sp>
        <p:nvSpPr>
          <p:cNvPr id="17411" name="Marcador de número de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DA75D6E-7473-4F0F-8B67-754A75EE7A70}" type="slidenum">
              <a:rPr lang="en-GB" sz="1200">
                <a:latin typeface="+mn-lt"/>
                <a:ea typeface="+mn-ea"/>
                <a:cs typeface="+mn-cs"/>
              </a:rPr>
              <a:pPr algn="r">
                <a:defRPr/>
              </a:pPr>
              <a:t>28</a:t>
            </a:fld>
            <a:endParaRPr lang="en-GB" sz="120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>
              <a:ea typeface="ＭＳ Ｐゴシック"/>
              <a:cs typeface="ＭＳ Ｐゴシック"/>
            </a:endParaRPr>
          </a:p>
        </p:txBody>
      </p:sp>
      <p:sp>
        <p:nvSpPr>
          <p:cNvPr id="17411" name="Marcador de número de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DA75D6E-7473-4F0F-8B67-754A75EE7A70}" type="slidenum">
              <a:rPr lang="en-GB" sz="1200">
                <a:latin typeface="+mn-lt"/>
                <a:ea typeface="+mn-ea"/>
                <a:cs typeface="+mn-cs"/>
              </a:rPr>
              <a:pPr algn="r">
                <a:defRPr/>
              </a:pPr>
              <a:t>29</a:t>
            </a:fld>
            <a:endParaRPr lang="en-GB" sz="120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>
              <a:ea typeface="ＭＳ Ｐゴシック"/>
              <a:cs typeface="ＭＳ Ｐゴシック"/>
            </a:endParaRPr>
          </a:p>
        </p:txBody>
      </p:sp>
      <p:sp>
        <p:nvSpPr>
          <p:cNvPr id="17411" name="Marcador de número de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DA75D6E-7473-4F0F-8B67-754A75EE7A70}" type="slidenum">
              <a:rPr lang="en-GB" sz="1200">
                <a:latin typeface="+mn-lt"/>
                <a:ea typeface="+mn-ea"/>
                <a:cs typeface="+mn-cs"/>
              </a:rPr>
              <a:pPr algn="r">
                <a:defRPr/>
              </a:pPr>
              <a:t>30</a:t>
            </a:fld>
            <a:endParaRPr lang="en-GB" sz="120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>
              <a:ea typeface="ＭＳ Ｐゴシック"/>
              <a:cs typeface="ＭＳ Ｐゴシック"/>
            </a:endParaRPr>
          </a:p>
        </p:txBody>
      </p:sp>
      <p:sp>
        <p:nvSpPr>
          <p:cNvPr id="17411" name="Marcador de número de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DA75D6E-7473-4F0F-8B67-754A75EE7A70}" type="slidenum">
              <a:rPr lang="en-GB" sz="1200">
                <a:latin typeface="+mn-lt"/>
                <a:ea typeface="+mn-ea"/>
                <a:cs typeface="+mn-cs"/>
              </a:rPr>
              <a:pPr algn="r">
                <a:defRPr/>
              </a:pPr>
              <a:t>32</a:t>
            </a:fld>
            <a:endParaRPr lang="en-GB" sz="120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8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>
              <a:ea typeface="ＭＳ Ｐゴシック"/>
              <a:cs typeface="ＭＳ Ｐゴシック"/>
            </a:endParaRPr>
          </a:p>
        </p:txBody>
      </p:sp>
      <p:sp>
        <p:nvSpPr>
          <p:cNvPr id="29699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803B6-D384-4278-B993-52AA03B0F52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>
              <a:ea typeface="ＭＳ Ｐゴシック"/>
              <a:cs typeface="ＭＳ Ｐゴシック"/>
            </a:endParaRPr>
          </a:p>
        </p:txBody>
      </p:sp>
      <p:sp>
        <p:nvSpPr>
          <p:cNvPr id="17411" name="Marcador de número de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DA75D6E-7473-4F0F-8B67-754A75EE7A70}" type="slidenum">
              <a:rPr lang="en-GB" sz="1200">
                <a:latin typeface="+mn-lt"/>
                <a:ea typeface="+mn-ea"/>
                <a:cs typeface="+mn-cs"/>
              </a:rPr>
              <a:pPr algn="r">
                <a:defRPr/>
              </a:pPr>
              <a:t>34</a:t>
            </a:fld>
            <a:endParaRPr lang="en-GB" sz="120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>
              <a:ea typeface="ＭＳ Ｐゴシック"/>
              <a:cs typeface="ＭＳ Ｐゴシック"/>
            </a:endParaRPr>
          </a:p>
        </p:txBody>
      </p:sp>
      <p:sp>
        <p:nvSpPr>
          <p:cNvPr id="17411" name="Marcador de número de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DA75D6E-7473-4F0F-8B67-754A75EE7A70}" type="slidenum">
              <a:rPr lang="en-GB" sz="1200">
                <a:latin typeface="+mn-lt"/>
                <a:ea typeface="+mn-ea"/>
                <a:cs typeface="+mn-cs"/>
              </a:rPr>
              <a:pPr algn="r">
                <a:defRPr/>
              </a:pPr>
              <a:t>38</a:t>
            </a:fld>
            <a:endParaRPr lang="en-GB" sz="120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>
              <a:ea typeface="ＭＳ Ｐゴシック"/>
              <a:cs typeface="ＭＳ Ｐゴシック"/>
            </a:endParaRPr>
          </a:p>
        </p:txBody>
      </p:sp>
      <p:sp>
        <p:nvSpPr>
          <p:cNvPr id="17411" name="Marcador de número de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DA75D6E-7473-4F0F-8B67-754A75EE7A70}" type="slidenum">
              <a:rPr lang="en-GB" sz="1200">
                <a:latin typeface="+mn-lt"/>
                <a:ea typeface="+mn-ea"/>
                <a:cs typeface="+mn-cs"/>
              </a:rPr>
              <a:pPr algn="r">
                <a:defRPr/>
              </a:pPr>
              <a:t>39</a:t>
            </a:fld>
            <a:endParaRPr lang="en-GB" sz="120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>
              <a:ea typeface="ＭＳ Ｐゴシック"/>
              <a:cs typeface="ＭＳ Ｐゴシック"/>
            </a:endParaRPr>
          </a:p>
        </p:txBody>
      </p:sp>
      <p:sp>
        <p:nvSpPr>
          <p:cNvPr id="17411" name="Marcador de número de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DA75D6E-7473-4F0F-8B67-754A75EE7A70}" type="slidenum">
              <a:rPr lang="en-GB" sz="1200">
                <a:latin typeface="+mn-lt"/>
                <a:ea typeface="+mn-ea"/>
                <a:cs typeface="+mn-cs"/>
              </a:rPr>
              <a:pPr algn="r">
                <a:defRPr/>
              </a:pPr>
              <a:t>40</a:t>
            </a:fld>
            <a:endParaRPr lang="en-GB" sz="120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0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/>
                <a:cs typeface="ＭＳ Ｐゴシック"/>
              </a:rPr>
              <a:t>However, from our in situ, nanoscale observations of the reacting surface we found no experimental evidence that supports the hypothesis of a preferential release of calcium. Moreover, our AFM results clearly indicate that this “incongruent” behavior (non-stoichiometric dissolution) is the result of a dissolution-precipitation process. According to our observations, dolomite dissolution occurs at step edges parallel to &lt; 41&gt;, and dissolution at such step edges is a stoichiometric process, i.e. equal amounts of Ca</a:t>
            </a:r>
            <a:r>
              <a:rPr lang="en-US" baseline="30000" smtClean="0">
                <a:ea typeface="ＭＳ Ｐゴシック"/>
                <a:cs typeface="ＭＳ Ｐゴシック"/>
              </a:rPr>
              <a:t>2+</a:t>
            </a:r>
            <a:r>
              <a:rPr lang="en-US" smtClean="0">
                <a:ea typeface="ＭＳ Ｐゴシック"/>
                <a:cs typeface="ＭＳ Ｐゴシック"/>
              </a:rPr>
              <a:t> and Mg</a:t>
            </a:r>
            <a:r>
              <a:rPr lang="en-US" baseline="30000" smtClean="0">
                <a:ea typeface="ＭＳ Ｐゴシック"/>
                <a:cs typeface="ＭＳ Ｐゴシック"/>
              </a:rPr>
              <a:t>2+</a:t>
            </a:r>
            <a:r>
              <a:rPr lang="en-US" smtClean="0">
                <a:ea typeface="ＭＳ Ｐゴシック"/>
                <a:cs typeface="ＭＳ Ｐゴシック"/>
              </a:rPr>
              <a:t> are present along such steps and thus are equally released to the solution as the steps spread.</a:t>
            </a:r>
            <a:endParaRPr lang="es-ES_tradnl" smtClean="0">
              <a:ea typeface="ＭＳ Ｐゴシック"/>
              <a:cs typeface="ＭＳ Ｐゴシック"/>
            </a:endParaRPr>
          </a:p>
          <a:p>
            <a:pPr eaLnBrk="1" hangingPunct="1">
              <a:spcBef>
                <a:spcPct val="0"/>
              </a:spcBef>
            </a:pPr>
            <a:endParaRPr lang="en-GB" smtClean="0">
              <a:ea typeface="ＭＳ Ｐゴシック"/>
              <a:cs typeface="ＭＳ Ｐゴシック"/>
            </a:endParaRPr>
          </a:p>
        </p:txBody>
      </p:sp>
      <p:sp>
        <p:nvSpPr>
          <p:cNvPr id="33795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77A127C-84D1-491A-AEB5-56A89B573980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en-GB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8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162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92163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DB4B1B4-AEAA-E24C-A23F-EA85374C076E}" type="slidenum">
              <a:rPr lang="en-GB" sz="1200">
                <a:latin typeface="Calibri" charset="0"/>
              </a:rPr>
              <a:pPr eaLnBrk="1" hangingPunct="1"/>
              <a:t>43</a:t>
            </a:fld>
            <a:endParaRPr lang="en-GB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Marcador de imagen d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6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smtClean="0">
                <a:ea typeface="ＭＳ Ｐゴシック"/>
                <a:cs typeface="ＭＳ Ｐゴシック"/>
              </a:rPr>
              <a:t>Freshly cleaved {100} wollastonite surfaces show numerous steps parallel to the </a:t>
            </a:r>
            <a:r>
              <a:rPr lang="en-GB" i="1" smtClean="0">
                <a:ea typeface="ＭＳ Ｐゴシック"/>
                <a:cs typeface="ＭＳ Ｐゴシック"/>
              </a:rPr>
              <a:t>b</a:t>
            </a:r>
            <a:r>
              <a:rPr lang="en-GB" smtClean="0">
                <a:ea typeface="ＭＳ Ｐゴシック"/>
                <a:cs typeface="ＭＳ Ｐゴシック"/>
              </a:rPr>
              <a:t>-axis (Figure 1a). Initially, dissolution at acidic pH occurs by retreat of pre-existing steps; </a:t>
            </a:r>
            <a:endParaRPr lang="es-ES_tradnl" smtClean="0">
              <a:ea typeface="ＭＳ Ｐゴシック"/>
              <a:cs typeface="ＭＳ Ｐゴシック"/>
            </a:endParaRPr>
          </a:p>
          <a:p>
            <a:pPr eaLnBrk="1" hangingPunct="1">
              <a:spcBef>
                <a:spcPct val="0"/>
              </a:spcBef>
            </a:pPr>
            <a:endParaRPr lang="en-GB" smtClean="0">
              <a:ea typeface="ＭＳ Ｐゴシック"/>
              <a:cs typeface="ＭＳ Ｐゴシック"/>
            </a:endParaRPr>
          </a:p>
        </p:txBody>
      </p:sp>
      <p:sp>
        <p:nvSpPr>
          <p:cNvPr id="51203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361ECD-5F3D-4AF4-8476-2148D8214669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n-GB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>
              <a:ea typeface="ＭＳ Ｐゴシック"/>
              <a:cs typeface="ＭＳ Ｐゴシック"/>
            </a:endParaRPr>
          </a:p>
        </p:txBody>
      </p:sp>
      <p:sp>
        <p:nvSpPr>
          <p:cNvPr id="17411" name="Marcador de número de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DA75D6E-7473-4F0F-8B67-754A75EE7A70}" type="slidenum">
              <a:rPr lang="en-GB" sz="1200">
                <a:latin typeface="+mn-lt"/>
                <a:ea typeface="+mn-ea"/>
                <a:cs typeface="+mn-cs"/>
              </a:rPr>
              <a:pPr algn="r">
                <a:defRPr/>
              </a:pPr>
              <a:t>47</a:t>
            </a:fld>
            <a:endParaRPr lang="en-GB" sz="120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>
              <a:ea typeface="ＭＳ Ｐゴシック"/>
              <a:cs typeface="ＭＳ Ｐゴシック"/>
            </a:endParaRPr>
          </a:p>
        </p:txBody>
      </p:sp>
      <p:sp>
        <p:nvSpPr>
          <p:cNvPr id="17411" name="Marcador de número de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DA75D6E-7473-4F0F-8B67-754A75EE7A70}" type="slidenum">
              <a:rPr lang="en-GB" sz="1200">
                <a:latin typeface="+mn-lt"/>
                <a:ea typeface="+mn-ea"/>
                <a:cs typeface="+mn-cs"/>
              </a:rPr>
              <a:pPr algn="r">
                <a:defRPr/>
              </a:pPr>
              <a:t>48</a:t>
            </a:fld>
            <a:endParaRPr lang="en-GB" sz="120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4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>
              <a:ea typeface="ＭＳ Ｐゴシック"/>
              <a:cs typeface="ＭＳ Ｐゴシック"/>
            </a:endParaRPr>
          </a:p>
        </p:txBody>
      </p:sp>
      <p:sp>
        <p:nvSpPr>
          <p:cNvPr id="17411" name="Marcador de número de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DA75D6E-7473-4F0F-8B67-754A75EE7A70}" type="slidenum">
              <a:rPr lang="en-GB" sz="1200">
                <a:latin typeface="+mn-lt"/>
                <a:ea typeface="+mn-ea"/>
                <a:cs typeface="+mn-cs"/>
              </a:rPr>
              <a:pPr algn="r">
                <a:defRPr/>
              </a:pPr>
              <a:t>49</a:t>
            </a:fld>
            <a:endParaRPr lang="en-GB" sz="120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>
              <a:ea typeface="ＭＳ Ｐゴシック"/>
              <a:cs typeface="ＭＳ Ｐゴシック"/>
            </a:endParaRPr>
          </a:p>
        </p:txBody>
      </p:sp>
      <p:sp>
        <p:nvSpPr>
          <p:cNvPr id="17411" name="Marcador de número de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DA75D6E-7473-4F0F-8B67-754A75EE7A70}" type="slidenum">
              <a:rPr lang="en-GB" sz="1200">
                <a:latin typeface="+mn-lt"/>
                <a:ea typeface="+mn-ea"/>
                <a:cs typeface="+mn-cs"/>
              </a:rPr>
              <a:pPr algn="r">
                <a:defRPr/>
              </a:pPr>
              <a:t>51</a:t>
            </a:fld>
            <a:endParaRPr lang="en-GB" sz="120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ECD335-2FA8-154B-9002-62EA1E8A5525}" type="slidenum">
              <a:rPr lang="de-DE"/>
              <a:pPr/>
              <a:t>59</a:t>
            </a:fld>
            <a:endParaRPr lang="de-DE"/>
          </a:p>
        </p:txBody>
      </p:sp>
      <p:sp>
        <p:nvSpPr>
          <p:cNvPr id="18739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BF1CE293-433B-784E-BCDF-3B266CDA7EC8}" type="slidenum">
              <a:rPr lang="es-ES_tradnl" sz="1200">
                <a:latin typeface="Calibri" charset="0"/>
                <a:cs typeface="Arial" charset="0"/>
              </a:rPr>
              <a:pPr algn="r"/>
              <a:t>59</a:t>
            </a:fld>
            <a:endParaRPr lang="es-ES_tradnl" sz="1200">
              <a:latin typeface="Calibri" charset="0"/>
              <a:cs typeface="Arial" charset="0"/>
            </a:endParaRPr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ES_tradnl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>
              <a:ea typeface="ＭＳ Ｐゴシック"/>
              <a:cs typeface="ＭＳ Ｐゴシック"/>
            </a:endParaRPr>
          </a:p>
        </p:txBody>
      </p:sp>
      <p:sp>
        <p:nvSpPr>
          <p:cNvPr id="17411" name="Marcador de número de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DA75D6E-7473-4F0F-8B67-754A75EE7A70}" type="slidenum">
              <a:rPr lang="en-GB" sz="1200">
                <a:latin typeface="+mn-lt"/>
                <a:ea typeface="+mn-ea"/>
                <a:cs typeface="+mn-cs"/>
              </a:rPr>
              <a:pPr algn="r">
                <a:defRPr/>
              </a:pPr>
              <a:t>60</a:t>
            </a:fld>
            <a:endParaRPr lang="en-GB" sz="120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>
              <a:ea typeface="ＭＳ Ｐゴシック"/>
              <a:cs typeface="ＭＳ Ｐゴシック"/>
            </a:endParaRPr>
          </a:p>
        </p:txBody>
      </p:sp>
      <p:sp>
        <p:nvSpPr>
          <p:cNvPr id="17411" name="Marcador de número de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DA75D6E-7473-4F0F-8B67-754A75EE7A70}" type="slidenum">
              <a:rPr lang="en-GB" sz="1200">
                <a:latin typeface="+mn-lt"/>
                <a:ea typeface="+mn-ea"/>
                <a:cs typeface="+mn-cs"/>
              </a:rPr>
              <a:pPr algn="r">
                <a:defRPr/>
              </a:pPr>
              <a:t>61</a:t>
            </a:fld>
            <a:endParaRPr lang="en-GB" sz="120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>
              <a:ea typeface="ＭＳ Ｐゴシック"/>
              <a:cs typeface="ＭＳ Ｐゴシック"/>
            </a:endParaRPr>
          </a:p>
        </p:txBody>
      </p:sp>
      <p:sp>
        <p:nvSpPr>
          <p:cNvPr id="17411" name="Marcador de número de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DA75D6E-7473-4F0F-8B67-754A75EE7A70}" type="slidenum">
              <a:rPr lang="en-GB" sz="1200">
                <a:latin typeface="+mn-lt"/>
                <a:ea typeface="+mn-ea"/>
                <a:cs typeface="+mn-cs"/>
              </a:rPr>
              <a:pPr algn="r">
                <a:defRPr/>
              </a:pPr>
              <a:t>62</a:t>
            </a:fld>
            <a:endParaRPr lang="en-GB" sz="120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>
              <a:ea typeface="ＭＳ Ｐゴシック"/>
              <a:cs typeface="ＭＳ Ｐゴシック"/>
            </a:endParaRPr>
          </a:p>
        </p:txBody>
      </p:sp>
      <p:sp>
        <p:nvSpPr>
          <p:cNvPr id="17411" name="Marcador de número de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DA75D6E-7473-4F0F-8B67-754A75EE7A70}" type="slidenum">
              <a:rPr lang="en-GB" sz="1200">
                <a:latin typeface="+mn-lt"/>
                <a:ea typeface="+mn-ea"/>
                <a:cs typeface="+mn-cs"/>
              </a:rPr>
              <a:pPr algn="r">
                <a:defRPr/>
              </a:pPr>
              <a:t>63</a:t>
            </a:fld>
            <a:endParaRPr lang="en-GB" sz="120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>
              <a:ea typeface="ＭＳ Ｐゴシック"/>
              <a:cs typeface="ＭＳ Ｐゴシック"/>
            </a:endParaRPr>
          </a:p>
        </p:txBody>
      </p:sp>
      <p:sp>
        <p:nvSpPr>
          <p:cNvPr id="17411" name="Marcador de número de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DA75D6E-7473-4F0F-8B67-754A75EE7A70}" type="slidenum">
              <a:rPr lang="en-GB" sz="1200">
                <a:latin typeface="+mn-lt"/>
                <a:ea typeface="+mn-ea"/>
                <a:cs typeface="+mn-cs"/>
              </a:rPr>
              <a:pPr algn="r">
                <a:defRPr/>
              </a:pPr>
              <a:t>64</a:t>
            </a:fld>
            <a:endParaRPr lang="en-GB" sz="120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>
              <a:ea typeface="ＭＳ Ｐゴシック"/>
              <a:cs typeface="ＭＳ Ｐゴシック"/>
            </a:endParaRPr>
          </a:p>
        </p:txBody>
      </p:sp>
      <p:sp>
        <p:nvSpPr>
          <p:cNvPr id="17411" name="Marcador de número de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DA75D6E-7473-4F0F-8B67-754A75EE7A70}" type="slidenum">
              <a:rPr lang="en-GB" sz="1200">
                <a:latin typeface="+mn-lt"/>
                <a:ea typeface="+mn-ea"/>
                <a:cs typeface="+mn-cs"/>
              </a:rPr>
              <a:pPr algn="r">
                <a:defRPr/>
              </a:pPr>
              <a:t>65</a:t>
            </a:fld>
            <a:endParaRPr lang="en-GB" sz="120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1411C3-97DD-8649-9CEB-FD9D209023B1}" type="slidenum">
              <a:rPr lang="de-DE"/>
              <a:pPr/>
              <a:t>66</a:t>
            </a:fld>
            <a:endParaRPr lang="de-DE"/>
          </a:p>
        </p:txBody>
      </p:sp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>
              <a:ea typeface="ＭＳ Ｐゴシック"/>
              <a:cs typeface="ＭＳ Ｐゴシック"/>
            </a:endParaRPr>
          </a:p>
        </p:txBody>
      </p:sp>
      <p:sp>
        <p:nvSpPr>
          <p:cNvPr id="17411" name="Marcador de número de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DA75D6E-7473-4F0F-8B67-754A75EE7A70}" type="slidenum">
              <a:rPr lang="en-GB" sz="1200">
                <a:latin typeface="+mn-lt"/>
                <a:ea typeface="+mn-ea"/>
                <a:cs typeface="+mn-cs"/>
              </a:rPr>
              <a:pPr algn="r">
                <a:defRPr/>
              </a:pPr>
              <a:t>7</a:t>
            </a:fld>
            <a:endParaRPr lang="en-GB" sz="120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23DCC5-8F90-314E-8326-AAD5C255A6C8}" type="slidenum">
              <a:rPr lang="de-DE"/>
              <a:pPr/>
              <a:t>67</a:t>
            </a:fld>
            <a:endParaRPr lang="de-DE"/>
          </a:p>
        </p:txBody>
      </p:sp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>
              <a:ea typeface="ＭＳ Ｐゴシック"/>
              <a:cs typeface="ＭＳ Ｐゴシック"/>
            </a:endParaRPr>
          </a:p>
        </p:txBody>
      </p:sp>
      <p:sp>
        <p:nvSpPr>
          <p:cNvPr id="17411" name="Marcador de número de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DA75D6E-7473-4F0F-8B67-754A75EE7A70}" type="slidenum">
              <a:rPr lang="en-GB" sz="1200">
                <a:latin typeface="+mn-lt"/>
                <a:ea typeface="+mn-ea"/>
                <a:cs typeface="+mn-cs"/>
              </a:rPr>
              <a:pPr algn="r">
                <a:defRPr/>
              </a:pPr>
              <a:t>68</a:t>
            </a:fld>
            <a:endParaRPr lang="en-GB" sz="120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>
              <a:ea typeface="ＭＳ Ｐゴシック"/>
              <a:cs typeface="ＭＳ Ｐゴシック"/>
            </a:endParaRPr>
          </a:p>
        </p:txBody>
      </p:sp>
      <p:sp>
        <p:nvSpPr>
          <p:cNvPr id="17411" name="Marcador de número de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DA75D6E-7473-4F0F-8B67-754A75EE7A70}" type="slidenum">
              <a:rPr lang="en-GB" sz="1200">
                <a:latin typeface="+mn-lt"/>
                <a:ea typeface="+mn-ea"/>
                <a:cs typeface="+mn-cs"/>
              </a:rPr>
              <a:pPr algn="r">
                <a:defRPr/>
              </a:pPr>
              <a:t>8</a:t>
            </a:fld>
            <a:endParaRPr lang="en-GB" sz="120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>
              <a:ea typeface="ＭＳ Ｐゴシック"/>
              <a:cs typeface="ＭＳ Ｐゴシック"/>
            </a:endParaRPr>
          </a:p>
        </p:txBody>
      </p:sp>
      <p:sp>
        <p:nvSpPr>
          <p:cNvPr id="17411" name="Marcador de número de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DA75D6E-7473-4F0F-8B67-754A75EE7A70}" type="slidenum">
              <a:rPr lang="en-GB" sz="1200">
                <a:latin typeface="+mn-lt"/>
                <a:ea typeface="+mn-ea"/>
                <a:cs typeface="+mn-cs"/>
              </a:rPr>
              <a:pPr algn="r">
                <a:defRPr/>
              </a:pPr>
              <a:t>9</a:t>
            </a:fld>
            <a:endParaRPr lang="en-GB" sz="120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>
              <a:ea typeface="ＭＳ Ｐゴシック"/>
              <a:cs typeface="ＭＳ Ｐゴシック"/>
            </a:endParaRPr>
          </a:p>
        </p:txBody>
      </p:sp>
      <p:sp>
        <p:nvSpPr>
          <p:cNvPr id="17411" name="Marcador de número de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DA75D6E-7473-4F0F-8B67-754A75EE7A70}" type="slidenum">
              <a:rPr lang="en-GB" sz="1200">
                <a:latin typeface="+mn-lt"/>
                <a:ea typeface="+mn-ea"/>
                <a:cs typeface="+mn-cs"/>
              </a:rPr>
              <a:pPr algn="r">
                <a:defRPr/>
              </a:pPr>
              <a:t>10</a:t>
            </a:fld>
            <a:endParaRPr lang="en-GB" sz="120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Marcador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>
              <a:ea typeface="ＭＳ Ｐゴシック"/>
              <a:cs typeface="ＭＳ Ｐゴシック"/>
            </a:endParaRPr>
          </a:p>
        </p:txBody>
      </p:sp>
      <p:sp>
        <p:nvSpPr>
          <p:cNvPr id="17411" name="Marcador de número de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DA75D6E-7473-4F0F-8B67-754A75EE7A70}" type="slidenum">
              <a:rPr lang="en-GB" sz="1200">
                <a:latin typeface="+mn-lt"/>
                <a:ea typeface="+mn-ea"/>
                <a:cs typeface="+mn-cs"/>
              </a:rPr>
              <a:pPr algn="r">
                <a:defRPr/>
              </a:pPr>
              <a:t>11</a:t>
            </a:fld>
            <a:endParaRPr lang="en-GB" sz="120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GB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GB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E26C3-9DEB-4095-B77D-6D570AAFD1A8}" type="datetimeFigureOut">
              <a:rPr lang="es-ES_tradnl"/>
              <a:pPr>
                <a:defRPr/>
              </a:pPr>
              <a:t>10/08/17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0A64B-65D8-49C5-AEE3-92E77C5DF5D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GB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GB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E7CE0-6289-4F4C-9615-3194176588CF}" type="datetimeFigureOut">
              <a:rPr lang="es-ES_tradnl"/>
              <a:pPr>
                <a:defRPr/>
              </a:pPr>
              <a:t>10/08/17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92C21-A905-458D-9072-17091F23F2F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n-GB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GB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AD163-0868-46F0-8057-43082939CCDB}" type="datetimeFigureOut">
              <a:rPr lang="es-ES_tradnl"/>
              <a:pPr>
                <a:defRPr/>
              </a:pPr>
              <a:t>10/08/17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E8482-6328-4FDB-B97B-F3C1D0AF42F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GB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GB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7AE5DA-18DD-4630-B966-39F16D19C09D}" type="datetimeFigureOut">
              <a:rPr lang="es-ES_tradnl"/>
              <a:pPr>
                <a:defRPr/>
              </a:pPr>
              <a:t>10/08/17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90E21-AE20-47E5-B51D-074BC50069F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n-GB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E35E0-69CA-4E5D-95C7-0C055BD3CF78}" type="datetimeFigureOut">
              <a:rPr lang="es-ES_tradnl"/>
              <a:pPr>
                <a:defRPr/>
              </a:pPr>
              <a:t>10/08/17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51899-42C1-4245-8F67-F4EBFFB52FB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GB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GB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GB"/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E934B-6183-4D25-893F-34B49B2510D2}" type="datetimeFigureOut">
              <a:rPr lang="es-ES_tradnl"/>
              <a:pPr>
                <a:defRPr/>
              </a:pPr>
              <a:t>10/08/17</a:t>
            </a:fld>
            <a:endParaRPr lang="en-GB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70A78-DDA6-4D79-B4F8-B0E5D4ECF19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n-GB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GB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GB"/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C6EB1-3DBC-4BED-AB0D-99E97AABAD61}" type="datetimeFigureOut">
              <a:rPr lang="es-ES_tradnl"/>
              <a:pPr>
                <a:defRPr/>
              </a:pPr>
              <a:t>10/08/17</a:t>
            </a:fld>
            <a:endParaRPr lang="en-GB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6B9AA-B670-4A9A-BF77-D668776653B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GB"/>
          </a:p>
        </p:txBody>
      </p:sp>
      <p:sp>
        <p:nvSpPr>
          <p:cNvPr id="3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0F7BB-044D-44F4-8057-2F88AE80168C}" type="datetimeFigureOut">
              <a:rPr lang="es-ES_tradnl"/>
              <a:pPr>
                <a:defRPr/>
              </a:pPr>
              <a:t>10/08/17</a:t>
            </a:fld>
            <a:endParaRPr lang="en-GB"/>
          </a:p>
        </p:txBody>
      </p: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6FE4E-F1D7-4997-8138-7D1B6593205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7F27E-FF42-464A-85DB-BE8585246794}" type="datetimeFigureOut">
              <a:rPr lang="es-ES_tradnl"/>
              <a:pPr>
                <a:defRPr/>
              </a:pPr>
              <a:t>10/08/17</a:t>
            </a:fld>
            <a:endParaRPr lang="en-GB"/>
          </a:p>
        </p:txBody>
      </p:sp>
      <p:sp>
        <p:nvSpPr>
          <p:cNvPr id="3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17338-FDA4-4CBD-BD9D-573A1699645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n-GB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GB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F65E43-55E2-4C82-B372-482F5443AE93}" type="datetimeFigureOut">
              <a:rPr lang="es-ES_tradnl"/>
              <a:pPr>
                <a:defRPr/>
              </a:pPr>
              <a:t>10/08/17</a:t>
            </a:fld>
            <a:endParaRPr lang="en-GB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319311-6453-4696-8366-ACBAF23DB76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n-GB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7D946-3587-4AB8-9D59-DDF51D283E2C}" type="datetimeFigureOut">
              <a:rPr lang="es-ES_tradnl"/>
              <a:pPr>
                <a:defRPr/>
              </a:pPr>
              <a:t>10/08/17</a:t>
            </a:fld>
            <a:endParaRPr lang="en-GB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570D9-9920-45FB-BF05-D33031311CA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Click to edit Master title style</a:t>
            </a:r>
            <a:endParaRPr lang="en-GB" smtClean="0"/>
          </a:p>
        </p:txBody>
      </p:sp>
      <p:sp>
        <p:nvSpPr>
          <p:cNvPr id="1027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GB" smtClean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7348793-0208-4214-A302-A6758F3C20BC}" type="datetimeFigureOut">
              <a:rPr lang="es-ES_tradnl"/>
              <a:pPr>
                <a:defRPr/>
              </a:pPr>
              <a:t>10/08/17</a:t>
            </a:fld>
            <a:endParaRPr lang="en-GB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BEA8664-677E-4447-8075-6500F9BA476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.xml"/><Relationship Id="rId5" Type="http://schemas.openxmlformats.org/officeDocument/2006/relationships/oleObject" Target="../embeddings/oleObject1.bin"/><Relationship Id="rId6" Type="http://schemas.openxmlformats.org/officeDocument/2006/relationships/image" Target="../media/image1.png"/><Relationship Id="rId7" Type="http://schemas.openxmlformats.org/officeDocument/2006/relationships/hyperlink" Target="mailto:putnisc@uni-muenster.de" TargetMode="External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" Type="http://schemas.openxmlformats.org/officeDocument/2006/relationships/themeOverride" Target="../theme/themeOverride1.xml"/><Relationship Id="rId2" Type="http://schemas.openxmlformats.org/officeDocument/2006/relationships/vmlDrawing" Target="../drawings/vmlDrawing1.v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6.xml"/><Relationship Id="rId5" Type="http://schemas.openxmlformats.org/officeDocument/2006/relationships/image" Target="../media/image23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2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9.xml"/><Relationship Id="rId5" Type="http://schemas.openxmlformats.org/officeDocument/2006/relationships/image" Target="../media/image25.png"/><Relationship Id="rId1" Type="http://schemas.microsoft.com/office/2007/relationships/media" Target="../media/media2.wmv"/><Relationship Id="rId2" Type="http://schemas.openxmlformats.org/officeDocument/2006/relationships/video" Target="../media/media2.wmv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"/><Relationship Id="rId4" Type="http://schemas.openxmlformats.org/officeDocument/2006/relationships/image" Target="../media/image28.tif"/><Relationship Id="rId5" Type="http://schemas.openxmlformats.org/officeDocument/2006/relationships/image" Target="../media/image29.tif"/><Relationship Id="rId6" Type="http://schemas.openxmlformats.org/officeDocument/2006/relationships/image" Target="../media/image30.t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jpeg"/><Relationship Id="rId7" Type="http://schemas.openxmlformats.org/officeDocument/2006/relationships/image" Target="../media/image56.png"/><Relationship Id="rId8" Type="http://schemas.openxmlformats.org/officeDocument/2006/relationships/image" Target="../media/image57.png"/><Relationship Id="rId9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0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8" Type="http://schemas.openxmlformats.org/officeDocument/2006/relationships/image" Target="../media/image66.png"/><Relationship Id="rId9" Type="http://schemas.openxmlformats.org/officeDocument/2006/relationships/image" Target="../media/image67.png"/><Relationship Id="rId10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hyperlink" Target="mailto:putnisc@uni-muenster.de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80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81.png"/><Relationship Id="rId1" Type="http://schemas.microsoft.com/office/2007/relationships/media" Target="file://localhost/Users/putnis/Movies/Videoes_01.09.15_PC/phosphonateFASTER.wmv" TargetMode="External"/><Relationship Id="rId2" Type="http://schemas.openxmlformats.org/officeDocument/2006/relationships/video" Target="file://localhost/Users/putnis/Movies/Videoes_01.09.15_PC/phosphonateFASTER.wmv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82.png"/><Relationship Id="rId1" Type="http://schemas.microsoft.com/office/2007/relationships/media" Target="file://localhost/Users/putnis/Movies/Videoes_01.09.15_PC/AFM070709a.wmv" TargetMode="External"/><Relationship Id="rId2" Type="http://schemas.openxmlformats.org/officeDocument/2006/relationships/video" Target="file://localhost/Users/putnis/Movies/Videoes_01.09.15_PC/AFM070709a.wmv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83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83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46.xml"/><Relationship Id="rId5" Type="http://schemas.openxmlformats.org/officeDocument/2006/relationships/image" Target="../media/image84.png"/><Relationship Id="rId1" Type="http://schemas.microsoft.com/office/2007/relationships/media" Target="../media/media3.wmv"/><Relationship Id="rId2" Type="http://schemas.openxmlformats.org/officeDocument/2006/relationships/video" Target="../media/media3.wmv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4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87.gi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88.em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7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69" name="Rectangle 13"/>
          <p:cNvSpPr>
            <a:spLocks noChangeArrowheads="1"/>
          </p:cNvSpPr>
          <p:nvPr/>
        </p:nvSpPr>
        <p:spPr bwMode="auto">
          <a:xfrm>
            <a:off x="152400" y="76200"/>
            <a:ext cx="8839200" cy="6511925"/>
          </a:xfrm>
          <a:prstGeom prst="rect">
            <a:avLst/>
          </a:prstGeom>
          <a:solidFill>
            <a:srgbClr val="D3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ángulo 6"/>
          <p:cNvSpPr/>
          <p:nvPr/>
        </p:nvSpPr>
        <p:spPr>
          <a:xfrm>
            <a:off x="-74613" y="2708523"/>
            <a:ext cx="9467851" cy="12245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dirty="0"/>
          </a:p>
        </p:txBody>
      </p:sp>
      <p:sp>
        <p:nvSpPr>
          <p:cNvPr id="8" name="CuadroTexto 7"/>
          <p:cNvSpPr txBox="1"/>
          <p:nvPr/>
        </p:nvSpPr>
        <p:spPr>
          <a:xfrm>
            <a:off x="-36512" y="2886035"/>
            <a:ext cx="9000999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300" b="1" smtClean="0"/>
              <a:t>Imaging </a:t>
            </a:r>
            <a:r>
              <a:rPr lang="en-US" sz="2300" b="1" dirty="0" err="1" smtClean="0"/>
              <a:t>nano</a:t>
            </a:r>
            <a:r>
              <a:rPr lang="en-US" sz="2300" b="1" dirty="0" smtClean="0"/>
              <a:t> particles during crystal </a:t>
            </a:r>
            <a:r>
              <a:rPr lang="en-US" sz="2300" b="1" dirty="0"/>
              <a:t>growth using atomic force </a:t>
            </a:r>
            <a:r>
              <a:rPr lang="en-US" sz="2300" b="1" dirty="0" smtClean="0"/>
              <a:t>microscopy</a:t>
            </a:r>
            <a:endParaRPr lang="en-US" sz="2300" b="1" dirty="0"/>
          </a:p>
        </p:txBody>
      </p:sp>
      <p:sp>
        <p:nvSpPr>
          <p:cNvPr id="9" name="Rectángulo 8"/>
          <p:cNvSpPr>
            <a:spLocks noChangeArrowheads="1"/>
          </p:cNvSpPr>
          <p:nvPr/>
        </p:nvSpPr>
        <p:spPr bwMode="auto">
          <a:xfrm>
            <a:off x="-108869" y="4005114"/>
            <a:ext cx="9502107" cy="864046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algn="ctr">
            <a:solidFill>
              <a:srgbClr val="008000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GB" sz="2800" i="1" dirty="0">
                <a:solidFill>
                  <a:schemeClr val="bg1"/>
                </a:solidFill>
                <a:latin typeface="Calibri" pitchFamily="34" charset="0"/>
              </a:rPr>
              <a:t>Christine V. </a:t>
            </a:r>
            <a:r>
              <a:rPr lang="en-GB" sz="2800" i="1" dirty="0" smtClean="0">
                <a:solidFill>
                  <a:schemeClr val="bg1"/>
                </a:solidFill>
                <a:latin typeface="Calibri" pitchFamily="34" charset="0"/>
              </a:rPr>
              <a:t>Putnis</a:t>
            </a:r>
            <a:endParaRPr lang="en-GB" sz="2800" i="1" baseline="30000" dirty="0">
              <a:solidFill>
                <a:schemeClr val="bg1"/>
              </a:solidFill>
              <a:latin typeface="Calibri" pitchFamily="34" charset="0"/>
            </a:endParaRPr>
          </a:p>
        </p:txBody>
      </p:sp>
      <p:graphicFrame>
        <p:nvGraphicFramePr>
          <p:cNvPr id="65568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6107434"/>
              </p:ext>
            </p:extLst>
          </p:nvPr>
        </p:nvGraphicFramePr>
        <p:xfrm>
          <a:off x="429667" y="5764213"/>
          <a:ext cx="2270125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718" name="Image" r:id="rId5" imgW="2285714" imgH="723554" progId="">
                  <p:embed/>
                </p:oleObj>
              </mc:Choice>
              <mc:Fallback>
                <p:oleObj name="Image" r:id="rId5" imgW="2285714" imgH="723554" progId="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9667" y="5764213"/>
                        <a:ext cx="2270125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52" name="Rectangle 17"/>
          <p:cNvSpPr>
            <a:spLocks noChangeArrowheads="1"/>
          </p:cNvSpPr>
          <p:nvPr/>
        </p:nvSpPr>
        <p:spPr bwMode="auto">
          <a:xfrm>
            <a:off x="899592" y="4941168"/>
            <a:ext cx="7416800" cy="1523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de-DE" sz="2000" dirty="0" smtClean="0">
                <a:latin typeface="Calibri" pitchFamily="34" charset="0"/>
              </a:rPr>
              <a:t>Institut </a:t>
            </a:r>
            <a:r>
              <a:rPr lang="de-DE" sz="2000" dirty="0">
                <a:latin typeface="Calibri" pitchFamily="34" charset="0"/>
              </a:rPr>
              <a:t>für Mineralogie, University </a:t>
            </a:r>
            <a:r>
              <a:rPr lang="de-DE" sz="2000" dirty="0" err="1">
                <a:latin typeface="Calibri" pitchFamily="34" charset="0"/>
              </a:rPr>
              <a:t>of</a:t>
            </a:r>
            <a:r>
              <a:rPr lang="de-DE" sz="2000" dirty="0">
                <a:latin typeface="Calibri" pitchFamily="34" charset="0"/>
              </a:rPr>
              <a:t> Münster, </a:t>
            </a:r>
            <a:r>
              <a:rPr lang="de-DE" sz="2000" dirty="0" smtClean="0">
                <a:latin typeface="Calibri" pitchFamily="34" charset="0"/>
              </a:rPr>
              <a:t>Germany</a:t>
            </a:r>
          </a:p>
          <a:p>
            <a:pPr algn="ctr">
              <a:defRPr/>
            </a:pPr>
            <a:r>
              <a:rPr lang="de-DE" sz="2000" dirty="0" smtClean="0">
                <a:latin typeface="Calibri" pitchFamily="34" charset="0"/>
              </a:rPr>
              <a:t>Department </a:t>
            </a:r>
            <a:r>
              <a:rPr lang="de-DE" sz="2000" dirty="0" err="1" smtClean="0">
                <a:latin typeface="Calibri" pitchFamily="34" charset="0"/>
              </a:rPr>
              <a:t>of</a:t>
            </a:r>
            <a:r>
              <a:rPr lang="de-DE" sz="2000" dirty="0" smtClean="0">
                <a:latin typeface="Calibri" pitchFamily="34" charset="0"/>
              </a:rPr>
              <a:t> Chemistry, Curtin University, Perth, </a:t>
            </a:r>
            <a:r>
              <a:rPr lang="de-DE" sz="2000" dirty="0" err="1" smtClean="0">
                <a:latin typeface="Calibri" pitchFamily="34" charset="0"/>
              </a:rPr>
              <a:t>Australia</a:t>
            </a:r>
            <a:endParaRPr lang="de-DE" sz="2000" dirty="0">
              <a:latin typeface="Calibri" pitchFamily="34" charset="0"/>
            </a:endParaRPr>
          </a:p>
          <a:p>
            <a:pPr algn="ctr">
              <a:defRPr/>
            </a:pPr>
            <a:endParaRPr lang="en-US" sz="2000" dirty="0">
              <a:latin typeface="+mj-lt"/>
            </a:endParaRPr>
          </a:p>
          <a:p>
            <a:pPr algn="ctr">
              <a:defRPr/>
            </a:pPr>
            <a:endParaRPr lang="en-GB" sz="1600" dirty="0">
              <a:latin typeface="+mj-lt"/>
            </a:endParaRPr>
          </a:p>
          <a:p>
            <a:pPr algn="ctr">
              <a:defRPr/>
            </a:pPr>
            <a:endParaRPr lang="en-GB" sz="1700" dirty="0">
              <a:latin typeface="Calibri" pitchFamily="34" charset="0"/>
            </a:endParaRPr>
          </a:p>
        </p:txBody>
      </p:sp>
      <p:sp>
        <p:nvSpPr>
          <p:cNvPr id="65574" name="Text Box 19"/>
          <p:cNvSpPr txBox="1">
            <a:spLocks noChangeArrowheads="1"/>
          </p:cNvSpPr>
          <p:nvPr/>
        </p:nvSpPr>
        <p:spPr bwMode="auto">
          <a:xfrm>
            <a:off x="2123728" y="6577607"/>
            <a:ext cx="444619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dirty="0">
                <a:latin typeface="Calibri" pitchFamily="34" charset="0"/>
                <a:hlinkClick r:id="rId7"/>
              </a:rPr>
              <a:t>putnisc@uni-</a:t>
            </a:r>
            <a:r>
              <a:rPr lang="en-GB" sz="1400" dirty="0" smtClean="0">
                <a:latin typeface="Calibri" pitchFamily="34" charset="0"/>
                <a:hlinkClick r:id="rId7"/>
              </a:rPr>
              <a:t>muenster.de</a:t>
            </a:r>
            <a:r>
              <a:rPr lang="en-GB" sz="1400" dirty="0" smtClean="0">
                <a:latin typeface="Calibri" pitchFamily="34" charset="0"/>
              </a:rPr>
              <a:t>; </a:t>
            </a:r>
            <a:r>
              <a:rPr lang="en-GB" sz="1400" dirty="0" err="1" smtClean="0">
                <a:latin typeface="Calibri" pitchFamily="34" charset="0"/>
              </a:rPr>
              <a:t>christine.putnis@curtin.edu.au</a:t>
            </a:r>
            <a:endParaRPr lang="en-GB" sz="1400" dirty="0">
              <a:latin typeface="Calibri" pitchFamily="34" charset="0"/>
            </a:endParaRPr>
          </a:p>
        </p:txBody>
      </p:sp>
      <p:pic>
        <p:nvPicPr>
          <p:cNvPr id="3" name="Picture 2" descr="Screen Shot 2017-06-24 at 22.46.29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0909"/>
            <a:ext cx="4572000" cy="2456003"/>
          </a:xfrm>
          <a:prstGeom prst="rect">
            <a:avLst/>
          </a:prstGeom>
        </p:spPr>
      </p:pic>
      <p:pic>
        <p:nvPicPr>
          <p:cNvPr id="11" name="Picture 10" descr="Screen Shot 2017-06-24 at 22.46.5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397" y="180910"/>
            <a:ext cx="4621880" cy="245600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69" name="Rectangle 13"/>
          <p:cNvSpPr>
            <a:spLocks noChangeArrowheads="1"/>
          </p:cNvSpPr>
          <p:nvPr/>
        </p:nvSpPr>
        <p:spPr bwMode="auto">
          <a:xfrm>
            <a:off x="152400" y="76200"/>
            <a:ext cx="8839200" cy="6511925"/>
          </a:xfrm>
          <a:prstGeom prst="rect">
            <a:avLst/>
          </a:prstGeom>
          <a:solidFill>
            <a:srgbClr val="D3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2" name="Rectangle 17"/>
          <p:cNvSpPr>
            <a:spLocks noChangeArrowheads="1"/>
          </p:cNvSpPr>
          <p:nvPr/>
        </p:nvSpPr>
        <p:spPr bwMode="auto">
          <a:xfrm>
            <a:off x="971624" y="5309626"/>
            <a:ext cx="7416800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2000" dirty="0">
              <a:latin typeface="+mj-lt"/>
            </a:endParaRPr>
          </a:p>
          <a:p>
            <a:pPr algn="ctr">
              <a:defRPr/>
            </a:pPr>
            <a:endParaRPr lang="en-GB" sz="1600" dirty="0">
              <a:latin typeface="+mj-lt"/>
            </a:endParaRPr>
          </a:p>
          <a:p>
            <a:pPr algn="ctr">
              <a:defRPr/>
            </a:pPr>
            <a:endParaRPr lang="en-GB" sz="1700" dirty="0">
              <a:latin typeface="Calibri" pitchFamily="34" charset="0"/>
            </a:endParaRPr>
          </a:p>
        </p:txBody>
      </p:sp>
      <p:sp>
        <p:nvSpPr>
          <p:cNvPr id="11" name="Rectángulo 6"/>
          <p:cNvSpPr/>
          <p:nvPr/>
        </p:nvSpPr>
        <p:spPr>
          <a:xfrm>
            <a:off x="-533400" y="162669"/>
            <a:ext cx="10668000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9" name="TextBox 8"/>
          <p:cNvSpPr txBox="1"/>
          <p:nvPr/>
        </p:nvSpPr>
        <p:spPr>
          <a:xfrm>
            <a:off x="2051720" y="116632"/>
            <a:ext cx="70567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/>
              <a:t>Nanoscale</a:t>
            </a:r>
            <a:r>
              <a:rPr lang="en-US" sz="2200" dirty="0" smtClean="0"/>
              <a:t> observations – calcite growth</a:t>
            </a:r>
            <a:endParaRPr lang="en-US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4860032" y="1124744"/>
            <a:ext cx="396044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Development of reverse morphologies in spiral hillocks: (a) growth hillock formed during growth in </a:t>
            </a:r>
            <a:r>
              <a:rPr lang="en-US" sz="2000" dirty="0" err="1"/>
              <a:t>NaCl</a:t>
            </a:r>
            <a:r>
              <a:rPr lang="en-US" sz="2000" dirty="0"/>
              <a:t>-bearing solutions; </a:t>
            </a:r>
          </a:p>
          <a:p>
            <a:pPr>
              <a:lnSpc>
                <a:spcPct val="150000"/>
              </a:lnSpc>
            </a:pPr>
            <a:endParaRPr lang="en-US" sz="2000" dirty="0" smtClean="0"/>
          </a:p>
          <a:p>
            <a:pPr>
              <a:lnSpc>
                <a:spcPct val="150000"/>
              </a:lnSpc>
            </a:pPr>
            <a:r>
              <a:rPr lang="en-US" sz="2000" dirty="0" smtClean="0"/>
              <a:t>(</a:t>
            </a:r>
            <a:r>
              <a:rPr lang="en-US" sz="2000" dirty="0"/>
              <a:t>b) the same spiral in (a) after changing the background electrolyte of the growth solution to </a:t>
            </a:r>
            <a:r>
              <a:rPr lang="en-US" sz="2000" dirty="0" err="1"/>
              <a:t>CsCl</a:t>
            </a:r>
            <a:r>
              <a:rPr lang="en-US" sz="2000" dirty="0"/>
              <a:t>. </a:t>
            </a:r>
            <a:endParaRPr lang="en-US" sz="2000" dirty="0" smtClean="0"/>
          </a:p>
          <a:p>
            <a:pPr>
              <a:lnSpc>
                <a:spcPct val="150000"/>
              </a:lnSpc>
            </a:pPr>
            <a:r>
              <a:rPr lang="en-US" sz="2000" dirty="0" smtClean="0"/>
              <a:t>Images </a:t>
            </a:r>
            <a:r>
              <a:rPr lang="en-US" sz="2000" dirty="0"/>
              <a:t>are 10 </a:t>
            </a:r>
            <a:r>
              <a:rPr lang="en-US" sz="2000" dirty="0" smtClean="0"/>
              <a:t>mm x 10 </a:t>
            </a:r>
            <a:r>
              <a:rPr lang="en-US" sz="2000" dirty="0"/>
              <a:t>mm. </a:t>
            </a:r>
          </a:p>
          <a:p>
            <a:endParaRPr lang="en-US" sz="2000" dirty="0"/>
          </a:p>
        </p:txBody>
      </p:sp>
      <p:pic>
        <p:nvPicPr>
          <p:cNvPr id="5" name="Picture 4" descr="calcite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03" y="692696"/>
            <a:ext cx="4072953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837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69" name="Rectangle 13"/>
          <p:cNvSpPr>
            <a:spLocks noChangeArrowheads="1"/>
          </p:cNvSpPr>
          <p:nvPr/>
        </p:nvSpPr>
        <p:spPr bwMode="auto">
          <a:xfrm>
            <a:off x="152400" y="76200"/>
            <a:ext cx="8839200" cy="6511925"/>
          </a:xfrm>
          <a:prstGeom prst="rect">
            <a:avLst/>
          </a:prstGeom>
          <a:solidFill>
            <a:srgbClr val="D3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2" name="Rectangle 17"/>
          <p:cNvSpPr>
            <a:spLocks noChangeArrowheads="1"/>
          </p:cNvSpPr>
          <p:nvPr/>
        </p:nvSpPr>
        <p:spPr bwMode="auto">
          <a:xfrm>
            <a:off x="971624" y="5309626"/>
            <a:ext cx="7416800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2000" dirty="0">
              <a:latin typeface="+mj-lt"/>
            </a:endParaRPr>
          </a:p>
          <a:p>
            <a:pPr algn="ctr">
              <a:defRPr/>
            </a:pPr>
            <a:endParaRPr lang="en-GB" sz="1600" dirty="0">
              <a:latin typeface="+mj-lt"/>
            </a:endParaRPr>
          </a:p>
          <a:p>
            <a:pPr algn="ctr">
              <a:defRPr/>
            </a:pPr>
            <a:endParaRPr lang="en-GB" sz="1700" dirty="0">
              <a:latin typeface="Calibri" pitchFamily="34" charset="0"/>
            </a:endParaRPr>
          </a:p>
        </p:txBody>
      </p:sp>
      <p:sp>
        <p:nvSpPr>
          <p:cNvPr id="11" name="Rectángulo 6"/>
          <p:cNvSpPr/>
          <p:nvPr/>
        </p:nvSpPr>
        <p:spPr>
          <a:xfrm>
            <a:off x="-533400" y="162669"/>
            <a:ext cx="10668000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1258888" y="2435404"/>
            <a:ext cx="64087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43608" y="116633"/>
            <a:ext cx="78488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/>
              <a:t>Nanoscale</a:t>
            </a:r>
            <a:r>
              <a:rPr lang="en-US" sz="2200" dirty="0" smtClean="0"/>
              <a:t> observations – calcite growth and dissolution</a:t>
            </a:r>
            <a:endParaRPr lang="en-US" sz="2200" dirty="0"/>
          </a:p>
        </p:txBody>
      </p:sp>
      <p:pic>
        <p:nvPicPr>
          <p:cNvPr id="10" name="Picture 9" descr="calcite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620688"/>
            <a:ext cx="6823653" cy="48245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20" y="5397023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Changes in the morphology of (</a:t>
            </a:r>
            <a:r>
              <a:rPr lang="en-US" sz="1800" dirty="0" err="1"/>
              <a:t>a,b,d,e</a:t>
            </a:r>
            <a:r>
              <a:rPr lang="en-US" sz="1800" dirty="0"/>
              <a:t>) growth and (</a:t>
            </a:r>
            <a:r>
              <a:rPr lang="en-US" sz="1800" dirty="0" err="1"/>
              <a:t>c,f</a:t>
            </a:r>
            <a:r>
              <a:rPr lang="en-US" sz="1800" dirty="0"/>
              <a:t>) dissolution features induced by the presence of additives. (</a:t>
            </a:r>
            <a:r>
              <a:rPr lang="en-US" sz="1800" dirty="0" err="1"/>
              <a:t>a,b</a:t>
            </a:r>
            <a:r>
              <a:rPr lang="en-US" sz="1800" dirty="0"/>
              <a:t>) Growth spirals; and (c) etch pits formed in pure </a:t>
            </a:r>
            <a:r>
              <a:rPr lang="en-US" sz="1800" dirty="0" smtClean="0"/>
              <a:t>solutions. </a:t>
            </a:r>
            <a:r>
              <a:rPr lang="en-US" sz="1800" dirty="0"/>
              <a:t>The same features in (</a:t>
            </a:r>
            <a:r>
              <a:rPr lang="en-US" sz="1800" dirty="0" err="1"/>
              <a:t>a,b,c</a:t>
            </a:r>
            <a:r>
              <a:rPr lang="en-US" sz="1800" dirty="0"/>
              <a:t>) after </a:t>
            </a:r>
            <a:r>
              <a:rPr lang="en-US" sz="1800" dirty="0" smtClean="0"/>
              <a:t>adding </a:t>
            </a:r>
            <a:r>
              <a:rPr lang="en-US" sz="1800" dirty="0"/>
              <a:t>(d)</a:t>
            </a:r>
            <a:r>
              <a:rPr lang="en-US" sz="1800" dirty="0" smtClean="0"/>
              <a:t> </a:t>
            </a:r>
            <a:r>
              <a:rPr lang="en-US" sz="1800" dirty="0"/>
              <a:t>L-aspartic acid; </a:t>
            </a:r>
          </a:p>
          <a:p>
            <a:r>
              <a:rPr lang="en-US" sz="1800" dirty="0" smtClean="0"/>
              <a:t>(</a:t>
            </a:r>
            <a:r>
              <a:rPr lang="en-US" sz="1800" dirty="0" err="1"/>
              <a:t>e,f</a:t>
            </a:r>
            <a:r>
              <a:rPr lang="en-US" sz="1800" dirty="0"/>
              <a:t>) Li+ to the solution. </a:t>
            </a:r>
          </a:p>
        </p:txBody>
      </p:sp>
    </p:spTree>
    <p:extLst>
      <p:ext uri="{BB962C8B-B14F-4D97-AF65-F5344CB8AC3E}">
        <p14:creationId xmlns:p14="http://schemas.microsoft.com/office/powerpoint/2010/main" val="1675837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69" name="Rectangle 13"/>
          <p:cNvSpPr>
            <a:spLocks noChangeArrowheads="1"/>
          </p:cNvSpPr>
          <p:nvPr/>
        </p:nvSpPr>
        <p:spPr bwMode="auto">
          <a:xfrm>
            <a:off x="152400" y="76200"/>
            <a:ext cx="8839200" cy="6511925"/>
          </a:xfrm>
          <a:prstGeom prst="rect">
            <a:avLst/>
          </a:prstGeom>
          <a:solidFill>
            <a:srgbClr val="D3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2" name="Rectangle 17"/>
          <p:cNvSpPr>
            <a:spLocks noChangeArrowheads="1"/>
          </p:cNvSpPr>
          <p:nvPr/>
        </p:nvSpPr>
        <p:spPr bwMode="auto">
          <a:xfrm>
            <a:off x="971624" y="5309626"/>
            <a:ext cx="7416800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2000" dirty="0">
              <a:latin typeface="+mj-lt"/>
            </a:endParaRPr>
          </a:p>
          <a:p>
            <a:pPr algn="ctr">
              <a:defRPr/>
            </a:pPr>
            <a:endParaRPr lang="en-GB" sz="1600" dirty="0">
              <a:latin typeface="+mj-lt"/>
            </a:endParaRPr>
          </a:p>
          <a:p>
            <a:pPr algn="ctr">
              <a:defRPr/>
            </a:pPr>
            <a:endParaRPr lang="en-GB" sz="1700" dirty="0">
              <a:latin typeface="Calibri" pitchFamily="34" charset="0"/>
            </a:endParaRPr>
          </a:p>
        </p:txBody>
      </p:sp>
      <p:pic>
        <p:nvPicPr>
          <p:cNvPr id="2" name="Picture 1" descr="Screen Shot 2016-01-04 at 05.47.4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488652"/>
            <a:ext cx="6159500" cy="61087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Rectángulo 6"/>
          <p:cNvSpPr/>
          <p:nvPr/>
        </p:nvSpPr>
        <p:spPr>
          <a:xfrm>
            <a:off x="-533400" y="162669"/>
            <a:ext cx="10668000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2" name="TextBox 11"/>
          <p:cNvSpPr txBox="1"/>
          <p:nvPr/>
        </p:nvSpPr>
        <p:spPr>
          <a:xfrm>
            <a:off x="467544" y="116633"/>
            <a:ext cx="84249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/>
              <a:t>Nanoscale</a:t>
            </a:r>
            <a:r>
              <a:rPr lang="en-US" sz="2200" dirty="0" smtClean="0"/>
              <a:t> observations – calcite growth in the presence of Se</a:t>
            </a:r>
            <a:endParaRPr lang="en-US" sz="22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6084168" y="6381328"/>
            <a:ext cx="1296144" cy="0"/>
          </a:xfrm>
          <a:prstGeom prst="line">
            <a:avLst/>
          </a:prstGeom>
          <a:ln w="381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228184" y="5919663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1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μm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043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69" name="Rectangle 13"/>
          <p:cNvSpPr>
            <a:spLocks noChangeArrowheads="1"/>
          </p:cNvSpPr>
          <p:nvPr/>
        </p:nvSpPr>
        <p:spPr bwMode="auto">
          <a:xfrm>
            <a:off x="152400" y="76200"/>
            <a:ext cx="8839200" cy="6511925"/>
          </a:xfrm>
          <a:prstGeom prst="rect">
            <a:avLst/>
          </a:prstGeom>
          <a:solidFill>
            <a:srgbClr val="D3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2" name="Rectangle 17"/>
          <p:cNvSpPr>
            <a:spLocks noChangeArrowheads="1"/>
          </p:cNvSpPr>
          <p:nvPr/>
        </p:nvSpPr>
        <p:spPr bwMode="auto">
          <a:xfrm>
            <a:off x="971624" y="5309626"/>
            <a:ext cx="7416800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2000" dirty="0">
              <a:latin typeface="+mj-lt"/>
            </a:endParaRPr>
          </a:p>
          <a:p>
            <a:pPr algn="ctr">
              <a:defRPr/>
            </a:pPr>
            <a:endParaRPr lang="en-GB" sz="1600" dirty="0">
              <a:latin typeface="+mj-lt"/>
            </a:endParaRPr>
          </a:p>
          <a:p>
            <a:pPr algn="ctr">
              <a:defRPr/>
            </a:pPr>
            <a:endParaRPr lang="en-GB" sz="1700" dirty="0">
              <a:latin typeface="Calibri" pitchFamily="34" charset="0"/>
            </a:endParaRPr>
          </a:p>
        </p:txBody>
      </p:sp>
      <p:pic>
        <p:nvPicPr>
          <p:cNvPr id="2" name="Picture 1" descr="Screen Shot 2016-01-04 at 05.48.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00" y="437852"/>
            <a:ext cx="6184900" cy="6159500"/>
          </a:xfrm>
          <a:prstGeom prst="rect">
            <a:avLst/>
          </a:prstGeom>
        </p:spPr>
      </p:pic>
      <p:sp>
        <p:nvSpPr>
          <p:cNvPr id="10" name="Rectángulo 6"/>
          <p:cNvSpPr/>
          <p:nvPr/>
        </p:nvSpPr>
        <p:spPr>
          <a:xfrm>
            <a:off x="-533400" y="162669"/>
            <a:ext cx="10668000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2" name="TextBox 11"/>
          <p:cNvSpPr txBox="1"/>
          <p:nvPr/>
        </p:nvSpPr>
        <p:spPr>
          <a:xfrm>
            <a:off x="467544" y="116633"/>
            <a:ext cx="84249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/>
              <a:t>Nanoscale</a:t>
            </a:r>
            <a:r>
              <a:rPr lang="en-US" sz="2200" dirty="0" smtClean="0"/>
              <a:t> observations – calcite growth in the presence of Se</a:t>
            </a:r>
            <a:endParaRPr lang="en-US" sz="22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6084168" y="6381328"/>
            <a:ext cx="1296144" cy="0"/>
          </a:xfrm>
          <a:prstGeom prst="line">
            <a:avLst/>
          </a:prstGeom>
          <a:ln w="381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228184" y="5919663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1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μm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043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69" name="Rectangle 13"/>
          <p:cNvSpPr>
            <a:spLocks noChangeArrowheads="1"/>
          </p:cNvSpPr>
          <p:nvPr/>
        </p:nvSpPr>
        <p:spPr bwMode="auto">
          <a:xfrm>
            <a:off x="152400" y="76200"/>
            <a:ext cx="8839200" cy="6511925"/>
          </a:xfrm>
          <a:prstGeom prst="rect">
            <a:avLst/>
          </a:prstGeom>
          <a:solidFill>
            <a:srgbClr val="D3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2" name="Rectangle 17"/>
          <p:cNvSpPr>
            <a:spLocks noChangeArrowheads="1"/>
          </p:cNvSpPr>
          <p:nvPr/>
        </p:nvSpPr>
        <p:spPr bwMode="auto">
          <a:xfrm>
            <a:off x="971624" y="5309626"/>
            <a:ext cx="7416800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2000" dirty="0">
              <a:latin typeface="+mj-lt"/>
            </a:endParaRPr>
          </a:p>
          <a:p>
            <a:pPr algn="ctr">
              <a:defRPr/>
            </a:pPr>
            <a:endParaRPr lang="en-GB" sz="1600" dirty="0">
              <a:latin typeface="+mj-lt"/>
            </a:endParaRPr>
          </a:p>
          <a:p>
            <a:pPr algn="ctr">
              <a:defRPr/>
            </a:pPr>
            <a:endParaRPr lang="en-GB" sz="1700" dirty="0">
              <a:latin typeface="Calibri" pitchFamily="34" charset="0"/>
            </a:endParaRPr>
          </a:p>
        </p:txBody>
      </p:sp>
      <p:pic>
        <p:nvPicPr>
          <p:cNvPr id="3" name="Picture 2" descr="Screen Shot 2016-01-04 at 05.48.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00" y="404664"/>
            <a:ext cx="6184900" cy="6184900"/>
          </a:xfrm>
          <a:prstGeom prst="rect">
            <a:avLst/>
          </a:prstGeom>
        </p:spPr>
      </p:pic>
      <p:sp>
        <p:nvSpPr>
          <p:cNvPr id="10" name="Rectángulo 6"/>
          <p:cNvSpPr/>
          <p:nvPr/>
        </p:nvSpPr>
        <p:spPr>
          <a:xfrm>
            <a:off x="-533400" y="162669"/>
            <a:ext cx="10668000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2" name="TextBox 11"/>
          <p:cNvSpPr txBox="1"/>
          <p:nvPr/>
        </p:nvSpPr>
        <p:spPr>
          <a:xfrm>
            <a:off x="467544" y="116633"/>
            <a:ext cx="84249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/>
              <a:t>Nanoscale</a:t>
            </a:r>
            <a:r>
              <a:rPr lang="en-US" sz="2200" dirty="0" smtClean="0"/>
              <a:t> observations – calcite growth in the presence of Se</a:t>
            </a:r>
            <a:endParaRPr lang="en-US" sz="22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6084168" y="6381328"/>
            <a:ext cx="1296144" cy="0"/>
          </a:xfrm>
          <a:prstGeom prst="line">
            <a:avLst/>
          </a:prstGeom>
          <a:ln w="381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228184" y="5919663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1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μm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043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69" name="Rectangle 13"/>
          <p:cNvSpPr>
            <a:spLocks noChangeArrowheads="1"/>
          </p:cNvSpPr>
          <p:nvPr/>
        </p:nvSpPr>
        <p:spPr bwMode="auto">
          <a:xfrm>
            <a:off x="152400" y="76200"/>
            <a:ext cx="8839200" cy="6511925"/>
          </a:xfrm>
          <a:prstGeom prst="rect">
            <a:avLst/>
          </a:prstGeom>
          <a:solidFill>
            <a:srgbClr val="D3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2" name="Rectangle 17"/>
          <p:cNvSpPr>
            <a:spLocks noChangeArrowheads="1"/>
          </p:cNvSpPr>
          <p:nvPr/>
        </p:nvSpPr>
        <p:spPr bwMode="auto">
          <a:xfrm>
            <a:off x="971624" y="5309626"/>
            <a:ext cx="7416800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2000" dirty="0">
              <a:latin typeface="+mj-lt"/>
            </a:endParaRPr>
          </a:p>
          <a:p>
            <a:pPr algn="ctr">
              <a:defRPr/>
            </a:pPr>
            <a:endParaRPr lang="en-GB" sz="1600" dirty="0">
              <a:latin typeface="+mj-lt"/>
            </a:endParaRPr>
          </a:p>
          <a:p>
            <a:pPr algn="ctr">
              <a:defRPr/>
            </a:pPr>
            <a:endParaRPr lang="en-GB" sz="1700" dirty="0">
              <a:latin typeface="Calibri" pitchFamily="34" charset="0"/>
            </a:endParaRPr>
          </a:p>
        </p:txBody>
      </p:sp>
      <p:pic>
        <p:nvPicPr>
          <p:cNvPr id="2" name="Picture 1" descr="Screen Shot 2016-01-04 at 05.48.5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00" y="475952"/>
            <a:ext cx="6197600" cy="6121400"/>
          </a:xfrm>
          <a:prstGeom prst="rect">
            <a:avLst/>
          </a:prstGeom>
        </p:spPr>
      </p:pic>
      <p:sp>
        <p:nvSpPr>
          <p:cNvPr id="10" name="Rectángulo 6"/>
          <p:cNvSpPr/>
          <p:nvPr/>
        </p:nvSpPr>
        <p:spPr>
          <a:xfrm>
            <a:off x="-533400" y="162669"/>
            <a:ext cx="10668000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2" name="TextBox 11"/>
          <p:cNvSpPr txBox="1"/>
          <p:nvPr/>
        </p:nvSpPr>
        <p:spPr>
          <a:xfrm>
            <a:off x="467544" y="116633"/>
            <a:ext cx="84249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/>
              <a:t>Nanoscale</a:t>
            </a:r>
            <a:r>
              <a:rPr lang="en-US" sz="2200" dirty="0" smtClean="0"/>
              <a:t> observations – calcite growth in the presence of Se</a:t>
            </a:r>
            <a:endParaRPr lang="en-US" sz="22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6084168" y="6381328"/>
            <a:ext cx="1296144" cy="0"/>
          </a:xfrm>
          <a:prstGeom prst="line">
            <a:avLst/>
          </a:prstGeom>
          <a:ln w="381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228184" y="5919663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1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μm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043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69" name="Rectangle 13"/>
          <p:cNvSpPr>
            <a:spLocks noChangeArrowheads="1"/>
          </p:cNvSpPr>
          <p:nvPr/>
        </p:nvSpPr>
        <p:spPr bwMode="auto">
          <a:xfrm>
            <a:off x="152400" y="76200"/>
            <a:ext cx="8839200" cy="6511925"/>
          </a:xfrm>
          <a:prstGeom prst="rect">
            <a:avLst/>
          </a:prstGeom>
          <a:solidFill>
            <a:srgbClr val="D3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2" name="Rectangle 17"/>
          <p:cNvSpPr>
            <a:spLocks noChangeArrowheads="1"/>
          </p:cNvSpPr>
          <p:nvPr/>
        </p:nvSpPr>
        <p:spPr bwMode="auto">
          <a:xfrm>
            <a:off x="971624" y="5309626"/>
            <a:ext cx="7416800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2000" dirty="0">
              <a:latin typeface="+mj-lt"/>
            </a:endParaRPr>
          </a:p>
          <a:p>
            <a:pPr algn="ctr">
              <a:defRPr/>
            </a:pPr>
            <a:endParaRPr lang="en-GB" sz="1600" dirty="0">
              <a:latin typeface="+mj-lt"/>
            </a:endParaRPr>
          </a:p>
          <a:p>
            <a:pPr algn="ctr">
              <a:defRPr/>
            </a:pPr>
            <a:endParaRPr lang="en-GB" sz="1700" dirty="0">
              <a:latin typeface="Calibri" pitchFamily="34" charset="0"/>
            </a:endParaRPr>
          </a:p>
        </p:txBody>
      </p:sp>
      <p:pic>
        <p:nvPicPr>
          <p:cNvPr id="2" name="Picture 1" descr="Screen Shot 2016-01-04 at 05.49.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00" y="484460"/>
            <a:ext cx="6184900" cy="6184900"/>
          </a:xfrm>
          <a:prstGeom prst="rect">
            <a:avLst/>
          </a:prstGeom>
        </p:spPr>
      </p:pic>
      <p:sp>
        <p:nvSpPr>
          <p:cNvPr id="10" name="Rectángulo 6"/>
          <p:cNvSpPr/>
          <p:nvPr/>
        </p:nvSpPr>
        <p:spPr>
          <a:xfrm>
            <a:off x="-533400" y="162669"/>
            <a:ext cx="10668000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2" name="TextBox 11"/>
          <p:cNvSpPr txBox="1"/>
          <p:nvPr/>
        </p:nvSpPr>
        <p:spPr>
          <a:xfrm>
            <a:off x="467544" y="116633"/>
            <a:ext cx="84249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/>
              <a:t>Nanoscale</a:t>
            </a:r>
            <a:r>
              <a:rPr lang="en-US" sz="2200" dirty="0" smtClean="0"/>
              <a:t> observations – calcite growth in the presence of Se</a:t>
            </a:r>
            <a:endParaRPr lang="en-US" sz="22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6084168" y="6381328"/>
            <a:ext cx="1296144" cy="0"/>
          </a:xfrm>
          <a:prstGeom prst="line">
            <a:avLst/>
          </a:prstGeom>
          <a:ln w="381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228184" y="5919663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1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μm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043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69" name="Rectangle 13"/>
          <p:cNvSpPr>
            <a:spLocks noChangeArrowheads="1"/>
          </p:cNvSpPr>
          <p:nvPr/>
        </p:nvSpPr>
        <p:spPr bwMode="auto">
          <a:xfrm>
            <a:off x="152400" y="76200"/>
            <a:ext cx="8839200" cy="6511925"/>
          </a:xfrm>
          <a:prstGeom prst="rect">
            <a:avLst/>
          </a:prstGeom>
          <a:solidFill>
            <a:srgbClr val="D3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2" name="Rectangle 17"/>
          <p:cNvSpPr>
            <a:spLocks noChangeArrowheads="1"/>
          </p:cNvSpPr>
          <p:nvPr/>
        </p:nvSpPr>
        <p:spPr bwMode="auto">
          <a:xfrm>
            <a:off x="971624" y="5309626"/>
            <a:ext cx="7416800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2000" dirty="0">
              <a:latin typeface="+mj-lt"/>
            </a:endParaRPr>
          </a:p>
          <a:p>
            <a:pPr algn="ctr">
              <a:defRPr/>
            </a:pPr>
            <a:endParaRPr lang="en-GB" sz="1600" dirty="0">
              <a:latin typeface="+mj-lt"/>
            </a:endParaRPr>
          </a:p>
          <a:p>
            <a:pPr algn="ctr">
              <a:defRPr/>
            </a:pPr>
            <a:endParaRPr lang="en-GB" sz="1700" dirty="0">
              <a:latin typeface="Calibri" pitchFamily="34" charset="0"/>
            </a:endParaRPr>
          </a:p>
        </p:txBody>
      </p:sp>
      <p:pic>
        <p:nvPicPr>
          <p:cNvPr id="2" name="Picture 1" descr="Screen Shot 2016-01-04 at 05.49.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00" y="484460"/>
            <a:ext cx="6184900" cy="6184900"/>
          </a:xfrm>
          <a:prstGeom prst="rect">
            <a:avLst/>
          </a:prstGeom>
        </p:spPr>
      </p:pic>
      <p:sp>
        <p:nvSpPr>
          <p:cNvPr id="13" name="Rectángulo 6"/>
          <p:cNvSpPr/>
          <p:nvPr/>
        </p:nvSpPr>
        <p:spPr>
          <a:xfrm>
            <a:off x="-533400" y="162669"/>
            <a:ext cx="10668000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4" name="TextBox 13"/>
          <p:cNvSpPr txBox="1"/>
          <p:nvPr/>
        </p:nvSpPr>
        <p:spPr>
          <a:xfrm>
            <a:off x="467544" y="116633"/>
            <a:ext cx="84249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/>
              <a:t>Nanoscale</a:t>
            </a:r>
            <a:r>
              <a:rPr lang="en-US" sz="2200" dirty="0" smtClean="0"/>
              <a:t> observations – calcite growth in the presence of Se</a:t>
            </a:r>
            <a:endParaRPr lang="en-US" sz="220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6084168" y="6381328"/>
            <a:ext cx="1296144" cy="0"/>
          </a:xfrm>
          <a:prstGeom prst="line">
            <a:avLst/>
          </a:prstGeom>
          <a:ln w="381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228184" y="5919663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1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μm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043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69" name="Rectangle 13"/>
          <p:cNvSpPr>
            <a:spLocks noChangeArrowheads="1"/>
          </p:cNvSpPr>
          <p:nvPr/>
        </p:nvSpPr>
        <p:spPr bwMode="auto">
          <a:xfrm>
            <a:off x="152400" y="76200"/>
            <a:ext cx="8839200" cy="6511925"/>
          </a:xfrm>
          <a:prstGeom prst="rect">
            <a:avLst/>
          </a:prstGeom>
          <a:solidFill>
            <a:srgbClr val="D3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2" name="Rectangle 17"/>
          <p:cNvSpPr>
            <a:spLocks noChangeArrowheads="1"/>
          </p:cNvSpPr>
          <p:nvPr/>
        </p:nvSpPr>
        <p:spPr bwMode="auto">
          <a:xfrm>
            <a:off x="971624" y="5309626"/>
            <a:ext cx="7416800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2000" dirty="0">
              <a:latin typeface="+mj-lt"/>
            </a:endParaRPr>
          </a:p>
          <a:p>
            <a:pPr algn="ctr">
              <a:defRPr/>
            </a:pPr>
            <a:endParaRPr lang="en-GB" sz="1600" dirty="0">
              <a:latin typeface="+mj-lt"/>
            </a:endParaRPr>
          </a:p>
          <a:p>
            <a:pPr algn="ctr">
              <a:defRPr/>
            </a:pPr>
            <a:endParaRPr lang="en-GB" sz="1700" dirty="0">
              <a:latin typeface="Calibri" pitchFamily="34" charset="0"/>
            </a:endParaRPr>
          </a:p>
        </p:txBody>
      </p:sp>
      <p:sp>
        <p:nvSpPr>
          <p:cNvPr id="65574" name="Text Box 19"/>
          <p:cNvSpPr txBox="1">
            <a:spLocks noChangeArrowheads="1"/>
          </p:cNvSpPr>
          <p:nvPr/>
        </p:nvSpPr>
        <p:spPr bwMode="auto">
          <a:xfrm>
            <a:off x="2182473" y="6525344"/>
            <a:ext cx="1846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GB" sz="1200" dirty="0">
              <a:latin typeface="Calibri" pitchFamily="34" charset="0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1258888" y="2435404"/>
            <a:ext cx="64087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endParaRPr lang="en-US" dirty="0"/>
          </a:p>
        </p:txBody>
      </p:sp>
      <p:pic>
        <p:nvPicPr>
          <p:cNvPr id="2" name="Se4 (Converted)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568" y="593556"/>
            <a:ext cx="7717030" cy="5787772"/>
          </a:xfrm>
          <a:prstGeom prst="rect">
            <a:avLst/>
          </a:prstGeom>
        </p:spPr>
      </p:pic>
      <p:sp>
        <p:nvSpPr>
          <p:cNvPr id="10" name="Rectángulo 6"/>
          <p:cNvSpPr/>
          <p:nvPr/>
        </p:nvSpPr>
        <p:spPr>
          <a:xfrm>
            <a:off x="-533400" y="162669"/>
            <a:ext cx="10668000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2" name="TextBox 11"/>
          <p:cNvSpPr txBox="1"/>
          <p:nvPr/>
        </p:nvSpPr>
        <p:spPr>
          <a:xfrm>
            <a:off x="467544" y="116633"/>
            <a:ext cx="84249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/>
              <a:t>Nanoscale</a:t>
            </a:r>
            <a:r>
              <a:rPr lang="en-US" sz="2200" dirty="0" smtClean="0"/>
              <a:t> observations – calcite growth in the presence of Se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56874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69" name="Rectangle 13"/>
          <p:cNvSpPr>
            <a:spLocks noChangeArrowheads="1"/>
          </p:cNvSpPr>
          <p:nvPr/>
        </p:nvSpPr>
        <p:spPr bwMode="auto">
          <a:xfrm>
            <a:off x="152400" y="76200"/>
            <a:ext cx="8839200" cy="6511925"/>
          </a:xfrm>
          <a:prstGeom prst="rect">
            <a:avLst/>
          </a:prstGeom>
          <a:solidFill>
            <a:srgbClr val="D3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2" name="Rectangle 17"/>
          <p:cNvSpPr>
            <a:spLocks noChangeArrowheads="1"/>
          </p:cNvSpPr>
          <p:nvPr/>
        </p:nvSpPr>
        <p:spPr bwMode="auto">
          <a:xfrm>
            <a:off x="971624" y="5309626"/>
            <a:ext cx="7416800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2000" dirty="0">
              <a:latin typeface="+mj-lt"/>
            </a:endParaRPr>
          </a:p>
          <a:p>
            <a:pPr algn="ctr">
              <a:defRPr/>
            </a:pPr>
            <a:endParaRPr lang="en-GB" sz="1600" dirty="0">
              <a:latin typeface="+mj-lt"/>
            </a:endParaRPr>
          </a:p>
          <a:p>
            <a:pPr algn="ctr">
              <a:defRPr/>
            </a:pPr>
            <a:endParaRPr lang="en-GB" sz="1700" dirty="0">
              <a:latin typeface="Calibri" pitchFamily="34" charset="0"/>
            </a:endParaRPr>
          </a:p>
        </p:txBody>
      </p:sp>
      <p:sp>
        <p:nvSpPr>
          <p:cNvPr id="11" name="Rectángulo 6"/>
          <p:cNvSpPr/>
          <p:nvPr/>
        </p:nvSpPr>
        <p:spPr>
          <a:xfrm>
            <a:off x="-533400" y="162669"/>
            <a:ext cx="10668000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1258888" y="2435404"/>
            <a:ext cx="69855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de-DE" dirty="0" smtClean="0"/>
              <a:t>Crystal </a:t>
            </a:r>
            <a:r>
              <a:rPr lang="de-DE" dirty="0" err="1" smtClean="0"/>
              <a:t>growth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undersaturated</a:t>
            </a:r>
            <a:r>
              <a:rPr lang="de-DE" dirty="0" smtClean="0"/>
              <a:t> </a:t>
            </a:r>
            <a:r>
              <a:rPr lang="de-DE" dirty="0" err="1" smtClean="0"/>
              <a:t>solutions</a:t>
            </a:r>
            <a:r>
              <a:rPr lang="de-DE" dirty="0" smtClean="0"/>
              <a:t>?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483768" y="116632"/>
            <a:ext cx="39604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/>
              <a:t>Nanoscale</a:t>
            </a:r>
            <a:r>
              <a:rPr lang="en-US" sz="2200" dirty="0" smtClean="0"/>
              <a:t> observations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86327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69" name="Rectangle 13"/>
          <p:cNvSpPr>
            <a:spLocks noChangeArrowheads="1"/>
          </p:cNvSpPr>
          <p:nvPr/>
        </p:nvSpPr>
        <p:spPr bwMode="auto">
          <a:xfrm>
            <a:off x="152400" y="76200"/>
            <a:ext cx="8839200" cy="6511925"/>
          </a:xfrm>
          <a:prstGeom prst="rect">
            <a:avLst/>
          </a:prstGeom>
          <a:solidFill>
            <a:srgbClr val="D3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2" name="Rectangle 17"/>
          <p:cNvSpPr>
            <a:spLocks noChangeArrowheads="1"/>
          </p:cNvSpPr>
          <p:nvPr/>
        </p:nvSpPr>
        <p:spPr bwMode="auto">
          <a:xfrm>
            <a:off x="971624" y="5309626"/>
            <a:ext cx="7416800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2000" dirty="0">
              <a:latin typeface="+mj-lt"/>
            </a:endParaRPr>
          </a:p>
          <a:p>
            <a:pPr algn="ctr">
              <a:defRPr/>
            </a:pPr>
            <a:endParaRPr lang="en-GB" sz="1600" dirty="0">
              <a:latin typeface="+mj-lt"/>
            </a:endParaRPr>
          </a:p>
          <a:p>
            <a:pPr algn="ctr">
              <a:defRPr/>
            </a:pPr>
            <a:endParaRPr lang="en-GB" sz="1700" dirty="0"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15616" y="930201"/>
            <a:ext cx="7128792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The </a:t>
            </a:r>
            <a:r>
              <a:rPr lang="en-US" b="1" dirty="0" err="1" smtClean="0"/>
              <a:t>nano</a:t>
            </a:r>
            <a:r>
              <a:rPr lang="en-US" b="1" dirty="0" smtClean="0"/>
              <a:t> world:</a:t>
            </a:r>
          </a:p>
          <a:p>
            <a:endParaRPr lang="en-US" dirty="0"/>
          </a:p>
          <a:p>
            <a:r>
              <a:rPr lang="en-US" dirty="0" smtClean="0"/>
              <a:t>Nano-particles are all around us. The world is made up from </a:t>
            </a:r>
            <a:r>
              <a:rPr lang="en-US" dirty="0" err="1" smtClean="0"/>
              <a:t>nano</a:t>
            </a:r>
            <a:r>
              <a:rPr lang="en-US" dirty="0" smtClean="0"/>
              <a:t>-particles. </a:t>
            </a:r>
          </a:p>
          <a:p>
            <a:endParaRPr lang="en-US" dirty="0"/>
          </a:p>
          <a:p>
            <a:r>
              <a:rPr lang="en-US" dirty="0" smtClean="0"/>
              <a:t>Advanced analytical techniques have enabled us to image was was previously only postulated.</a:t>
            </a:r>
          </a:p>
          <a:p>
            <a:endParaRPr lang="en-US" dirty="0"/>
          </a:p>
          <a:p>
            <a:r>
              <a:rPr lang="en-US" dirty="0" smtClean="0"/>
              <a:t>What is more, they are worth billions of dollars – we pay billions to make them and billions to get rid of them!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713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0" y="0"/>
            <a:ext cx="9144000" cy="6997700"/>
          </a:xfrm>
          <a:prstGeom prst="rect">
            <a:avLst/>
          </a:prstGeom>
          <a:solidFill>
            <a:srgbClr val="D3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3040654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" name="Equation" r:id="rId4" imgW="114300" imgH="165100" progId="Equation.3">
                  <p:embed/>
                </p:oleObj>
              </mc:Choice>
              <mc:Fallback>
                <p:oleObj name="Equation" r:id="rId4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38413" y="454526"/>
            <a:ext cx="81814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/>
                <a:cs typeface="Arial"/>
              </a:rPr>
              <a:t>Supersaturation</a:t>
            </a:r>
            <a:r>
              <a:rPr lang="en-US" sz="2800" dirty="0" smtClean="0">
                <a:latin typeface="Arial"/>
                <a:cs typeface="Arial"/>
              </a:rPr>
              <a:t> of an aqueous solution relative to a simple stoichiometric end-member solid.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8412" y="1902678"/>
            <a:ext cx="79772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The thermodynamic definition of </a:t>
            </a:r>
            <a:r>
              <a:rPr lang="en-US" sz="2400" dirty="0" err="1">
                <a:latin typeface="Arial"/>
                <a:cs typeface="Arial"/>
              </a:rPr>
              <a:t>supersaturation</a:t>
            </a:r>
            <a:r>
              <a:rPr lang="en-US" sz="2400" dirty="0">
                <a:latin typeface="Arial"/>
                <a:cs typeface="Arial"/>
              </a:rPr>
              <a:t> :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197600" y="2876619"/>
            <a:ext cx="1572381" cy="947521"/>
            <a:chOff x="1354667" y="3324143"/>
            <a:chExt cx="1572381" cy="947521"/>
          </a:xfrm>
        </p:grpSpPr>
        <p:sp>
          <p:nvSpPr>
            <p:cNvPr id="9" name="TextBox 8"/>
            <p:cNvSpPr txBox="1"/>
            <p:nvPr/>
          </p:nvSpPr>
          <p:spPr>
            <a:xfrm>
              <a:off x="1354667" y="3543904"/>
              <a:ext cx="8708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latin typeface="Symbol" charset="2"/>
                  <a:cs typeface="Symbol" charset="2"/>
                </a:rPr>
                <a:t>Ω</a:t>
              </a:r>
              <a:r>
                <a:rPr lang="en-US" sz="2400" dirty="0" smtClean="0">
                  <a:latin typeface="Symbol" charset="2"/>
                  <a:cs typeface="Symbol" charset="2"/>
                </a:rPr>
                <a:t> =</a:t>
              </a:r>
              <a:endParaRPr lang="en-US" sz="2400" dirty="0">
                <a:latin typeface="Symbol" charset="2"/>
                <a:cs typeface="Symbol" charset="2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116667" y="3324143"/>
              <a:ext cx="8103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Times New Roman"/>
                  <a:cs typeface="Times New Roman"/>
                </a:rPr>
                <a:t>IAP</a:t>
              </a:r>
              <a:endParaRPr lang="en-US" sz="2400" dirty="0">
                <a:latin typeface="Times New Roman"/>
                <a:cs typeface="Times New Roman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16667" y="3809999"/>
              <a:ext cx="8103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latin typeface="Times New Roman"/>
                  <a:cs typeface="Times New Roman"/>
                </a:rPr>
                <a:t>K</a:t>
              </a:r>
              <a:r>
                <a:rPr lang="en-US" sz="2400" baseline="-25000" dirty="0" err="1" smtClean="0">
                  <a:latin typeface="Times New Roman"/>
                  <a:cs typeface="Times New Roman"/>
                </a:rPr>
                <a:t>sp</a:t>
              </a:r>
              <a:endParaRPr lang="en-US" sz="2400" dirty="0">
                <a:latin typeface="Times New Roman"/>
                <a:cs typeface="Times New Roman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2032000" y="3824140"/>
              <a:ext cx="895048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/>
          <p:cNvSpPr/>
          <p:nvPr/>
        </p:nvSpPr>
        <p:spPr>
          <a:xfrm>
            <a:off x="538413" y="4294852"/>
            <a:ext cx="79772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For a simple </a:t>
            </a:r>
            <a:r>
              <a:rPr lang="en-US" sz="2400" dirty="0" smtClean="0">
                <a:latin typeface="Arial"/>
                <a:cs typeface="Arial"/>
              </a:rPr>
              <a:t>mineral </a:t>
            </a:r>
            <a:r>
              <a:rPr lang="en-US" sz="2400" dirty="0">
                <a:latin typeface="Arial"/>
                <a:cs typeface="Arial"/>
              </a:rPr>
              <a:t>such as </a:t>
            </a:r>
            <a:r>
              <a:rPr lang="en-US" sz="2400" dirty="0" smtClean="0">
                <a:latin typeface="Arial"/>
                <a:cs typeface="Arial"/>
              </a:rPr>
              <a:t>calcite CaCO</a:t>
            </a:r>
            <a:r>
              <a:rPr lang="en-US" baseline="-25000" dirty="0">
                <a:latin typeface="Arial"/>
                <a:cs typeface="Arial"/>
              </a:rPr>
              <a:t>3</a:t>
            </a:r>
            <a:r>
              <a:rPr lang="en-US" sz="2400" dirty="0" smtClean="0">
                <a:latin typeface="Arial"/>
                <a:cs typeface="Arial"/>
              </a:rPr>
              <a:t>, </a:t>
            </a:r>
            <a:r>
              <a:rPr lang="en-US" sz="2400" dirty="0">
                <a:latin typeface="Arial"/>
                <a:cs typeface="Arial"/>
              </a:rPr>
              <a:t>for example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54476" y="5474304"/>
            <a:ext cx="870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Symbol" charset="2"/>
                <a:cs typeface="Symbol" charset="2"/>
              </a:rPr>
              <a:t>Ω</a:t>
            </a:r>
            <a:r>
              <a:rPr lang="en-US" sz="2400" dirty="0" smtClean="0">
                <a:latin typeface="Symbol" charset="2"/>
                <a:cs typeface="Symbol" charset="2"/>
              </a:rPr>
              <a:t> =</a:t>
            </a:r>
            <a:endParaRPr lang="en-US" sz="2400" dirty="0">
              <a:latin typeface="Symbol" charset="2"/>
              <a:cs typeface="Symbol" charset="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16476" y="5254543"/>
            <a:ext cx="2249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{</a:t>
            </a:r>
            <a:r>
              <a:rPr lang="en-US" dirty="0" smtClean="0">
                <a:latin typeface="Times New Roman"/>
                <a:cs typeface="Times New Roman"/>
              </a:rPr>
              <a:t>Ca</a:t>
            </a:r>
            <a:r>
              <a:rPr lang="en-US" sz="2400" baseline="30000" dirty="0" smtClean="0">
                <a:latin typeface="Times New Roman"/>
                <a:cs typeface="Times New Roman"/>
              </a:rPr>
              <a:t>2+</a:t>
            </a:r>
            <a:r>
              <a:rPr lang="en-US" sz="2400" dirty="0" smtClean="0">
                <a:latin typeface="Times New Roman"/>
                <a:cs typeface="Times New Roman"/>
              </a:rPr>
              <a:t>}.{CO</a:t>
            </a:r>
            <a:r>
              <a:rPr lang="en-US" baseline="-25000" dirty="0">
                <a:latin typeface="Times New Roman"/>
                <a:cs typeface="Times New Roman"/>
              </a:rPr>
              <a:t>3</a:t>
            </a:r>
            <a:r>
              <a:rPr lang="en-US" sz="2400" baseline="30000" dirty="0" smtClean="0">
                <a:latin typeface="Times New Roman"/>
                <a:cs typeface="Times New Roman"/>
              </a:rPr>
              <a:t>2-</a:t>
            </a:r>
            <a:r>
              <a:rPr lang="en-US" sz="2400" dirty="0" smtClean="0">
                <a:latin typeface="Times New Roman"/>
                <a:cs typeface="Times New Roman"/>
              </a:rPr>
              <a:t>}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42176" y="5740399"/>
            <a:ext cx="810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/>
                <a:cs typeface="Times New Roman"/>
              </a:rPr>
              <a:t>K</a:t>
            </a:r>
            <a:r>
              <a:rPr lang="en-US" sz="2400" baseline="-25000" dirty="0" err="1" smtClean="0">
                <a:latin typeface="Times New Roman"/>
                <a:cs typeface="Times New Roman"/>
              </a:rPr>
              <a:t>sp</a:t>
            </a:r>
            <a:endParaRPr lang="en-US" sz="2400" dirty="0">
              <a:latin typeface="Times New Roman"/>
              <a:cs typeface="Times New Roman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3531809" y="5754540"/>
            <a:ext cx="2140858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7524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69" name="Rectangle 13"/>
          <p:cNvSpPr>
            <a:spLocks noChangeArrowheads="1"/>
          </p:cNvSpPr>
          <p:nvPr/>
        </p:nvSpPr>
        <p:spPr bwMode="auto">
          <a:xfrm>
            <a:off x="238127" y="57937"/>
            <a:ext cx="8839200" cy="6511925"/>
          </a:xfrm>
          <a:prstGeom prst="rect">
            <a:avLst/>
          </a:prstGeom>
          <a:solidFill>
            <a:srgbClr val="D3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2" name="Rectangle 17"/>
          <p:cNvSpPr>
            <a:spLocks noChangeArrowheads="1"/>
          </p:cNvSpPr>
          <p:nvPr/>
        </p:nvSpPr>
        <p:spPr bwMode="auto">
          <a:xfrm>
            <a:off x="971624" y="5309626"/>
            <a:ext cx="7416800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2000" dirty="0">
              <a:latin typeface="+mj-lt"/>
            </a:endParaRPr>
          </a:p>
          <a:p>
            <a:pPr algn="ctr">
              <a:defRPr/>
            </a:pPr>
            <a:endParaRPr lang="en-GB" sz="1600" dirty="0">
              <a:latin typeface="+mj-lt"/>
            </a:endParaRPr>
          </a:p>
          <a:p>
            <a:pPr algn="ctr">
              <a:defRPr/>
            </a:pPr>
            <a:endParaRPr lang="en-GB" sz="1700" dirty="0">
              <a:latin typeface="Calibri" pitchFamily="34" charset="0"/>
            </a:endParaRPr>
          </a:p>
        </p:txBody>
      </p:sp>
      <p:sp>
        <p:nvSpPr>
          <p:cNvPr id="65574" name="Text Box 19"/>
          <p:cNvSpPr txBox="1">
            <a:spLocks noChangeArrowheads="1"/>
          </p:cNvSpPr>
          <p:nvPr/>
        </p:nvSpPr>
        <p:spPr bwMode="auto">
          <a:xfrm>
            <a:off x="2182473" y="6525344"/>
            <a:ext cx="1846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GB" sz="1200" dirty="0">
              <a:latin typeface="Calibri" pitchFamily="34" charset="0"/>
            </a:endParaRPr>
          </a:p>
        </p:txBody>
      </p:sp>
      <p:sp>
        <p:nvSpPr>
          <p:cNvPr id="11" name="Rectángulo 6"/>
          <p:cNvSpPr/>
          <p:nvPr/>
        </p:nvSpPr>
        <p:spPr>
          <a:xfrm>
            <a:off x="-533400" y="162669"/>
            <a:ext cx="10668000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94108" y="188640"/>
            <a:ext cx="1054258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de-DE" sz="2200" dirty="0"/>
              <a:t>Calcite </a:t>
            </a:r>
            <a:r>
              <a:rPr lang="de-DE" sz="2200" dirty="0" err="1"/>
              <a:t>dissolving</a:t>
            </a:r>
            <a:r>
              <a:rPr lang="de-DE" sz="2200" dirty="0"/>
              <a:t> in </a:t>
            </a:r>
            <a:r>
              <a:rPr lang="de-DE" sz="2200" dirty="0" err="1"/>
              <a:t>the</a:t>
            </a:r>
            <a:r>
              <a:rPr lang="de-DE" sz="2200" dirty="0"/>
              <a:t> </a:t>
            </a:r>
            <a:r>
              <a:rPr lang="de-DE" sz="2200" dirty="0" err="1"/>
              <a:t>presence</a:t>
            </a:r>
            <a:r>
              <a:rPr lang="de-DE" sz="2200" dirty="0"/>
              <a:t> </a:t>
            </a:r>
            <a:r>
              <a:rPr lang="de-DE" sz="2200" dirty="0" err="1"/>
              <a:t>of</a:t>
            </a:r>
            <a:r>
              <a:rPr lang="de-DE" sz="2200" dirty="0"/>
              <a:t> 50 </a:t>
            </a:r>
            <a:r>
              <a:rPr lang="de-DE" sz="2200" dirty="0" err="1"/>
              <a:t>mM</a:t>
            </a:r>
            <a:r>
              <a:rPr lang="de-DE" sz="2200" dirty="0"/>
              <a:t> </a:t>
            </a:r>
            <a:r>
              <a:rPr lang="de-DE" sz="2200" dirty="0" err="1"/>
              <a:t>solution</a:t>
            </a:r>
            <a:r>
              <a:rPr lang="de-DE" sz="2200" dirty="0"/>
              <a:t> </a:t>
            </a:r>
            <a:r>
              <a:rPr lang="de-DE" sz="2200" dirty="0" err="1"/>
              <a:t>of</a:t>
            </a:r>
            <a:r>
              <a:rPr lang="de-DE" sz="2200" dirty="0"/>
              <a:t> (NH</a:t>
            </a:r>
            <a:r>
              <a:rPr lang="de-DE" sz="2200" baseline="-25000" dirty="0"/>
              <a:t>4</a:t>
            </a:r>
            <a:r>
              <a:rPr lang="de-DE" sz="2200" dirty="0"/>
              <a:t>)</a:t>
            </a:r>
            <a:r>
              <a:rPr lang="de-DE" sz="2200" baseline="-25000" dirty="0"/>
              <a:t>2</a:t>
            </a:r>
            <a:r>
              <a:rPr lang="de-DE" sz="2200" dirty="0"/>
              <a:t>HPO</a:t>
            </a:r>
            <a:r>
              <a:rPr lang="de-DE" sz="2200" baseline="-25000" dirty="0"/>
              <a:t>4</a:t>
            </a:r>
            <a:endParaRPr lang="en-US" sz="2200" baseline="-25000" dirty="0"/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7596336" y="6289575"/>
            <a:ext cx="22542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dirty="0" err="1"/>
              <a:t>Surface</a:t>
            </a:r>
            <a:r>
              <a:rPr lang="de-DE" sz="1400" dirty="0"/>
              <a:t> 5x5 </a:t>
            </a:r>
            <a:r>
              <a:rPr lang="de-DE" sz="1400" dirty="0">
                <a:solidFill>
                  <a:srgbClr val="000000"/>
                </a:solidFill>
              </a:rPr>
              <a:t>µm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" name="Calcite6Fil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584" y="618853"/>
            <a:ext cx="7669584" cy="5752188"/>
          </a:xfrm>
          <a:prstGeom prst="rect">
            <a:avLst/>
          </a:prstGeom>
        </p:spPr>
      </p:pic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683568" y="5425479"/>
            <a:ext cx="106703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 smtClean="0">
                <a:solidFill>
                  <a:schemeClr val="bg1"/>
                </a:solidFill>
              </a:rPr>
              <a:t> T  2.5 h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713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69" name="Rectangle 13"/>
          <p:cNvSpPr>
            <a:spLocks noChangeArrowheads="1"/>
          </p:cNvSpPr>
          <p:nvPr/>
        </p:nvSpPr>
        <p:spPr bwMode="auto">
          <a:xfrm>
            <a:off x="152400" y="76200"/>
            <a:ext cx="8839200" cy="6511925"/>
          </a:xfrm>
          <a:prstGeom prst="rect">
            <a:avLst/>
          </a:prstGeom>
          <a:solidFill>
            <a:srgbClr val="D3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2" name="Rectangle 17"/>
          <p:cNvSpPr>
            <a:spLocks noChangeArrowheads="1"/>
          </p:cNvSpPr>
          <p:nvPr/>
        </p:nvSpPr>
        <p:spPr bwMode="auto">
          <a:xfrm>
            <a:off x="971624" y="5309626"/>
            <a:ext cx="7416800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2000" dirty="0">
              <a:latin typeface="+mj-lt"/>
            </a:endParaRPr>
          </a:p>
          <a:p>
            <a:pPr algn="ctr">
              <a:defRPr/>
            </a:pPr>
            <a:endParaRPr lang="en-GB" sz="1600" dirty="0">
              <a:latin typeface="+mj-lt"/>
            </a:endParaRPr>
          </a:p>
          <a:p>
            <a:pPr algn="ctr">
              <a:defRPr/>
            </a:pPr>
            <a:endParaRPr lang="en-GB" sz="1700" dirty="0">
              <a:latin typeface="Calibri" pitchFamily="34" charset="0"/>
            </a:endParaRPr>
          </a:p>
        </p:txBody>
      </p:sp>
      <p:sp>
        <p:nvSpPr>
          <p:cNvPr id="11" name="Rectángulo 6"/>
          <p:cNvSpPr/>
          <p:nvPr/>
        </p:nvSpPr>
        <p:spPr>
          <a:xfrm>
            <a:off x="-533400" y="162669"/>
            <a:ext cx="10668000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251520" y="162669"/>
            <a:ext cx="950505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de-DE" sz="2200" dirty="0"/>
              <a:t>Calcite </a:t>
            </a:r>
            <a:r>
              <a:rPr lang="de-DE" sz="2200" dirty="0" err="1"/>
              <a:t>dissolving</a:t>
            </a:r>
            <a:r>
              <a:rPr lang="de-DE" sz="2200" dirty="0"/>
              <a:t> in </a:t>
            </a:r>
            <a:r>
              <a:rPr lang="de-DE" sz="2200" dirty="0" err="1"/>
              <a:t>the</a:t>
            </a:r>
            <a:r>
              <a:rPr lang="de-DE" sz="2200" dirty="0"/>
              <a:t> </a:t>
            </a:r>
            <a:r>
              <a:rPr lang="de-DE" sz="2200" dirty="0" err="1"/>
              <a:t>presence</a:t>
            </a:r>
            <a:r>
              <a:rPr lang="de-DE" sz="2200" dirty="0"/>
              <a:t> </a:t>
            </a:r>
            <a:r>
              <a:rPr lang="de-DE" sz="2200" dirty="0" err="1"/>
              <a:t>of</a:t>
            </a:r>
            <a:r>
              <a:rPr lang="de-DE" sz="2200" dirty="0"/>
              <a:t> 50 </a:t>
            </a:r>
            <a:r>
              <a:rPr lang="de-DE" sz="2200" dirty="0" err="1"/>
              <a:t>mM</a:t>
            </a:r>
            <a:r>
              <a:rPr lang="de-DE" sz="2200" dirty="0"/>
              <a:t> </a:t>
            </a:r>
            <a:r>
              <a:rPr lang="de-DE" sz="2200" dirty="0" err="1"/>
              <a:t>solution</a:t>
            </a:r>
            <a:r>
              <a:rPr lang="de-DE" sz="2200" dirty="0"/>
              <a:t> </a:t>
            </a:r>
            <a:r>
              <a:rPr lang="de-DE" sz="2200" dirty="0" err="1"/>
              <a:t>of</a:t>
            </a:r>
            <a:r>
              <a:rPr lang="de-DE" sz="2200" dirty="0"/>
              <a:t> (NH</a:t>
            </a:r>
            <a:r>
              <a:rPr lang="de-DE" sz="2200" baseline="-25000" dirty="0"/>
              <a:t>4</a:t>
            </a:r>
            <a:r>
              <a:rPr lang="de-DE" sz="2200" dirty="0"/>
              <a:t>)</a:t>
            </a:r>
            <a:r>
              <a:rPr lang="de-DE" sz="2200" baseline="-25000" dirty="0"/>
              <a:t>2</a:t>
            </a:r>
            <a:r>
              <a:rPr lang="de-DE" sz="2200" dirty="0"/>
              <a:t>HPO</a:t>
            </a:r>
            <a:r>
              <a:rPr lang="de-DE" sz="2200" baseline="-25000" dirty="0"/>
              <a:t>4</a:t>
            </a:r>
            <a:endParaRPr lang="en-US" sz="2200" baseline="-25000" dirty="0"/>
          </a:p>
        </p:txBody>
      </p:sp>
      <p:pic>
        <p:nvPicPr>
          <p:cNvPr id="8" name="Picture 7" descr="Figure 4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84684"/>
            <a:ext cx="7992888" cy="59946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56176" y="5949280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1 mm</a:t>
            </a:r>
            <a:endParaRPr lang="en-US" sz="1200" dirty="0">
              <a:solidFill>
                <a:srgbClr val="FFFFFF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021986" y="6237312"/>
            <a:ext cx="85427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2713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69" name="Rectangle 13"/>
          <p:cNvSpPr>
            <a:spLocks noChangeArrowheads="1"/>
          </p:cNvSpPr>
          <p:nvPr/>
        </p:nvSpPr>
        <p:spPr bwMode="auto">
          <a:xfrm>
            <a:off x="152400" y="76200"/>
            <a:ext cx="8839200" cy="6511925"/>
          </a:xfrm>
          <a:prstGeom prst="rect">
            <a:avLst/>
          </a:prstGeom>
          <a:solidFill>
            <a:srgbClr val="D3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2" name="Rectangle 17"/>
          <p:cNvSpPr>
            <a:spLocks noChangeArrowheads="1"/>
          </p:cNvSpPr>
          <p:nvPr/>
        </p:nvSpPr>
        <p:spPr bwMode="auto">
          <a:xfrm>
            <a:off x="971624" y="5309626"/>
            <a:ext cx="7416800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2000" dirty="0">
              <a:latin typeface="+mj-lt"/>
            </a:endParaRPr>
          </a:p>
          <a:p>
            <a:pPr algn="ctr">
              <a:defRPr/>
            </a:pPr>
            <a:endParaRPr lang="en-GB" sz="1600" dirty="0">
              <a:latin typeface="+mj-lt"/>
            </a:endParaRPr>
          </a:p>
          <a:p>
            <a:pPr algn="ctr">
              <a:defRPr/>
            </a:pPr>
            <a:endParaRPr lang="en-GB" sz="1700" dirty="0">
              <a:latin typeface="Calibri" pitchFamily="34" charset="0"/>
            </a:endParaRPr>
          </a:p>
        </p:txBody>
      </p:sp>
      <p:sp>
        <p:nvSpPr>
          <p:cNvPr id="65574" name="Text Box 19"/>
          <p:cNvSpPr txBox="1">
            <a:spLocks noChangeArrowheads="1"/>
          </p:cNvSpPr>
          <p:nvPr/>
        </p:nvSpPr>
        <p:spPr bwMode="auto">
          <a:xfrm>
            <a:off x="2182473" y="6525344"/>
            <a:ext cx="1846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GB" sz="1200" dirty="0">
              <a:latin typeface="Calibri" pitchFamily="34" charset="0"/>
            </a:endParaRPr>
          </a:p>
        </p:txBody>
      </p:sp>
      <p:sp>
        <p:nvSpPr>
          <p:cNvPr id="11" name="Rectángulo 6"/>
          <p:cNvSpPr/>
          <p:nvPr/>
        </p:nvSpPr>
        <p:spPr>
          <a:xfrm>
            <a:off x="-533400" y="162669"/>
            <a:ext cx="10668000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20" name="Rectangle 19"/>
          <p:cNvSpPr/>
          <p:nvPr/>
        </p:nvSpPr>
        <p:spPr>
          <a:xfrm>
            <a:off x="107504" y="117794"/>
            <a:ext cx="88569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Dissolution of </a:t>
            </a:r>
            <a:r>
              <a:rPr lang="en-US" sz="2200" dirty="0" err="1" smtClean="0"/>
              <a:t>Cararra</a:t>
            </a:r>
            <a:r>
              <a:rPr lang="en-US" sz="2200" dirty="0" smtClean="0"/>
              <a:t> marble (CaCO</a:t>
            </a:r>
            <a:r>
              <a:rPr lang="en-US" sz="2200" baseline="-25000" dirty="0" smtClean="0"/>
              <a:t>3</a:t>
            </a:r>
            <a:r>
              <a:rPr lang="en-US" sz="2200" dirty="0" smtClean="0"/>
              <a:t>) in the presence of (NH</a:t>
            </a:r>
            <a:r>
              <a:rPr lang="en-US" sz="2200" baseline="-25000" dirty="0" smtClean="0"/>
              <a:t>4</a:t>
            </a:r>
            <a:r>
              <a:rPr lang="en-US" sz="2200" dirty="0" smtClean="0"/>
              <a:t>)</a:t>
            </a:r>
            <a:r>
              <a:rPr lang="en-US" sz="2200" baseline="-25000" dirty="0" smtClean="0"/>
              <a:t>2</a:t>
            </a:r>
            <a:r>
              <a:rPr lang="en-US" sz="2200" dirty="0" smtClean="0"/>
              <a:t>HPO</a:t>
            </a:r>
            <a:r>
              <a:rPr lang="en-US" sz="2200" baseline="-25000" dirty="0" smtClean="0"/>
              <a:t>4</a:t>
            </a:r>
            <a:endParaRPr lang="en-US" sz="2200" baseline="-25000" dirty="0"/>
          </a:p>
        </p:txBody>
      </p:sp>
      <p:pic>
        <p:nvPicPr>
          <p:cNvPr id="21" name="Picture 20" descr="Carara_apatite_1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04" y="691951"/>
            <a:ext cx="3753600" cy="2815200"/>
          </a:xfrm>
          <a:prstGeom prst="rect">
            <a:avLst/>
          </a:prstGeom>
        </p:spPr>
      </p:pic>
      <p:pic>
        <p:nvPicPr>
          <p:cNvPr id="22" name="Picture 21" descr="Carara_apatite_2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368" y="763959"/>
            <a:ext cx="3753600" cy="2815200"/>
          </a:xfrm>
          <a:prstGeom prst="rect">
            <a:avLst/>
          </a:prstGeom>
        </p:spPr>
      </p:pic>
      <p:pic>
        <p:nvPicPr>
          <p:cNvPr id="23" name="Picture 22" descr="Carara_apatite_3.t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928" y="3716287"/>
            <a:ext cx="3753600" cy="2815200"/>
          </a:xfrm>
          <a:prstGeom prst="rect">
            <a:avLst/>
          </a:prstGeom>
        </p:spPr>
      </p:pic>
      <p:pic>
        <p:nvPicPr>
          <p:cNvPr id="24" name="Picture 23" descr="Carara_apatite_4.t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368" y="3716287"/>
            <a:ext cx="3753600" cy="28152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971600" y="835968"/>
            <a:ext cx="1403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 unreacted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111552" y="869861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2 days 200°C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79104" y="3851011"/>
            <a:ext cx="13681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4 days 200°C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125281" y="3851011"/>
            <a:ext cx="78919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6 days 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200°C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5951021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Images:</a:t>
            </a:r>
          </a:p>
          <a:p>
            <a:r>
              <a:rPr lang="en-US" sz="1200" dirty="0" smtClean="0"/>
              <a:t>E. </a:t>
            </a:r>
            <a:r>
              <a:rPr lang="en-US" sz="1200" dirty="0" err="1" smtClean="0"/>
              <a:t>Trindade</a:t>
            </a:r>
            <a:r>
              <a:rPr lang="en-US" sz="1200" dirty="0" smtClean="0"/>
              <a:t> </a:t>
            </a:r>
            <a:r>
              <a:rPr lang="en-US" sz="1200" dirty="0" err="1" smtClean="0"/>
              <a:t>Pedrosa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63978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69" name="Rectangle 13"/>
          <p:cNvSpPr>
            <a:spLocks noChangeArrowheads="1"/>
          </p:cNvSpPr>
          <p:nvPr/>
        </p:nvSpPr>
        <p:spPr bwMode="auto">
          <a:xfrm>
            <a:off x="152400" y="76200"/>
            <a:ext cx="8839200" cy="6511925"/>
          </a:xfrm>
          <a:prstGeom prst="rect">
            <a:avLst/>
          </a:prstGeom>
          <a:solidFill>
            <a:srgbClr val="D3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2" name="Rectangle 17"/>
          <p:cNvSpPr>
            <a:spLocks noChangeArrowheads="1"/>
          </p:cNvSpPr>
          <p:nvPr/>
        </p:nvSpPr>
        <p:spPr bwMode="auto">
          <a:xfrm>
            <a:off x="971624" y="5309626"/>
            <a:ext cx="7416800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2000" dirty="0">
              <a:latin typeface="+mj-lt"/>
            </a:endParaRPr>
          </a:p>
          <a:p>
            <a:pPr algn="ctr">
              <a:defRPr/>
            </a:pPr>
            <a:endParaRPr lang="en-GB" sz="1600" dirty="0">
              <a:latin typeface="+mj-lt"/>
            </a:endParaRPr>
          </a:p>
          <a:p>
            <a:pPr algn="ctr">
              <a:defRPr/>
            </a:pPr>
            <a:endParaRPr lang="en-GB" sz="1700" dirty="0">
              <a:latin typeface="Calibri" pitchFamily="34" charset="0"/>
            </a:endParaRPr>
          </a:p>
        </p:txBody>
      </p:sp>
      <p:pic>
        <p:nvPicPr>
          <p:cNvPr id="2" name="Picture 1" descr="Screen Shot 2017-06-25 at 12.27.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6916"/>
            <a:ext cx="9144000" cy="363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128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69" name="Rectangle 13"/>
          <p:cNvSpPr>
            <a:spLocks noChangeArrowheads="1"/>
          </p:cNvSpPr>
          <p:nvPr/>
        </p:nvSpPr>
        <p:spPr bwMode="auto">
          <a:xfrm>
            <a:off x="152400" y="76200"/>
            <a:ext cx="8839200" cy="6511925"/>
          </a:xfrm>
          <a:prstGeom prst="rect">
            <a:avLst/>
          </a:prstGeom>
          <a:solidFill>
            <a:srgbClr val="D3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2" name="Rectangle 17"/>
          <p:cNvSpPr>
            <a:spLocks noChangeArrowheads="1"/>
          </p:cNvSpPr>
          <p:nvPr/>
        </p:nvSpPr>
        <p:spPr bwMode="auto">
          <a:xfrm>
            <a:off x="971624" y="5309626"/>
            <a:ext cx="7416800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2000" dirty="0">
              <a:latin typeface="+mj-lt"/>
            </a:endParaRPr>
          </a:p>
          <a:p>
            <a:pPr algn="ctr">
              <a:defRPr/>
            </a:pPr>
            <a:endParaRPr lang="en-GB" sz="1600" dirty="0">
              <a:latin typeface="+mj-lt"/>
            </a:endParaRPr>
          </a:p>
          <a:p>
            <a:pPr algn="ctr">
              <a:defRPr/>
            </a:pPr>
            <a:endParaRPr lang="en-GB" sz="1700" dirty="0">
              <a:latin typeface="Calibri" pitchFamily="34" charset="0"/>
            </a:endParaRPr>
          </a:p>
        </p:txBody>
      </p:sp>
      <p:pic>
        <p:nvPicPr>
          <p:cNvPr id="2" name="Picture 1" descr="Screen Shot 2017-06-25 at 12.31.4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89714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649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69" name="Rectangle 13"/>
          <p:cNvSpPr>
            <a:spLocks noChangeArrowheads="1"/>
          </p:cNvSpPr>
          <p:nvPr/>
        </p:nvSpPr>
        <p:spPr bwMode="auto">
          <a:xfrm>
            <a:off x="152400" y="76200"/>
            <a:ext cx="8839200" cy="6511925"/>
          </a:xfrm>
          <a:prstGeom prst="rect">
            <a:avLst/>
          </a:prstGeom>
          <a:solidFill>
            <a:srgbClr val="D3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2" name="Rectangle 17"/>
          <p:cNvSpPr>
            <a:spLocks noChangeArrowheads="1"/>
          </p:cNvSpPr>
          <p:nvPr/>
        </p:nvSpPr>
        <p:spPr bwMode="auto">
          <a:xfrm>
            <a:off x="971624" y="5309626"/>
            <a:ext cx="7416800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2000" dirty="0">
              <a:latin typeface="+mj-lt"/>
            </a:endParaRPr>
          </a:p>
          <a:p>
            <a:pPr algn="ctr">
              <a:defRPr/>
            </a:pPr>
            <a:endParaRPr lang="en-GB" sz="1600" dirty="0">
              <a:latin typeface="+mj-lt"/>
            </a:endParaRPr>
          </a:p>
          <a:p>
            <a:pPr algn="ctr">
              <a:defRPr/>
            </a:pPr>
            <a:endParaRPr lang="en-GB" sz="1700" dirty="0">
              <a:latin typeface="Calibri" pitchFamily="34" charset="0"/>
            </a:endParaRPr>
          </a:p>
        </p:txBody>
      </p:sp>
      <p:pic>
        <p:nvPicPr>
          <p:cNvPr id="2" name="Picture 1" descr="Screen Shot 2017-06-25 at 12.33.2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1052"/>
            <a:ext cx="9144000" cy="355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27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69" name="Rectangle 13"/>
          <p:cNvSpPr>
            <a:spLocks noChangeArrowheads="1"/>
          </p:cNvSpPr>
          <p:nvPr/>
        </p:nvSpPr>
        <p:spPr bwMode="auto">
          <a:xfrm>
            <a:off x="152400" y="76200"/>
            <a:ext cx="8839200" cy="6511925"/>
          </a:xfrm>
          <a:prstGeom prst="rect">
            <a:avLst/>
          </a:prstGeom>
          <a:solidFill>
            <a:srgbClr val="D3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2" name="Rectangle 17"/>
          <p:cNvSpPr>
            <a:spLocks noChangeArrowheads="1"/>
          </p:cNvSpPr>
          <p:nvPr/>
        </p:nvSpPr>
        <p:spPr bwMode="auto">
          <a:xfrm>
            <a:off x="971624" y="5309626"/>
            <a:ext cx="7416800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2000" dirty="0">
              <a:latin typeface="+mj-lt"/>
            </a:endParaRPr>
          </a:p>
          <a:p>
            <a:pPr algn="ctr">
              <a:defRPr/>
            </a:pPr>
            <a:endParaRPr lang="en-GB" sz="1600" dirty="0">
              <a:latin typeface="+mj-lt"/>
            </a:endParaRPr>
          </a:p>
          <a:p>
            <a:pPr algn="ctr">
              <a:defRPr/>
            </a:pPr>
            <a:endParaRPr lang="en-GB" sz="1700" dirty="0">
              <a:latin typeface="Calibri" pitchFamily="34" charset="0"/>
            </a:endParaRPr>
          </a:p>
        </p:txBody>
      </p:sp>
      <p:pic>
        <p:nvPicPr>
          <p:cNvPr id="2" name="Picture 1" descr="Screen Shot 2017-06-25 at 12.38.2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561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133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69" name="Rectangle 13"/>
          <p:cNvSpPr>
            <a:spLocks noChangeArrowheads="1"/>
          </p:cNvSpPr>
          <p:nvPr/>
        </p:nvSpPr>
        <p:spPr bwMode="auto">
          <a:xfrm>
            <a:off x="152400" y="76200"/>
            <a:ext cx="8839200" cy="6511925"/>
          </a:xfrm>
          <a:prstGeom prst="rect">
            <a:avLst/>
          </a:prstGeom>
          <a:solidFill>
            <a:srgbClr val="D3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2" name="Rectangle 17"/>
          <p:cNvSpPr>
            <a:spLocks noChangeArrowheads="1"/>
          </p:cNvSpPr>
          <p:nvPr/>
        </p:nvSpPr>
        <p:spPr bwMode="auto">
          <a:xfrm>
            <a:off x="971624" y="5309626"/>
            <a:ext cx="7416800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2000" dirty="0">
              <a:latin typeface="+mj-lt"/>
            </a:endParaRPr>
          </a:p>
          <a:p>
            <a:pPr algn="ctr">
              <a:defRPr/>
            </a:pPr>
            <a:endParaRPr lang="en-GB" sz="1600" dirty="0">
              <a:latin typeface="+mj-lt"/>
            </a:endParaRPr>
          </a:p>
          <a:p>
            <a:pPr algn="ctr">
              <a:defRPr/>
            </a:pPr>
            <a:endParaRPr lang="en-GB" sz="1700" dirty="0">
              <a:latin typeface="Calibri" pitchFamily="34" charset="0"/>
            </a:endParaRPr>
          </a:p>
        </p:txBody>
      </p:sp>
      <p:pic>
        <p:nvPicPr>
          <p:cNvPr id="2" name="Picture 1" descr="Screen Shot 2017-06-25 at 12.41.3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00"/>
            <a:ext cx="9144000" cy="556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267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69" name="Rectangle 13"/>
          <p:cNvSpPr>
            <a:spLocks noChangeArrowheads="1"/>
          </p:cNvSpPr>
          <p:nvPr/>
        </p:nvSpPr>
        <p:spPr bwMode="auto">
          <a:xfrm>
            <a:off x="152400" y="76200"/>
            <a:ext cx="8839200" cy="6511925"/>
          </a:xfrm>
          <a:prstGeom prst="rect">
            <a:avLst/>
          </a:prstGeom>
          <a:solidFill>
            <a:srgbClr val="D3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2" name="Rectangle 17"/>
          <p:cNvSpPr>
            <a:spLocks noChangeArrowheads="1"/>
          </p:cNvSpPr>
          <p:nvPr/>
        </p:nvSpPr>
        <p:spPr bwMode="auto">
          <a:xfrm>
            <a:off x="971624" y="5309626"/>
            <a:ext cx="7416800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2000" dirty="0">
              <a:latin typeface="+mj-lt"/>
            </a:endParaRPr>
          </a:p>
          <a:p>
            <a:pPr algn="ctr">
              <a:defRPr/>
            </a:pPr>
            <a:endParaRPr lang="en-GB" sz="1600" dirty="0">
              <a:latin typeface="+mj-lt"/>
            </a:endParaRPr>
          </a:p>
          <a:p>
            <a:pPr algn="ctr">
              <a:defRPr/>
            </a:pPr>
            <a:endParaRPr lang="en-GB" sz="1700" dirty="0">
              <a:latin typeface="Calibri" pitchFamily="34" charset="0"/>
            </a:endParaRPr>
          </a:p>
        </p:txBody>
      </p:sp>
      <p:pic>
        <p:nvPicPr>
          <p:cNvPr id="2" name="Picture 1" descr="Screen Shot 2017-06-25 at 12.42.5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4976"/>
            <a:ext cx="9144000" cy="352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759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08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D3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9636" name="Group 27"/>
          <p:cNvGrpSpPr>
            <a:grpSpLocks noChangeAspect="1"/>
          </p:cNvGrpSpPr>
          <p:nvPr/>
        </p:nvGrpSpPr>
        <p:grpSpPr bwMode="auto">
          <a:xfrm>
            <a:off x="4427538" y="1433513"/>
            <a:ext cx="4460875" cy="3411537"/>
            <a:chOff x="3111" y="1527"/>
            <a:chExt cx="2046" cy="1392"/>
          </a:xfrm>
        </p:grpSpPr>
        <p:sp>
          <p:nvSpPr>
            <p:cNvPr id="69640" name="Rectangle 28"/>
            <p:cNvSpPr>
              <a:spLocks noChangeAspect="1" noChangeArrowheads="1"/>
            </p:cNvSpPr>
            <p:nvPr/>
          </p:nvSpPr>
          <p:spPr bwMode="auto">
            <a:xfrm>
              <a:off x="3134" y="1527"/>
              <a:ext cx="2016" cy="1392"/>
            </a:xfrm>
            <a:prstGeom prst="rect">
              <a:avLst/>
            </a:prstGeom>
            <a:gradFill rotWithShape="0">
              <a:gsLst>
                <a:gs pos="0">
                  <a:srgbClr val="A1BAC9"/>
                </a:gs>
                <a:gs pos="100000">
                  <a:srgbClr val="CCEC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sz="1800">
                <a:latin typeface="Calibri" pitchFamily="34" charset="0"/>
              </a:endParaRPr>
            </a:p>
          </p:txBody>
        </p:sp>
        <p:grpSp>
          <p:nvGrpSpPr>
            <p:cNvPr id="69641" name="Group 29"/>
            <p:cNvGrpSpPr>
              <a:grpSpLocks noChangeAspect="1"/>
            </p:cNvGrpSpPr>
            <p:nvPr/>
          </p:nvGrpSpPr>
          <p:grpSpPr bwMode="auto">
            <a:xfrm>
              <a:off x="3616" y="2474"/>
              <a:ext cx="980" cy="402"/>
              <a:chOff x="1583" y="4835"/>
              <a:chExt cx="1470" cy="601"/>
            </a:xfrm>
          </p:grpSpPr>
          <p:sp>
            <p:nvSpPr>
              <p:cNvPr id="69691" name="Freeform 30"/>
              <p:cNvSpPr>
                <a:spLocks noChangeAspect="1"/>
              </p:cNvSpPr>
              <p:nvPr/>
            </p:nvSpPr>
            <p:spPr bwMode="auto">
              <a:xfrm>
                <a:off x="1583" y="4976"/>
                <a:ext cx="1470" cy="460"/>
              </a:xfrm>
              <a:custGeom>
                <a:avLst/>
                <a:gdLst>
                  <a:gd name="T0" fmla="*/ 0 w 1116"/>
                  <a:gd name="T1" fmla="*/ 1 h 784"/>
                  <a:gd name="T2" fmla="*/ 0 w 1116"/>
                  <a:gd name="T3" fmla="*/ 1 h 784"/>
                  <a:gd name="T4" fmla="*/ 536430943 w 1116"/>
                  <a:gd name="T5" fmla="*/ 1 h 784"/>
                  <a:gd name="T6" fmla="*/ 1071960202 w 1116"/>
                  <a:gd name="T7" fmla="*/ 1 h 784"/>
                  <a:gd name="T8" fmla="*/ 1071960202 w 1116"/>
                  <a:gd name="T9" fmla="*/ 0 h 7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16"/>
                  <a:gd name="T16" fmla="*/ 0 h 784"/>
                  <a:gd name="T17" fmla="*/ 1116 w 1116"/>
                  <a:gd name="T18" fmla="*/ 784 h 7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16" h="784">
                    <a:moveTo>
                      <a:pt x="0" y="5"/>
                    </a:moveTo>
                    <a:lnTo>
                      <a:pt x="0" y="614"/>
                    </a:lnTo>
                    <a:cubicBezTo>
                      <a:pt x="93" y="744"/>
                      <a:pt x="373" y="784"/>
                      <a:pt x="559" y="784"/>
                    </a:cubicBezTo>
                    <a:cubicBezTo>
                      <a:pt x="745" y="784"/>
                      <a:pt x="1023" y="745"/>
                      <a:pt x="1116" y="614"/>
                    </a:cubicBezTo>
                    <a:lnTo>
                      <a:pt x="1116" y="0"/>
                    </a:lnTo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7001">
                    <a:srgbClr val="E6E6E6"/>
                  </a:gs>
                  <a:gs pos="32001">
                    <a:srgbClr val="7D8496"/>
                  </a:gs>
                  <a:gs pos="47000">
                    <a:srgbClr val="E6E6E6"/>
                  </a:gs>
                  <a:gs pos="85001">
                    <a:srgbClr val="7D8496"/>
                  </a:gs>
                  <a:gs pos="100000">
                    <a:srgbClr val="E6E6E6"/>
                  </a:gs>
                </a:gsLst>
                <a:lin ang="0" scaled="1"/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692" name="Oval 31"/>
              <p:cNvSpPr>
                <a:spLocks noChangeAspect="1" noChangeArrowheads="1"/>
              </p:cNvSpPr>
              <p:nvPr/>
            </p:nvSpPr>
            <p:spPr bwMode="auto">
              <a:xfrm>
                <a:off x="1583" y="4835"/>
                <a:ext cx="1470" cy="300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7001">
                    <a:srgbClr val="E6E6E6"/>
                  </a:gs>
                  <a:gs pos="32001">
                    <a:srgbClr val="7D8496"/>
                  </a:gs>
                  <a:gs pos="47000">
                    <a:srgbClr val="E6E6E6"/>
                  </a:gs>
                  <a:gs pos="85001">
                    <a:srgbClr val="7D8496"/>
                  </a:gs>
                  <a:gs pos="100000">
                    <a:srgbClr val="E6E6E6"/>
                  </a:gs>
                </a:gsLst>
                <a:lin ang="0" scaled="1"/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1800">
                  <a:latin typeface="Calibri" pitchFamily="34" charset="0"/>
                </a:endParaRPr>
              </a:p>
            </p:txBody>
          </p:sp>
        </p:grpSp>
        <p:sp>
          <p:nvSpPr>
            <p:cNvPr id="69642" name="Freeform 32"/>
            <p:cNvSpPr>
              <a:spLocks noChangeAspect="1"/>
            </p:cNvSpPr>
            <p:nvPr/>
          </p:nvSpPr>
          <p:spPr bwMode="auto">
            <a:xfrm>
              <a:off x="3617" y="2498"/>
              <a:ext cx="978" cy="177"/>
            </a:xfrm>
            <a:custGeom>
              <a:avLst/>
              <a:gdLst>
                <a:gd name="T0" fmla="*/ 2 w 978"/>
                <a:gd name="T1" fmla="*/ 84 h 177"/>
                <a:gd name="T2" fmla="*/ 0 w 978"/>
                <a:gd name="T3" fmla="*/ 64 h 177"/>
                <a:gd name="T4" fmla="*/ 7 w 978"/>
                <a:gd name="T5" fmla="*/ 54 h 177"/>
                <a:gd name="T6" fmla="*/ 21 w 978"/>
                <a:gd name="T7" fmla="*/ 38 h 177"/>
                <a:gd name="T8" fmla="*/ 867 w 978"/>
                <a:gd name="T9" fmla="*/ 0 h 177"/>
                <a:gd name="T10" fmla="*/ 958 w 978"/>
                <a:gd name="T11" fmla="*/ 45 h 177"/>
                <a:gd name="T12" fmla="*/ 970 w 978"/>
                <a:gd name="T13" fmla="*/ 55 h 177"/>
                <a:gd name="T14" fmla="*/ 978 w 978"/>
                <a:gd name="T15" fmla="*/ 67 h 177"/>
                <a:gd name="T16" fmla="*/ 976 w 978"/>
                <a:gd name="T17" fmla="*/ 88 h 177"/>
                <a:gd name="T18" fmla="*/ 948 w 978"/>
                <a:gd name="T19" fmla="*/ 114 h 177"/>
                <a:gd name="T20" fmla="*/ 903 w 978"/>
                <a:gd name="T21" fmla="*/ 129 h 177"/>
                <a:gd name="T22" fmla="*/ 866 w 978"/>
                <a:gd name="T23" fmla="*/ 140 h 177"/>
                <a:gd name="T24" fmla="*/ 840 w 978"/>
                <a:gd name="T25" fmla="*/ 146 h 177"/>
                <a:gd name="T26" fmla="*/ 773 w 978"/>
                <a:gd name="T27" fmla="*/ 158 h 177"/>
                <a:gd name="T28" fmla="*/ 714 w 978"/>
                <a:gd name="T29" fmla="*/ 165 h 177"/>
                <a:gd name="T30" fmla="*/ 638 w 978"/>
                <a:gd name="T31" fmla="*/ 175 h 177"/>
                <a:gd name="T32" fmla="*/ 481 w 978"/>
                <a:gd name="T33" fmla="*/ 177 h 177"/>
                <a:gd name="T34" fmla="*/ 434 w 978"/>
                <a:gd name="T35" fmla="*/ 175 h 177"/>
                <a:gd name="T36" fmla="*/ 326 w 978"/>
                <a:gd name="T37" fmla="*/ 171 h 177"/>
                <a:gd name="T38" fmla="*/ 189 w 978"/>
                <a:gd name="T39" fmla="*/ 157 h 177"/>
                <a:gd name="T40" fmla="*/ 126 w 978"/>
                <a:gd name="T41" fmla="*/ 144 h 177"/>
                <a:gd name="T42" fmla="*/ 70 w 978"/>
                <a:gd name="T43" fmla="*/ 129 h 177"/>
                <a:gd name="T44" fmla="*/ 44 w 978"/>
                <a:gd name="T45" fmla="*/ 117 h 177"/>
                <a:gd name="T46" fmla="*/ 25 w 978"/>
                <a:gd name="T47" fmla="*/ 105 h 177"/>
                <a:gd name="T48" fmla="*/ 13 w 978"/>
                <a:gd name="T49" fmla="*/ 94 h 177"/>
                <a:gd name="T50" fmla="*/ 2 w 978"/>
                <a:gd name="T51" fmla="*/ 84 h 17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78"/>
                <a:gd name="T79" fmla="*/ 0 h 177"/>
                <a:gd name="T80" fmla="*/ 978 w 978"/>
                <a:gd name="T81" fmla="*/ 177 h 17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78" h="177">
                  <a:moveTo>
                    <a:pt x="2" y="84"/>
                  </a:moveTo>
                  <a:lnTo>
                    <a:pt x="0" y="64"/>
                  </a:lnTo>
                  <a:lnTo>
                    <a:pt x="7" y="54"/>
                  </a:lnTo>
                  <a:lnTo>
                    <a:pt x="21" y="38"/>
                  </a:lnTo>
                  <a:lnTo>
                    <a:pt x="867" y="0"/>
                  </a:lnTo>
                  <a:lnTo>
                    <a:pt x="958" y="45"/>
                  </a:lnTo>
                  <a:lnTo>
                    <a:pt x="970" y="55"/>
                  </a:lnTo>
                  <a:lnTo>
                    <a:pt x="978" y="67"/>
                  </a:lnTo>
                  <a:lnTo>
                    <a:pt x="976" y="88"/>
                  </a:lnTo>
                  <a:lnTo>
                    <a:pt x="948" y="114"/>
                  </a:lnTo>
                  <a:lnTo>
                    <a:pt x="903" y="129"/>
                  </a:lnTo>
                  <a:lnTo>
                    <a:pt x="866" y="140"/>
                  </a:lnTo>
                  <a:lnTo>
                    <a:pt x="840" y="146"/>
                  </a:lnTo>
                  <a:lnTo>
                    <a:pt x="773" y="158"/>
                  </a:lnTo>
                  <a:lnTo>
                    <a:pt x="714" y="165"/>
                  </a:lnTo>
                  <a:lnTo>
                    <a:pt x="638" y="175"/>
                  </a:lnTo>
                  <a:lnTo>
                    <a:pt x="481" y="177"/>
                  </a:lnTo>
                  <a:lnTo>
                    <a:pt x="434" y="175"/>
                  </a:lnTo>
                  <a:lnTo>
                    <a:pt x="326" y="171"/>
                  </a:lnTo>
                  <a:lnTo>
                    <a:pt x="189" y="157"/>
                  </a:lnTo>
                  <a:lnTo>
                    <a:pt x="126" y="144"/>
                  </a:lnTo>
                  <a:lnTo>
                    <a:pt x="70" y="129"/>
                  </a:lnTo>
                  <a:lnTo>
                    <a:pt x="44" y="117"/>
                  </a:lnTo>
                  <a:lnTo>
                    <a:pt x="25" y="105"/>
                  </a:lnTo>
                  <a:lnTo>
                    <a:pt x="13" y="94"/>
                  </a:lnTo>
                  <a:lnTo>
                    <a:pt x="2" y="84"/>
                  </a:lnTo>
                  <a:close/>
                </a:path>
              </a:pathLst>
            </a:custGeom>
            <a:gradFill rotWithShape="0">
              <a:gsLst>
                <a:gs pos="0">
                  <a:srgbClr val="E6E6E6"/>
                </a:gs>
                <a:gs pos="14999">
                  <a:srgbClr val="7D8496"/>
                </a:gs>
                <a:gs pos="53000">
                  <a:srgbClr val="E6E6E6"/>
                </a:gs>
                <a:gs pos="67999">
                  <a:srgbClr val="7D8496"/>
                </a:gs>
                <a:gs pos="92999">
                  <a:srgbClr val="E6E6E6"/>
                </a:gs>
                <a:gs pos="100000">
                  <a:srgbClr val="FFFFFF"/>
                </a:gs>
              </a:gsLst>
              <a:lin ang="0" scaled="1"/>
            </a:gra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43" name="Freeform 33"/>
            <p:cNvSpPr>
              <a:spLocks noChangeAspect="1"/>
            </p:cNvSpPr>
            <p:nvPr/>
          </p:nvSpPr>
          <p:spPr bwMode="auto">
            <a:xfrm>
              <a:off x="3216" y="2016"/>
              <a:ext cx="1746" cy="261"/>
            </a:xfrm>
            <a:custGeom>
              <a:avLst/>
              <a:gdLst>
                <a:gd name="T0" fmla="*/ 41 w 1746"/>
                <a:gd name="T1" fmla="*/ 0 h 261"/>
                <a:gd name="T2" fmla="*/ 1695 w 1746"/>
                <a:gd name="T3" fmla="*/ 0 h 261"/>
                <a:gd name="T4" fmla="*/ 1746 w 1746"/>
                <a:gd name="T5" fmla="*/ 120 h 261"/>
                <a:gd name="T6" fmla="*/ 642 w 1746"/>
                <a:gd name="T7" fmla="*/ 261 h 261"/>
                <a:gd name="T8" fmla="*/ 0 w 1746"/>
                <a:gd name="T9" fmla="*/ 121 h 261"/>
                <a:gd name="T10" fmla="*/ 42 w 1746"/>
                <a:gd name="T11" fmla="*/ 1 h 2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46"/>
                <a:gd name="T19" fmla="*/ 0 h 261"/>
                <a:gd name="T20" fmla="*/ 1746 w 1746"/>
                <a:gd name="T21" fmla="*/ 261 h 26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46" h="261">
                  <a:moveTo>
                    <a:pt x="41" y="0"/>
                  </a:moveTo>
                  <a:lnTo>
                    <a:pt x="1695" y="0"/>
                  </a:lnTo>
                  <a:lnTo>
                    <a:pt x="1746" y="120"/>
                  </a:lnTo>
                  <a:lnTo>
                    <a:pt x="642" y="261"/>
                  </a:lnTo>
                  <a:lnTo>
                    <a:pt x="0" y="121"/>
                  </a:lnTo>
                  <a:lnTo>
                    <a:pt x="42" y="1"/>
                  </a:lnTo>
                </a:path>
              </a:pathLst>
            </a:custGeom>
            <a:gradFill rotWithShape="0">
              <a:gsLst>
                <a:gs pos="0">
                  <a:srgbClr val="EEF9FF"/>
                </a:gs>
                <a:gs pos="100000">
                  <a:srgbClr val="CCECFF"/>
                </a:gs>
              </a:gsLst>
              <a:lin ang="0" scaled="1"/>
            </a:gradFill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644" name="Freeform 34"/>
            <p:cNvSpPr>
              <a:spLocks noChangeAspect="1"/>
            </p:cNvSpPr>
            <p:nvPr/>
          </p:nvSpPr>
          <p:spPr bwMode="auto">
            <a:xfrm>
              <a:off x="3955" y="2337"/>
              <a:ext cx="286" cy="114"/>
            </a:xfrm>
            <a:custGeom>
              <a:avLst/>
              <a:gdLst>
                <a:gd name="T0" fmla="*/ 1 w 436"/>
                <a:gd name="T1" fmla="*/ 1 h 169"/>
                <a:gd name="T2" fmla="*/ 1 w 436"/>
                <a:gd name="T3" fmla="*/ 1 h 169"/>
                <a:gd name="T4" fmla="*/ 1 w 436"/>
                <a:gd name="T5" fmla="*/ 1 h 169"/>
                <a:gd name="T6" fmla="*/ 0 w 436"/>
                <a:gd name="T7" fmla="*/ 0 h 169"/>
                <a:gd name="T8" fmla="*/ 1 w 436"/>
                <a:gd name="T9" fmla="*/ 1 h 1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6"/>
                <a:gd name="T16" fmla="*/ 0 h 169"/>
                <a:gd name="T17" fmla="*/ 436 w 436"/>
                <a:gd name="T18" fmla="*/ 169 h 16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6" h="169">
                  <a:moveTo>
                    <a:pt x="433" y="1"/>
                  </a:moveTo>
                  <a:lnTo>
                    <a:pt x="436" y="169"/>
                  </a:lnTo>
                  <a:lnTo>
                    <a:pt x="1" y="169"/>
                  </a:lnTo>
                  <a:lnTo>
                    <a:pt x="0" y="0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7FAAD5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645" name="Freeform 35"/>
            <p:cNvSpPr>
              <a:spLocks noChangeAspect="1"/>
            </p:cNvSpPr>
            <p:nvPr/>
          </p:nvSpPr>
          <p:spPr bwMode="auto">
            <a:xfrm>
              <a:off x="3935" y="2353"/>
              <a:ext cx="33" cy="116"/>
            </a:xfrm>
            <a:custGeom>
              <a:avLst/>
              <a:gdLst>
                <a:gd name="T0" fmla="*/ 7 w 33"/>
                <a:gd name="T1" fmla="*/ 25 h 116"/>
                <a:gd name="T2" fmla="*/ 32 w 33"/>
                <a:gd name="T3" fmla="*/ 0 h 116"/>
                <a:gd name="T4" fmla="*/ 33 w 33"/>
                <a:gd name="T5" fmla="*/ 112 h 116"/>
                <a:gd name="T6" fmla="*/ 0 w 33"/>
                <a:gd name="T7" fmla="*/ 116 h 116"/>
                <a:gd name="T8" fmla="*/ 7 w 33"/>
                <a:gd name="T9" fmla="*/ 25 h 1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116"/>
                <a:gd name="T17" fmla="*/ 33 w 33"/>
                <a:gd name="T18" fmla="*/ 116 h 1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116">
                  <a:moveTo>
                    <a:pt x="7" y="25"/>
                  </a:moveTo>
                  <a:lnTo>
                    <a:pt x="32" y="0"/>
                  </a:lnTo>
                  <a:lnTo>
                    <a:pt x="33" y="112"/>
                  </a:lnTo>
                  <a:lnTo>
                    <a:pt x="0" y="116"/>
                  </a:lnTo>
                  <a:lnTo>
                    <a:pt x="7" y="25"/>
                  </a:lnTo>
                  <a:close/>
                </a:path>
              </a:pathLst>
            </a:custGeom>
            <a:solidFill>
              <a:srgbClr val="7FAAD5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46" name="Freeform 36"/>
            <p:cNvSpPr>
              <a:spLocks noChangeAspect="1"/>
            </p:cNvSpPr>
            <p:nvPr/>
          </p:nvSpPr>
          <p:spPr bwMode="auto">
            <a:xfrm>
              <a:off x="3622" y="2342"/>
              <a:ext cx="952" cy="218"/>
            </a:xfrm>
            <a:custGeom>
              <a:avLst/>
              <a:gdLst>
                <a:gd name="T0" fmla="*/ 1 w 1453"/>
                <a:gd name="T1" fmla="*/ 0 h 325"/>
                <a:gd name="T2" fmla="*/ 1 w 1453"/>
                <a:gd name="T3" fmla="*/ 1 h 325"/>
                <a:gd name="T4" fmla="*/ 1 w 1453"/>
                <a:gd name="T5" fmla="*/ 1 h 325"/>
                <a:gd name="T6" fmla="*/ 1 w 1453"/>
                <a:gd name="T7" fmla="*/ 1 h 325"/>
                <a:gd name="T8" fmla="*/ 1 w 1453"/>
                <a:gd name="T9" fmla="*/ 1 h 325"/>
                <a:gd name="T10" fmla="*/ 1 w 1453"/>
                <a:gd name="T11" fmla="*/ 1 h 325"/>
                <a:gd name="T12" fmla="*/ 1 w 1453"/>
                <a:gd name="T13" fmla="*/ 1 h 325"/>
                <a:gd name="T14" fmla="*/ 1 w 1453"/>
                <a:gd name="T15" fmla="*/ 1 h 325"/>
                <a:gd name="T16" fmla="*/ 1 w 1453"/>
                <a:gd name="T17" fmla="*/ 1 h 325"/>
                <a:gd name="T18" fmla="*/ 0 w 1453"/>
                <a:gd name="T19" fmla="*/ 1 h 325"/>
                <a:gd name="T20" fmla="*/ 1 w 1453"/>
                <a:gd name="T21" fmla="*/ 0 h 32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453"/>
                <a:gd name="T34" fmla="*/ 0 h 325"/>
                <a:gd name="T35" fmla="*/ 1453 w 1453"/>
                <a:gd name="T36" fmla="*/ 325 h 32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53" h="325">
                  <a:moveTo>
                    <a:pt x="85" y="0"/>
                  </a:moveTo>
                  <a:lnTo>
                    <a:pt x="534" y="7"/>
                  </a:lnTo>
                  <a:lnTo>
                    <a:pt x="404" y="145"/>
                  </a:lnTo>
                  <a:lnTo>
                    <a:pt x="474" y="235"/>
                  </a:lnTo>
                  <a:lnTo>
                    <a:pt x="1057" y="229"/>
                  </a:lnTo>
                  <a:lnTo>
                    <a:pt x="1421" y="95"/>
                  </a:lnTo>
                  <a:lnTo>
                    <a:pt x="1453" y="325"/>
                  </a:lnTo>
                  <a:lnTo>
                    <a:pt x="461" y="215"/>
                  </a:lnTo>
                  <a:lnTo>
                    <a:pt x="434" y="199"/>
                  </a:lnTo>
                  <a:lnTo>
                    <a:pt x="0" y="55"/>
                  </a:lnTo>
                  <a:lnTo>
                    <a:pt x="85" y="0"/>
                  </a:lnTo>
                </a:path>
              </a:pathLst>
            </a:custGeom>
            <a:solidFill>
              <a:srgbClr val="6D9ECF"/>
            </a:solidFill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647" name="Freeform 37"/>
            <p:cNvSpPr>
              <a:spLocks noChangeAspect="1"/>
            </p:cNvSpPr>
            <p:nvPr/>
          </p:nvSpPr>
          <p:spPr bwMode="auto">
            <a:xfrm>
              <a:off x="4221" y="2343"/>
              <a:ext cx="363" cy="36"/>
            </a:xfrm>
            <a:custGeom>
              <a:avLst/>
              <a:gdLst>
                <a:gd name="T0" fmla="*/ 312 w 363"/>
                <a:gd name="T1" fmla="*/ 0 h 36"/>
                <a:gd name="T2" fmla="*/ 0 w 363"/>
                <a:gd name="T3" fmla="*/ 8 h 36"/>
                <a:gd name="T4" fmla="*/ 20 w 363"/>
                <a:gd name="T5" fmla="*/ 36 h 36"/>
                <a:gd name="T6" fmla="*/ 363 w 363"/>
                <a:gd name="T7" fmla="*/ 36 h 36"/>
                <a:gd name="T8" fmla="*/ 312 w 363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3"/>
                <a:gd name="T16" fmla="*/ 0 h 36"/>
                <a:gd name="T17" fmla="*/ 363 w 363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3" h="36">
                  <a:moveTo>
                    <a:pt x="312" y="0"/>
                  </a:moveTo>
                  <a:lnTo>
                    <a:pt x="0" y="8"/>
                  </a:lnTo>
                  <a:lnTo>
                    <a:pt x="20" y="36"/>
                  </a:lnTo>
                  <a:lnTo>
                    <a:pt x="363" y="36"/>
                  </a:lnTo>
                  <a:lnTo>
                    <a:pt x="312" y="0"/>
                  </a:lnTo>
                </a:path>
              </a:pathLst>
            </a:custGeom>
            <a:solidFill>
              <a:srgbClr val="6D9ECF"/>
            </a:solidFill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648" name="Freeform 38"/>
            <p:cNvSpPr>
              <a:spLocks noChangeAspect="1"/>
            </p:cNvSpPr>
            <p:nvPr/>
          </p:nvSpPr>
          <p:spPr bwMode="auto">
            <a:xfrm>
              <a:off x="3216" y="2135"/>
              <a:ext cx="1743" cy="216"/>
            </a:xfrm>
            <a:custGeom>
              <a:avLst/>
              <a:gdLst>
                <a:gd name="T0" fmla="*/ 1743 w 1743"/>
                <a:gd name="T1" fmla="*/ 0 h 216"/>
                <a:gd name="T2" fmla="*/ 1743 w 1743"/>
                <a:gd name="T3" fmla="*/ 216 h 216"/>
                <a:gd name="T4" fmla="*/ 1189 w 1743"/>
                <a:gd name="T5" fmla="*/ 215 h 216"/>
                <a:gd name="T6" fmla="*/ 1189 w 1743"/>
                <a:gd name="T7" fmla="*/ 152 h 216"/>
                <a:gd name="T8" fmla="*/ 1099 w 1743"/>
                <a:gd name="T9" fmla="*/ 152 h 216"/>
                <a:gd name="T10" fmla="*/ 1099 w 1743"/>
                <a:gd name="T11" fmla="*/ 216 h 216"/>
                <a:gd name="T12" fmla="*/ 618 w 1743"/>
                <a:gd name="T13" fmla="*/ 216 h 216"/>
                <a:gd name="T14" fmla="*/ 618 w 1743"/>
                <a:gd name="T15" fmla="*/ 151 h 216"/>
                <a:gd name="T16" fmla="*/ 527 w 1743"/>
                <a:gd name="T17" fmla="*/ 150 h 216"/>
                <a:gd name="T18" fmla="*/ 527 w 1743"/>
                <a:gd name="T19" fmla="*/ 214 h 216"/>
                <a:gd name="T20" fmla="*/ 0 w 1743"/>
                <a:gd name="T21" fmla="*/ 215 h 216"/>
                <a:gd name="T22" fmla="*/ 0 w 1743"/>
                <a:gd name="T23" fmla="*/ 0 h 216"/>
                <a:gd name="T24" fmla="*/ 1743 w 1743"/>
                <a:gd name="T25" fmla="*/ 0 h 2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43"/>
                <a:gd name="T40" fmla="*/ 0 h 216"/>
                <a:gd name="T41" fmla="*/ 1743 w 1743"/>
                <a:gd name="T42" fmla="*/ 216 h 2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43" h="216">
                  <a:moveTo>
                    <a:pt x="1743" y="0"/>
                  </a:moveTo>
                  <a:lnTo>
                    <a:pt x="1743" y="216"/>
                  </a:lnTo>
                  <a:lnTo>
                    <a:pt x="1189" y="215"/>
                  </a:lnTo>
                  <a:lnTo>
                    <a:pt x="1189" y="152"/>
                  </a:lnTo>
                  <a:lnTo>
                    <a:pt x="1099" y="152"/>
                  </a:lnTo>
                  <a:lnTo>
                    <a:pt x="1099" y="216"/>
                  </a:lnTo>
                  <a:lnTo>
                    <a:pt x="618" y="216"/>
                  </a:lnTo>
                  <a:lnTo>
                    <a:pt x="618" y="151"/>
                  </a:lnTo>
                  <a:lnTo>
                    <a:pt x="527" y="150"/>
                  </a:lnTo>
                  <a:lnTo>
                    <a:pt x="527" y="214"/>
                  </a:lnTo>
                  <a:lnTo>
                    <a:pt x="0" y="215"/>
                  </a:lnTo>
                  <a:lnTo>
                    <a:pt x="0" y="0"/>
                  </a:lnTo>
                  <a:lnTo>
                    <a:pt x="1743" y="0"/>
                  </a:lnTo>
                  <a:close/>
                </a:path>
              </a:pathLst>
            </a:custGeom>
            <a:gradFill rotWithShape="0">
              <a:gsLst>
                <a:gs pos="0">
                  <a:srgbClr val="EEF9FF"/>
                </a:gs>
                <a:gs pos="100000">
                  <a:srgbClr val="CCECFF"/>
                </a:gs>
              </a:gsLst>
              <a:lin ang="0" scaled="1"/>
            </a:gradFill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649" name="Freeform 39"/>
            <p:cNvSpPr>
              <a:spLocks noChangeAspect="1"/>
            </p:cNvSpPr>
            <p:nvPr/>
          </p:nvSpPr>
          <p:spPr bwMode="auto">
            <a:xfrm>
              <a:off x="3537" y="2168"/>
              <a:ext cx="519" cy="176"/>
            </a:xfrm>
            <a:custGeom>
              <a:avLst/>
              <a:gdLst>
                <a:gd name="T0" fmla="*/ 1 w 792"/>
                <a:gd name="T1" fmla="*/ 1 h 263"/>
                <a:gd name="T2" fmla="*/ 1 w 792"/>
                <a:gd name="T3" fmla="*/ 1 h 263"/>
                <a:gd name="T4" fmla="*/ 1 w 792"/>
                <a:gd name="T5" fmla="*/ 1 h 263"/>
                <a:gd name="T6" fmla="*/ 1 w 792"/>
                <a:gd name="T7" fmla="*/ 1 h 263"/>
                <a:gd name="T8" fmla="*/ 1 w 792"/>
                <a:gd name="T9" fmla="*/ 1 h 263"/>
                <a:gd name="T10" fmla="*/ 1 w 792"/>
                <a:gd name="T11" fmla="*/ 1 h 263"/>
                <a:gd name="T12" fmla="*/ 1 w 792"/>
                <a:gd name="T13" fmla="*/ 1 h 263"/>
                <a:gd name="T14" fmla="*/ 0 w 792"/>
                <a:gd name="T15" fmla="*/ 0 h 263"/>
                <a:gd name="T16" fmla="*/ 1 w 792"/>
                <a:gd name="T17" fmla="*/ 1 h 2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92"/>
                <a:gd name="T28" fmla="*/ 0 h 263"/>
                <a:gd name="T29" fmla="*/ 792 w 792"/>
                <a:gd name="T30" fmla="*/ 263 h 26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92" h="263">
                  <a:moveTo>
                    <a:pt x="760" y="47"/>
                  </a:moveTo>
                  <a:lnTo>
                    <a:pt x="792" y="263"/>
                  </a:lnTo>
                  <a:lnTo>
                    <a:pt x="785" y="257"/>
                  </a:lnTo>
                  <a:lnTo>
                    <a:pt x="767" y="258"/>
                  </a:lnTo>
                  <a:lnTo>
                    <a:pt x="758" y="263"/>
                  </a:lnTo>
                  <a:lnTo>
                    <a:pt x="722" y="70"/>
                  </a:lnTo>
                  <a:lnTo>
                    <a:pt x="6" y="165"/>
                  </a:lnTo>
                  <a:lnTo>
                    <a:pt x="0" y="0"/>
                  </a:lnTo>
                  <a:lnTo>
                    <a:pt x="760" y="47"/>
                  </a:lnTo>
                  <a:close/>
                </a:path>
              </a:pathLst>
            </a:custGeom>
            <a:gradFill rotWithShape="0">
              <a:gsLst>
                <a:gs pos="0">
                  <a:srgbClr val="EAEAEA"/>
                </a:gs>
                <a:gs pos="50000">
                  <a:srgbClr val="CACACA"/>
                </a:gs>
                <a:gs pos="100000">
                  <a:srgbClr val="EAEAEA"/>
                </a:gs>
              </a:gsLst>
              <a:lin ang="5400000" scaled="1"/>
            </a:gradFill>
            <a:ln w="6350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0" name="Oval 40"/>
            <p:cNvSpPr>
              <a:spLocks noChangeAspect="1" noChangeArrowheads="1"/>
            </p:cNvSpPr>
            <p:nvPr/>
          </p:nvSpPr>
          <p:spPr bwMode="auto">
            <a:xfrm>
              <a:off x="3487" y="2168"/>
              <a:ext cx="116" cy="109"/>
            </a:xfrm>
            <a:prstGeom prst="ellipse">
              <a:avLst/>
            </a:prstGeom>
            <a:solidFill>
              <a:srgbClr val="EAEAE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sz="1800">
                <a:latin typeface="Calibri" pitchFamily="34" charset="0"/>
              </a:endParaRPr>
            </a:p>
          </p:txBody>
        </p:sp>
        <p:sp>
          <p:nvSpPr>
            <p:cNvPr id="69651" name="Freeform 41"/>
            <p:cNvSpPr>
              <a:spLocks noChangeAspect="1"/>
            </p:cNvSpPr>
            <p:nvPr/>
          </p:nvSpPr>
          <p:spPr bwMode="auto">
            <a:xfrm flipH="1">
              <a:off x="3489" y="2197"/>
              <a:ext cx="111" cy="51"/>
            </a:xfrm>
            <a:custGeom>
              <a:avLst/>
              <a:gdLst>
                <a:gd name="T0" fmla="*/ 1 w 169"/>
                <a:gd name="T1" fmla="*/ 1 h 87"/>
                <a:gd name="T2" fmla="*/ 0 w 169"/>
                <a:gd name="T3" fmla="*/ 1 h 87"/>
                <a:gd name="T4" fmla="*/ 1 w 169"/>
                <a:gd name="T5" fmla="*/ 1 h 87"/>
                <a:gd name="T6" fmla="*/ 1 w 169"/>
                <a:gd name="T7" fmla="*/ 1 h 87"/>
                <a:gd name="T8" fmla="*/ 1 w 169"/>
                <a:gd name="T9" fmla="*/ 0 h 87"/>
                <a:gd name="T10" fmla="*/ 1 w 169"/>
                <a:gd name="T11" fmla="*/ 1 h 8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9"/>
                <a:gd name="T19" fmla="*/ 0 h 87"/>
                <a:gd name="T20" fmla="*/ 169 w 169"/>
                <a:gd name="T21" fmla="*/ 87 h 8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9" h="87">
                  <a:moveTo>
                    <a:pt x="3" y="33"/>
                  </a:moveTo>
                  <a:lnTo>
                    <a:pt x="0" y="66"/>
                  </a:lnTo>
                  <a:lnTo>
                    <a:pt x="160" y="87"/>
                  </a:lnTo>
                  <a:lnTo>
                    <a:pt x="169" y="33"/>
                  </a:lnTo>
                  <a:lnTo>
                    <a:pt x="157" y="0"/>
                  </a:lnTo>
                  <a:lnTo>
                    <a:pt x="3" y="33"/>
                  </a:lnTo>
                  <a:close/>
                </a:path>
              </a:pathLst>
            </a:custGeom>
            <a:gradFill rotWithShape="0">
              <a:gsLst>
                <a:gs pos="0">
                  <a:srgbClr val="CACACA"/>
                </a:gs>
                <a:gs pos="100000">
                  <a:srgbClr val="EAEAEA"/>
                </a:gs>
              </a:gsLst>
              <a:lin ang="0" scaled="1"/>
            </a:gradFill>
            <a:ln w="635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2" name="Freeform 42"/>
            <p:cNvSpPr>
              <a:spLocks noChangeAspect="1"/>
            </p:cNvSpPr>
            <p:nvPr/>
          </p:nvSpPr>
          <p:spPr bwMode="auto">
            <a:xfrm flipH="1">
              <a:off x="4138" y="2167"/>
              <a:ext cx="520" cy="176"/>
            </a:xfrm>
            <a:custGeom>
              <a:avLst/>
              <a:gdLst>
                <a:gd name="T0" fmla="*/ 1 w 792"/>
                <a:gd name="T1" fmla="*/ 1 h 263"/>
                <a:gd name="T2" fmla="*/ 1 w 792"/>
                <a:gd name="T3" fmla="*/ 1 h 263"/>
                <a:gd name="T4" fmla="*/ 1 w 792"/>
                <a:gd name="T5" fmla="*/ 1 h 263"/>
                <a:gd name="T6" fmla="*/ 1 w 792"/>
                <a:gd name="T7" fmla="*/ 1 h 263"/>
                <a:gd name="T8" fmla="*/ 1 w 792"/>
                <a:gd name="T9" fmla="*/ 1 h 263"/>
                <a:gd name="T10" fmla="*/ 1 w 792"/>
                <a:gd name="T11" fmla="*/ 1 h 263"/>
                <a:gd name="T12" fmla="*/ 1 w 792"/>
                <a:gd name="T13" fmla="*/ 1 h 263"/>
                <a:gd name="T14" fmla="*/ 0 w 792"/>
                <a:gd name="T15" fmla="*/ 0 h 263"/>
                <a:gd name="T16" fmla="*/ 1 w 792"/>
                <a:gd name="T17" fmla="*/ 1 h 2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92"/>
                <a:gd name="T28" fmla="*/ 0 h 263"/>
                <a:gd name="T29" fmla="*/ 792 w 792"/>
                <a:gd name="T30" fmla="*/ 263 h 26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92" h="263">
                  <a:moveTo>
                    <a:pt x="760" y="47"/>
                  </a:moveTo>
                  <a:lnTo>
                    <a:pt x="792" y="263"/>
                  </a:lnTo>
                  <a:lnTo>
                    <a:pt x="785" y="257"/>
                  </a:lnTo>
                  <a:lnTo>
                    <a:pt x="767" y="258"/>
                  </a:lnTo>
                  <a:lnTo>
                    <a:pt x="758" y="263"/>
                  </a:lnTo>
                  <a:lnTo>
                    <a:pt x="722" y="70"/>
                  </a:lnTo>
                  <a:lnTo>
                    <a:pt x="6" y="165"/>
                  </a:lnTo>
                  <a:lnTo>
                    <a:pt x="0" y="0"/>
                  </a:lnTo>
                  <a:lnTo>
                    <a:pt x="760" y="47"/>
                  </a:lnTo>
                  <a:close/>
                </a:path>
              </a:pathLst>
            </a:custGeom>
            <a:gradFill rotWithShape="0">
              <a:gsLst>
                <a:gs pos="0">
                  <a:srgbClr val="EAEAEA"/>
                </a:gs>
                <a:gs pos="50000">
                  <a:srgbClr val="CACACA"/>
                </a:gs>
                <a:gs pos="100000">
                  <a:srgbClr val="EAEAEA"/>
                </a:gs>
              </a:gsLst>
              <a:lin ang="5400000" scaled="1"/>
            </a:gradFill>
            <a:ln w="6350">
              <a:solidFill>
                <a:schemeClr val="tx1">
                  <a:alpha val="50195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3" name="Oval 43"/>
            <p:cNvSpPr>
              <a:spLocks noChangeAspect="1" noChangeArrowheads="1"/>
            </p:cNvSpPr>
            <p:nvPr/>
          </p:nvSpPr>
          <p:spPr bwMode="auto">
            <a:xfrm flipH="1">
              <a:off x="4592" y="2167"/>
              <a:ext cx="116" cy="109"/>
            </a:xfrm>
            <a:prstGeom prst="ellipse">
              <a:avLst/>
            </a:prstGeom>
            <a:solidFill>
              <a:srgbClr val="EAEAEA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sz="1800">
                <a:latin typeface="Calibri" pitchFamily="34" charset="0"/>
              </a:endParaRPr>
            </a:p>
          </p:txBody>
        </p:sp>
        <p:sp>
          <p:nvSpPr>
            <p:cNvPr id="69654" name="Freeform 44"/>
            <p:cNvSpPr>
              <a:spLocks noChangeAspect="1"/>
            </p:cNvSpPr>
            <p:nvPr/>
          </p:nvSpPr>
          <p:spPr bwMode="auto">
            <a:xfrm>
              <a:off x="4595" y="2196"/>
              <a:ext cx="111" cy="51"/>
            </a:xfrm>
            <a:custGeom>
              <a:avLst/>
              <a:gdLst>
                <a:gd name="T0" fmla="*/ 1 w 169"/>
                <a:gd name="T1" fmla="*/ 1 h 87"/>
                <a:gd name="T2" fmla="*/ 0 w 169"/>
                <a:gd name="T3" fmla="*/ 1 h 87"/>
                <a:gd name="T4" fmla="*/ 1 w 169"/>
                <a:gd name="T5" fmla="*/ 1 h 87"/>
                <a:gd name="T6" fmla="*/ 1 w 169"/>
                <a:gd name="T7" fmla="*/ 1 h 87"/>
                <a:gd name="T8" fmla="*/ 1 w 169"/>
                <a:gd name="T9" fmla="*/ 0 h 87"/>
                <a:gd name="T10" fmla="*/ 1 w 169"/>
                <a:gd name="T11" fmla="*/ 1 h 8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9"/>
                <a:gd name="T19" fmla="*/ 0 h 87"/>
                <a:gd name="T20" fmla="*/ 169 w 169"/>
                <a:gd name="T21" fmla="*/ 87 h 8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9" h="87">
                  <a:moveTo>
                    <a:pt x="3" y="33"/>
                  </a:moveTo>
                  <a:lnTo>
                    <a:pt x="0" y="66"/>
                  </a:lnTo>
                  <a:lnTo>
                    <a:pt x="160" y="87"/>
                  </a:lnTo>
                  <a:lnTo>
                    <a:pt x="169" y="33"/>
                  </a:lnTo>
                  <a:lnTo>
                    <a:pt x="157" y="0"/>
                  </a:lnTo>
                  <a:lnTo>
                    <a:pt x="3" y="33"/>
                  </a:lnTo>
                  <a:close/>
                </a:path>
              </a:pathLst>
            </a:custGeom>
            <a:gradFill rotWithShape="0">
              <a:gsLst>
                <a:gs pos="0">
                  <a:srgbClr val="CACACA"/>
                </a:gs>
                <a:gs pos="100000">
                  <a:srgbClr val="EAEAEA"/>
                </a:gs>
              </a:gsLst>
              <a:lin ang="0" scaled="1"/>
            </a:gradFill>
            <a:ln w="317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5" name="Freeform 45"/>
            <p:cNvSpPr>
              <a:spLocks noChangeAspect="1"/>
            </p:cNvSpPr>
            <p:nvPr/>
          </p:nvSpPr>
          <p:spPr bwMode="auto">
            <a:xfrm>
              <a:off x="3625" y="2375"/>
              <a:ext cx="958" cy="211"/>
            </a:xfrm>
            <a:custGeom>
              <a:avLst/>
              <a:gdLst>
                <a:gd name="T0" fmla="*/ 4 w 958"/>
                <a:gd name="T1" fmla="*/ 0 h 211"/>
                <a:gd name="T2" fmla="*/ 319 w 958"/>
                <a:gd name="T3" fmla="*/ 0 h 211"/>
                <a:gd name="T4" fmla="*/ 319 w 958"/>
                <a:gd name="T5" fmla="*/ 94 h 211"/>
                <a:gd name="T6" fmla="*/ 612 w 958"/>
                <a:gd name="T7" fmla="*/ 93 h 211"/>
                <a:gd name="T8" fmla="*/ 612 w 958"/>
                <a:gd name="T9" fmla="*/ 0 h 211"/>
                <a:gd name="T10" fmla="*/ 958 w 958"/>
                <a:gd name="T11" fmla="*/ 1 h 211"/>
                <a:gd name="T12" fmla="*/ 958 w 958"/>
                <a:gd name="T13" fmla="*/ 211 h 211"/>
                <a:gd name="T14" fmla="*/ 0 w 958"/>
                <a:gd name="T15" fmla="*/ 208 h 211"/>
                <a:gd name="T16" fmla="*/ 0 w 958"/>
                <a:gd name="T17" fmla="*/ 7 h 2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58"/>
                <a:gd name="T28" fmla="*/ 0 h 211"/>
                <a:gd name="T29" fmla="*/ 958 w 958"/>
                <a:gd name="T30" fmla="*/ 211 h 2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58" h="211">
                  <a:moveTo>
                    <a:pt x="4" y="0"/>
                  </a:moveTo>
                  <a:lnTo>
                    <a:pt x="319" y="0"/>
                  </a:lnTo>
                  <a:lnTo>
                    <a:pt x="319" y="94"/>
                  </a:lnTo>
                  <a:lnTo>
                    <a:pt x="612" y="93"/>
                  </a:lnTo>
                  <a:lnTo>
                    <a:pt x="612" y="0"/>
                  </a:lnTo>
                  <a:lnTo>
                    <a:pt x="958" y="1"/>
                  </a:lnTo>
                  <a:lnTo>
                    <a:pt x="958" y="211"/>
                  </a:lnTo>
                  <a:lnTo>
                    <a:pt x="0" y="208"/>
                  </a:lnTo>
                  <a:lnTo>
                    <a:pt x="0" y="7"/>
                  </a:lnTo>
                </a:path>
              </a:pathLst>
            </a:custGeom>
            <a:solidFill>
              <a:srgbClr val="7FAAD5"/>
            </a:solidFill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656" name="Freeform 46"/>
            <p:cNvSpPr>
              <a:spLocks noChangeAspect="1"/>
            </p:cNvSpPr>
            <p:nvPr/>
          </p:nvSpPr>
          <p:spPr bwMode="auto">
            <a:xfrm>
              <a:off x="3941" y="2445"/>
              <a:ext cx="300" cy="24"/>
            </a:xfrm>
            <a:custGeom>
              <a:avLst/>
              <a:gdLst>
                <a:gd name="T0" fmla="*/ 0 w 300"/>
                <a:gd name="T1" fmla="*/ 24 h 24"/>
                <a:gd name="T2" fmla="*/ 27 w 300"/>
                <a:gd name="T3" fmla="*/ 0 h 24"/>
                <a:gd name="T4" fmla="*/ 298 w 300"/>
                <a:gd name="T5" fmla="*/ 0 h 24"/>
                <a:gd name="T6" fmla="*/ 300 w 300"/>
                <a:gd name="T7" fmla="*/ 24 h 24"/>
                <a:gd name="T8" fmla="*/ 0 w 300"/>
                <a:gd name="T9" fmla="*/ 24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0"/>
                <a:gd name="T16" fmla="*/ 0 h 24"/>
                <a:gd name="T17" fmla="*/ 300 w 300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0" h="24">
                  <a:moveTo>
                    <a:pt x="0" y="24"/>
                  </a:moveTo>
                  <a:lnTo>
                    <a:pt x="27" y="0"/>
                  </a:lnTo>
                  <a:lnTo>
                    <a:pt x="298" y="0"/>
                  </a:lnTo>
                  <a:lnTo>
                    <a:pt x="300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7FAAD5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7" name="AutoShape 47"/>
            <p:cNvSpPr>
              <a:spLocks noChangeAspect="1" noChangeArrowheads="1"/>
            </p:cNvSpPr>
            <p:nvPr/>
          </p:nvSpPr>
          <p:spPr bwMode="auto">
            <a:xfrm rot="10800000" flipH="1" flipV="1">
              <a:off x="3982" y="2420"/>
              <a:ext cx="219" cy="36"/>
            </a:xfrm>
            <a:prstGeom prst="cube">
              <a:avLst>
                <a:gd name="adj" fmla="val 72000"/>
              </a:avLst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sz="1800">
                <a:latin typeface="Calibri" pitchFamily="34" charset="0"/>
              </a:endParaRPr>
            </a:p>
          </p:txBody>
        </p:sp>
        <p:grpSp>
          <p:nvGrpSpPr>
            <p:cNvPr id="69658" name="Group 48"/>
            <p:cNvGrpSpPr>
              <a:grpSpLocks noChangeAspect="1"/>
            </p:cNvGrpSpPr>
            <p:nvPr/>
          </p:nvGrpSpPr>
          <p:grpSpPr bwMode="auto">
            <a:xfrm rot="-480000">
              <a:off x="4037" y="2363"/>
              <a:ext cx="174" cy="59"/>
              <a:chOff x="2054" y="3921"/>
              <a:chExt cx="521" cy="172"/>
            </a:xfrm>
          </p:grpSpPr>
          <p:sp>
            <p:nvSpPr>
              <p:cNvPr id="69685" name="Freeform 49"/>
              <p:cNvSpPr>
                <a:spLocks noChangeAspect="1"/>
              </p:cNvSpPr>
              <p:nvPr/>
            </p:nvSpPr>
            <p:spPr bwMode="auto">
              <a:xfrm>
                <a:off x="2107" y="4028"/>
                <a:ext cx="21" cy="64"/>
              </a:xfrm>
              <a:custGeom>
                <a:avLst/>
                <a:gdLst>
                  <a:gd name="T0" fmla="*/ 1 w 18"/>
                  <a:gd name="T1" fmla="*/ 0 h 54"/>
                  <a:gd name="T2" fmla="*/ 0 w 18"/>
                  <a:gd name="T3" fmla="*/ 264870 h 54"/>
                  <a:gd name="T4" fmla="*/ 39732 w 18"/>
                  <a:gd name="T5" fmla="*/ 19527 h 54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54"/>
                  <a:gd name="T11" fmla="*/ 18 w 18"/>
                  <a:gd name="T12" fmla="*/ 54 h 5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54">
                    <a:moveTo>
                      <a:pt x="1" y="0"/>
                    </a:moveTo>
                    <a:lnTo>
                      <a:pt x="0" y="54"/>
                    </a:lnTo>
                    <a:lnTo>
                      <a:pt x="18" y="4"/>
                    </a:lnTo>
                  </a:path>
                </a:pathLst>
              </a:custGeom>
              <a:gradFill rotWithShape="0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lin ang="2700000" scaled="1"/>
              </a:gra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686" name="Freeform 50"/>
              <p:cNvSpPr>
                <a:spLocks noChangeAspect="1"/>
              </p:cNvSpPr>
              <p:nvPr/>
            </p:nvSpPr>
            <p:spPr bwMode="auto">
              <a:xfrm>
                <a:off x="2054" y="3923"/>
                <a:ext cx="521" cy="85"/>
              </a:xfrm>
              <a:custGeom>
                <a:avLst/>
                <a:gdLst>
                  <a:gd name="T0" fmla="*/ 0 w 441"/>
                  <a:gd name="T1" fmla="*/ 114147 h 72"/>
                  <a:gd name="T2" fmla="*/ 316407 w 441"/>
                  <a:gd name="T3" fmla="*/ 288099 h 72"/>
                  <a:gd name="T4" fmla="*/ 1738605 w 441"/>
                  <a:gd name="T5" fmla="*/ 273584 h 72"/>
                  <a:gd name="T6" fmla="*/ 1839581 w 441"/>
                  <a:gd name="T7" fmla="*/ 0 h 72"/>
                  <a:gd name="T8" fmla="*/ 416123 w 441"/>
                  <a:gd name="T9" fmla="*/ 0 h 72"/>
                  <a:gd name="T10" fmla="*/ 0 w 441"/>
                  <a:gd name="T11" fmla="*/ 114147 h 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41"/>
                  <a:gd name="T19" fmla="*/ 0 h 72"/>
                  <a:gd name="T20" fmla="*/ 441 w 441"/>
                  <a:gd name="T21" fmla="*/ 72 h 7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41" h="72">
                    <a:moveTo>
                      <a:pt x="0" y="29"/>
                    </a:moveTo>
                    <a:lnTo>
                      <a:pt x="76" y="72"/>
                    </a:lnTo>
                    <a:lnTo>
                      <a:pt x="417" y="69"/>
                    </a:lnTo>
                    <a:lnTo>
                      <a:pt x="441" y="0"/>
                    </a:lnTo>
                    <a:lnTo>
                      <a:pt x="100" y="0"/>
                    </a:lnTo>
                    <a:lnTo>
                      <a:pt x="0" y="29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lin ang="2700000" scaled="1"/>
              </a:gra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687" name="Freeform 51"/>
              <p:cNvSpPr>
                <a:spLocks noChangeAspect="1"/>
              </p:cNvSpPr>
              <p:nvPr/>
            </p:nvSpPr>
            <p:spPr bwMode="auto">
              <a:xfrm>
                <a:off x="2058" y="3991"/>
                <a:ext cx="51" cy="102"/>
              </a:xfrm>
              <a:custGeom>
                <a:avLst/>
                <a:gdLst>
                  <a:gd name="T0" fmla="*/ 0 w 43"/>
                  <a:gd name="T1" fmla="*/ 0 h 86"/>
                  <a:gd name="T2" fmla="*/ 208365 w 43"/>
                  <a:gd name="T3" fmla="*/ 439296 h 86"/>
                  <a:gd name="T4" fmla="*/ 217083 w 43"/>
                  <a:gd name="T5" fmla="*/ 134277 h 86"/>
                  <a:gd name="T6" fmla="*/ 0 60000 65536"/>
                  <a:gd name="T7" fmla="*/ 0 60000 65536"/>
                  <a:gd name="T8" fmla="*/ 0 60000 65536"/>
                  <a:gd name="T9" fmla="*/ 0 w 43"/>
                  <a:gd name="T10" fmla="*/ 0 h 86"/>
                  <a:gd name="T11" fmla="*/ 43 w 43"/>
                  <a:gd name="T12" fmla="*/ 86 h 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" h="86">
                    <a:moveTo>
                      <a:pt x="0" y="0"/>
                    </a:moveTo>
                    <a:lnTo>
                      <a:pt x="41" y="86"/>
                    </a:lnTo>
                    <a:lnTo>
                      <a:pt x="43" y="26"/>
                    </a:lnTo>
                  </a:path>
                </a:pathLst>
              </a:custGeom>
              <a:gradFill rotWithShape="0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lin ang="2700000" scaled="1"/>
              </a:gra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688" name="Freeform 52"/>
              <p:cNvSpPr>
                <a:spLocks noChangeAspect="1"/>
              </p:cNvSpPr>
              <p:nvPr/>
            </p:nvSpPr>
            <p:spPr bwMode="auto">
              <a:xfrm>
                <a:off x="2548" y="3921"/>
                <a:ext cx="27" cy="126"/>
              </a:xfrm>
              <a:custGeom>
                <a:avLst/>
                <a:gdLst>
                  <a:gd name="T0" fmla="*/ 0 w 23"/>
                  <a:gd name="T1" fmla="*/ 374735 h 106"/>
                  <a:gd name="T2" fmla="*/ 0 w 23"/>
                  <a:gd name="T3" fmla="*/ 603025 h 106"/>
                  <a:gd name="T4" fmla="*/ 72834 w 23"/>
                  <a:gd name="T5" fmla="*/ 243400 h 106"/>
                  <a:gd name="T6" fmla="*/ 72834 w 23"/>
                  <a:gd name="T7" fmla="*/ 0 h 106"/>
                  <a:gd name="T8" fmla="*/ 0 w 23"/>
                  <a:gd name="T9" fmla="*/ 374735 h 1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106"/>
                  <a:gd name="T17" fmla="*/ 23 w 23"/>
                  <a:gd name="T18" fmla="*/ 106 h 1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106">
                    <a:moveTo>
                      <a:pt x="0" y="66"/>
                    </a:moveTo>
                    <a:lnTo>
                      <a:pt x="0" y="106"/>
                    </a:lnTo>
                    <a:lnTo>
                      <a:pt x="23" y="43"/>
                    </a:lnTo>
                    <a:lnTo>
                      <a:pt x="23" y="0"/>
                    </a:lnTo>
                    <a:lnTo>
                      <a:pt x="0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lin ang="2700000" scaled="1"/>
              </a:gra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689" name="Freeform 53"/>
              <p:cNvSpPr>
                <a:spLocks noChangeAspect="1"/>
              </p:cNvSpPr>
              <p:nvPr/>
            </p:nvSpPr>
            <p:spPr bwMode="auto">
              <a:xfrm>
                <a:off x="2146" y="4004"/>
                <a:ext cx="402" cy="43"/>
              </a:xfrm>
              <a:custGeom>
                <a:avLst/>
                <a:gdLst>
                  <a:gd name="T0" fmla="*/ 0 w 340"/>
                  <a:gd name="T1" fmla="*/ 0 h 36"/>
                  <a:gd name="T2" fmla="*/ 0 w 340"/>
                  <a:gd name="T3" fmla="*/ 257845 h 36"/>
                  <a:gd name="T4" fmla="*/ 1473829 w 340"/>
                  <a:gd name="T5" fmla="*/ 257845 h 36"/>
                  <a:gd name="T6" fmla="*/ 1473829 w 340"/>
                  <a:gd name="T7" fmla="*/ 0 h 36"/>
                  <a:gd name="T8" fmla="*/ 0 w 340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0"/>
                  <a:gd name="T16" fmla="*/ 0 h 36"/>
                  <a:gd name="T17" fmla="*/ 340 w 340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0" h="36">
                    <a:moveTo>
                      <a:pt x="0" y="0"/>
                    </a:moveTo>
                    <a:lnTo>
                      <a:pt x="0" y="36"/>
                    </a:lnTo>
                    <a:lnTo>
                      <a:pt x="340" y="36"/>
                    </a:lnTo>
                    <a:lnTo>
                      <a:pt x="34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lin ang="2700000" scaled="1"/>
              </a:gra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690" name="Freeform 54"/>
              <p:cNvSpPr>
                <a:spLocks noChangeAspect="1"/>
              </p:cNvSpPr>
              <p:nvPr/>
            </p:nvSpPr>
            <p:spPr bwMode="auto">
              <a:xfrm>
                <a:off x="2055" y="3955"/>
                <a:ext cx="91" cy="92"/>
              </a:xfrm>
              <a:custGeom>
                <a:avLst/>
                <a:gdLst>
                  <a:gd name="T0" fmla="*/ 0 w 77"/>
                  <a:gd name="T1" fmla="*/ 0 h 78"/>
                  <a:gd name="T2" fmla="*/ 0 w 77"/>
                  <a:gd name="T3" fmla="*/ 156360 h 78"/>
                  <a:gd name="T4" fmla="*/ 326313 w 77"/>
                  <a:gd name="T5" fmla="*/ 301348 h 78"/>
                  <a:gd name="T6" fmla="*/ 326313 w 77"/>
                  <a:gd name="T7" fmla="*/ 156360 h 78"/>
                  <a:gd name="T8" fmla="*/ 0 w 77"/>
                  <a:gd name="T9" fmla="*/ 0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7"/>
                  <a:gd name="T16" fmla="*/ 0 h 78"/>
                  <a:gd name="T17" fmla="*/ 77 w 77"/>
                  <a:gd name="T18" fmla="*/ 78 h 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7" h="78">
                    <a:moveTo>
                      <a:pt x="0" y="0"/>
                    </a:moveTo>
                    <a:lnTo>
                      <a:pt x="0" y="41"/>
                    </a:lnTo>
                    <a:lnTo>
                      <a:pt x="77" y="78"/>
                    </a:lnTo>
                    <a:lnTo>
                      <a:pt x="77" y="41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lin ang="2700000" scaled="1"/>
              </a:gra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9659" name="Freeform 55"/>
            <p:cNvSpPr>
              <a:spLocks noChangeAspect="1"/>
            </p:cNvSpPr>
            <p:nvPr/>
          </p:nvSpPr>
          <p:spPr bwMode="auto">
            <a:xfrm>
              <a:off x="4221" y="2352"/>
              <a:ext cx="19" cy="114"/>
            </a:xfrm>
            <a:custGeom>
              <a:avLst/>
              <a:gdLst>
                <a:gd name="T0" fmla="*/ 19 w 19"/>
                <a:gd name="T1" fmla="*/ 25 h 114"/>
                <a:gd name="T2" fmla="*/ 0 w 19"/>
                <a:gd name="T3" fmla="*/ 0 h 114"/>
                <a:gd name="T4" fmla="*/ 0 w 19"/>
                <a:gd name="T5" fmla="*/ 92 h 114"/>
                <a:gd name="T6" fmla="*/ 19 w 19"/>
                <a:gd name="T7" fmla="*/ 114 h 114"/>
                <a:gd name="T8" fmla="*/ 19 w 19"/>
                <a:gd name="T9" fmla="*/ 25 h 1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114"/>
                <a:gd name="T17" fmla="*/ 19 w 19"/>
                <a:gd name="T18" fmla="*/ 114 h 1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114">
                  <a:moveTo>
                    <a:pt x="19" y="25"/>
                  </a:moveTo>
                  <a:lnTo>
                    <a:pt x="0" y="0"/>
                  </a:lnTo>
                  <a:lnTo>
                    <a:pt x="0" y="92"/>
                  </a:lnTo>
                  <a:lnTo>
                    <a:pt x="19" y="114"/>
                  </a:lnTo>
                  <a:lnTo>
                    <a:pt x="19" y="25"/>
                  </a:lnTo>
                  <a:close/>
                </a:path>
              </a:pathLst>
            </a:custGeom>
            <a:solidFill>
              <a:srgbClr val="7FAAD5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60" name="Oval 56"/>
            <p:cNvSpPr>
              <a:spLocks noChangeAspect="1" noChangeArrowheads="1"/>
            </p:cNvSpPr>
            <p:nvPr/>
          </p:nvSpPr>
          <p:spPr bwMode="auto">
            <a:xfrm>
              <a:off x="3770" y="2261"/>
              <a:ext cx="85" cy="89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sz="1800">
                <a:latin typeface="Calibri" pitchFamily="34" charset="0"/>
              </a:endParaRPr>
            </a:p>
          </p:txBody>
        </p:sp>
        <p:sp>
          <p:nvSpPr>
            <p:cNvPr id="69661" name="Oval 57"/>
            <p:cNvSpPr>
              <a:spLocks noChangeAspect="1" noChangeArrowheads="1"/>
            </p:cNvSpPr>
            <p:nvPr/>
          </p:nvSpPr>
          <p:spPr bwMode="auto">
            <a:xfrm>
              <a:off x="4316" y="2288"/>
              <a:ext cx="87" cy="89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sz="1800">
                <a:latin typeface="Calibri" pitchFamily="34" charset="0"/>
              </a:endParaRPr>
            </a:p>
          </p:txBody>
        </p:sp>
        <p:sp>
          <p:nvSpPr>
            <p:cNvPr id="69662" name="Freeform 58"/>
            <p:cNvSpPr>
              <a:spLocks noChangeAspect="1"/>
            </p:cNvSpPr>
            <p:nvPr/>
          </p:nvSpPr>
          <p:spPr bwMode="auto">
            <a:xfrm>
              <a:off x="4036" y="2343"/>
              <a:ext cx="20" cy="3"/>
            </a:xfrm>
            <a:custGeom>
              <a:avLst/>
              <a:gdLst>
                <a:gd name="T0" fmla="*/ 0 w 30"/>
                <a:gd name="T1" fmla="*/ 0 h 4"/>
                <a:gd name="T2" fmla="*/ 1 w 30"/>
                <a:gd name="T3" fmla="*/ 2 h 4"/>
                <a:gd name="T4" fmla="*/ 1 w 30"/>
                <a:gd name="T5" fmla="*/ 2 h 4"/>
                <a:gd name="T6" fmla="*/ 1 w 30"/>
                <a:gd name="T7" fmla="*/ 0 h 4"/>
                <a:gd name="T8" fmla="*/ 0 w 30"/>
                <a:gd name="T9" fmla="*/ 0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4"/>
                <a:gd name="T17" fmla="*/ 30 w 30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4">
                  <a:moveTo>
                    <a:pt x="0" y="0"/>
                  </a:moveTo>
                  <a:lnTo>
                    <a:pt x="9" y="4"/>
                  </a:lnTo>
                  <a:lnTo>
                    <a:pt x="16" y="4"/>
                  </a:lnTo>
                  <a:lnTo>
                    <a:pt x="3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63" name="Freeform 59"/>
            <p:cNvSpPr>
              <a:spLocks noChangeAspect="1"/>
            </p:cNvSpPr>
            <p:nvPr/>
          </p:nvSpPr>
          <p:spPr bwMode="auto">
            <a:xfrm flipH="1">
              <a:off x="4140" y="2343"/>
              <a:ext cx="19" cy="3"/>
            </a:xfrm>
            <a:custGeom>
              <a:avLst/>
              <a:gdLst>
                <a:gd name="T0" fmla="*/ 0 w 30"/>
                <a:gd name="T1" fmla="*/ 0 h 4"/>
                <a:gd name="T2" fmla="*/ 1 w 30"/>
                <a:gd name="T3" fmla="*/ 2 h 4"/>
                <a:gd name="T4" fmla="*/ 1 w 30"/>
                <a:gd name="T5" fmla="*/ 2 h 4"/>
                <a:gd name="T6" fmla="*/ 1 w 30"/>
                <a:gd name="T7" fmla="*/ 0 h 4"/>
                <a:gd name="T8" fmla="*/ 0 w 30"/>
                <a:gd name="T9" fmla="*/ 0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4"/>
                <a:gd name="T17" fmla="*/ 30 w 30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4">
                  <a:moveTo>
                    <a:pt x="0" y="0"/>
                  </a:moveTo>
                  <a:lnTo>
                    <a:pt x="9" y="4"/>
                  </a:lnTo>
                  <a:lnTo>
                    <a:pt x="16" y="4"/>
                  </a:lnTo>
                  <a:lnTo>
                    <a:pt x="3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64" name="Line 60"/>
            <p:cNvSpPr>
              <a:spLocks noChangeAspect="1" noChangeShapeType="1"/>
            </p:cNvSpPr>
            <p:nvPr/>
          </p:nvSpPr>
          <p:spPr bwMode="auto">
            <a:xfrm>
              <a:off x="4176" y="2373"/>
              <a:ext cx="618" cy="1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65" name="Text Box 61"/>
            <p:cNvSpPr txBox="1">
              <a:spLocks noChangeAspect="1" noChangeArrowheads="1"/>
            </p:cNvSpPr>
            <p:nvPr/>
          </p:nvSpPr>
          <p:spPr bwMode="auto">
            <a:xfrm>
              <a:off x="4641" y="2542"/>
              <a:ext cx="516" cy="15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79352" tIns="39676" rIns="79352" bIns="39676" anchor="ctr">
              <a:spAutoFit/>
            </a:bodyPr>
            <a:lstStyle/>
            <a:p>
              <a:pPr algn="ctr" defTabSz="1150938" eaLnBrk="0" hangingPunct="0"/>
              <a:r>
                <a:rPr lang="en-GB" sz="2000">
                  <a:latin typeface="Times" pitchFamily="18" charset="0"/>
                </a:rPr>
                <a:t>cantilever</a:t>
              </a:r>
            </a:p>
          </p:txBody>
        </p:sp>
        <p:sp>
          <p:nvSpPr>
            <p:cNvPr id="69666" name="Line 62"/>
            <p:cNvSpPr>
              <a:spLocks noChangeAspect="1" noChangeShapeType="1"/>
            </p:cNvSpPr>
            <p:nvPr/>
          </p:nvSpPr>
          <p:spPr bwMode="auto">
            <a:xfrm>
              <a:off x="4221" y="1962"/>
              <a:ext cx="136" cy="3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67" name="Text Box 63"/>
            <p:cNvSpPr txBox="1">
              <a:spLocks noChangeAspect="1" noChangeArrowheads="1"/>
            </p:cNvSpPr>
            <p:nvPr/>
          </p:nvSpPr>
          <p:spPr bwMode="auto">
            <a:xfrm>
              <a:off x="3868" y="1782"/>
              <a:ext cx="404" cy="15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lIns="79352" tIns="39676" rIns="79352" bIns="39676" anchor="ctr">
              <a:spAutoFit/>
            </a:bodyPr>
            <a:lstStyle/>
            <a:p>
              <a:pPr algn="ctr" defTabSz="1150938" eaLnBrk="0" hangingPunct="0"/>
              <a:r>
                <a:rPr lang="en-GB" sz="2000">
                  <a:latin typeface="Times" pitchFamily="18" charset="0"/>
                </a:rPr>
                <a:t>O-ring</a:t>
              </a:r>
            </a:p>
          </p:txBody>
        </p:sp>
        <p:sp>
          <p:nvSpPr>
            <p:cNvPr id="69668" name="Line 64"/>
            <p:cNvSpPr>
              <a:spLocks noChangeAspect="1" noChangeShapeType="1"/>
            </p:cNvSpPr>
            <p:nvPr/>
          </p:nvSpPr>
          <p:spPr bwMode="auto">
            <a:xfrm flipH="1">
              <a:off x="3780" y="1962"/>
              <a:ext cx="126" cy="36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69" name="Line 65"/>
            <p:cNvSpPr>
              <a:spLocks noChangeAspect="1" noChangeShapeType="1"/>
            </p:cNvSpPr>
            <p:nvPr/>
          </p:nvSpPr>
          <p:spPr bwMode="auto">
            <a:xfrm flipV="1">
              <a:off x="3487" y="2433"/>
              <a:ext cx="544" cy="13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70" name="Text Box 66"/>
            <p:cNvSpPr txBox="1">
              <a:spLocks noChangeAspect="1" noChangeArrowheads="1"/>
            </p:cNvSpPr>
            <p:nvPr/>
          </p:nvSpPr>
          <p:spPr bwMode="auto">
            <a:xfrm>
              <a:off x="3111" y="2493"/>
              <a:ext cx="390" cy="15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79352" tIns="39676" rIns="79352" bIns="39676" anchor="ctr">
              <a:spAutoFit/>
            </a:bodyPr>
            <a:lstStyle/>
            <a:p>
              <a:pPr algn="ctr" defTabSz="1150938" eaLnBrk="0" hangingPunct="0"/>
              <a:r>
                <a:rPr lang="en-GB" sz="2000">
                  <a:latin typeface="Times" pitchFamily="18" charset="0"/>
                </a:rPr>
                <a:t>sample</a:t>
              </a:r>
              <a:endParaRPr lang="en-GB" sz="1500" b="1">
                <a:latin typeface="Calibri" pitchFamily="34" charset="0"/>
              </a:endParaRPr>
            </a:p>
          </p:txBody>
        </p:sp>
        <p:sp>
          <p:nvSpPr>
            <p:cNvPr id="69671" name="Text Box 67"/>
            <p:cNvSpPr txBox="1">
              <a:spLocks noChangeAspect="1" noChangeArrowheads="1"/>
            </p:cNvSpPr>
            <p:nvPr/>
          </p:nvSpPr>
          <p:spPr bwMode="auto">
            <a:xfrm>
              <a:off x="3902" y="2697"/>
              <a:ext cx="416" cy="15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79352" tIns="39676" rIns="79352" bIns="39676" anchor="ctr">
              <a:spAutoFit/>
            </a:bodyPr>
            <a:lstStyle/>
            <a:p>
              <a:pPr algn="ctr" defTabSz="1150938" eaLnBrk="0" hangingPunct="0"/>
              <a:r>
                <a:rPr lang="en-GB" sz="2000">
                  <a:latin typeface="Times" pitchFamily="18" charset="0"/>
                </a:rPr>
                <a:t>scanner</a:t>
              </a:r>
            </a:p>
          </p:txBody>
        </p:sp>
        <p:sp>
          <p:nvSpPr>
            <p:cNvPr id="69672" name="Text Box 68"/>
            <p:cNvSpPr txBox="1">
              <a:spLocks noChangeAspect="1" noChangeArrowheads="1"/>
            </p:cNvSpPr>
            <p:nvPr/>
          </p:nvSpPr>
          <p:spPr bwMode="auto">
            <a:xfrm>
              <a:off x="3846" y="2452"/>
              <a:ext cx="550" cy="15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79352" tIns="39676" rIns="79352" bIns="39676" anchor="ctr">
              <a:spAutoFit/>
            </a:bodyPr>
            <a:lstStyle/>
            <a:p>
              <a:pPr algn="ctr" defTabSz="1150938" eaLnBrk="0" hangingPunct="0"/>
              <a:r>
                <a:rPr lang="en-GB" sz="2000">
                  <a:latin typeface="Times" pitchFamily="18" charset="0"/>
                </a:rPr>
                <a:t>cup mount</a:t>
              </a:r>
            </a:p>
          </p:txBody>
        </p:sp>
        <p:sp>
          <p:nvSpPr>
            <p:cNvPr id="69673" name="Text Box 69"/>
            <p:cNvSpPr txBox="1">
              <a:spLocks noChangeAspect="1" noChangeArrowheads="1"/>
            </p:cNvSpPr>
            <p:nvPr/>
          </p:nvSpPr>
          <p:spPr bwMode="auto">
            <a:xfrm>
              <a:off x="4686" y="1687"/>
              <a:ext cx="394" cy="15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79352" tIns="39676" rIns="79352" bIns="39676" anchor="ctr">
              <a:spAutoFit/>
            </a:bodyPr>
            <a:lstStyle/>
            <a:p>
              <a:pPr algn="ctr" defTabSz="1150938" eaLnBrk="0" hangingPunct="0"/>
              <a:r>
                <a:rPr lang="en-GB" sz="2000">
                  <a:latin typeface="Times" pitchFamily="18" charset="0"/>
                </a:rPr>
                <a:t>fluid in</a:t>
              </a:r>
            </a:p>
          </p:txBody>
        </p:sp>
        <p:sp>
          <p:nvSpPr>
            <p:cNvPr id="69674" name="Line 70"/>
            <p:cNvSpPr>
              <a:spLocks noChangeAspect="1" noChangeShapeType="1"/>
            </p:cNvSpPr>
            <p:nvPr/>
          </p:nvSpPr>
          <p:spPr bwMode="auto">
            <a:xfrm flipH="1">
              <a:off x="4658" y="1836"/>
              <a:ext cx="204" cy="36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9675" name="Group 71"/>
            <p:cNvGrpSpPr>
              <a:grpSpLocks noChangeAspect="1"/>
            </p:cNvGrpSpPr>
            <p:nvPr/>
          </p:nvGrpSpPr>
          <p:grpSpPr bwMode="auto">
            <a:xfrm>
              <a:off x="4683" y="2174"/>
              <a:ext cx="268" cy="103"/>
              <a:chOff x="3720" y="5141"/>
              <a:chExt cx="268" cy="103"/>
            </a:xfrm>
          </p:grpSpPr>
          <p:sp>
            <p:nvSpPr>
              <p:cNvPr id="69681" name="Freeform 72"/>
              <p:cNvSpPr>
                <a:spLocks noChangeAspect="1"/>
              </p:cNvSpPr>
              <p:nvPr/>
            </p:nvSpPr>
            <p:spPr bwMode="auto">
              <a:xfrm>
                <a:off x="3720" y="5143"/>
                <a:ext cx="104" cy="101"/>
              </a:xfrm>
              <a:custGeom>
                <a:avLst/>
                <a:gdLst>
                  <a:gd name="T0" fmla="*/ 98 w 104"/>
                  <a:gd name="T1" fmla="*/ 0 h 101"/>
                  <a:gd name="T2" fmla="*/ 0 w 104"/>
                  <a:gd name="T3" fmla="*/ 53 h 101"/>
                  <a:gd name="T4" fmla="*/ 104 w 104"/>
                  <a:gd name="T5" fmla="*/ 101 h 101"/>
                  <a:gd name="T6" fmla="*/ 98 w 104"/>
                  <a:gd name="T7" fmla="*/ 0 h 10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4"/>
                  <a:gd name="T13" fmla="*/ 0 h 101"/>
                  <a:gd name="T14" fmla="*/ 104 w 104"/>
                  <a:gd name="T15" fmla="*/ 101 h 10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4" h="101">
                    <a:moveTo>
                      <a:pt x="98" y="0"/>
                    </a:moveTo>
                    <a:lnTo>
                      <a:pt x="0" y="53"/>
                    </a:lnTo>
                    <a:lnTo>
                      <a:pt x="104" y="101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rgbClr val="3997ED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682" name="Oval 73"/>
              <p:cNvSpPr>
                <a:spLocks noChangeAspect="1" noChangeArrowheads="1"/>
              </p:cNvSpPr>
              <p:nvPr/>
            </p:nvSpPr>
            <p:spPr bwMode="auto">
              <a:xfrm>
                <a:off x="3789" y="5141"/>
                <a:ext cx="75" cy="103"/>
              </a:xfrm>
              <a:prstGeom prst="ellipse">
                <a:avLst/>
              </a:prstGeom>
              <a:solidFill>
                <a:srgbClr val="3997ED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1800">
                  <a:latin typeface="Calibri" pitchFamily="34" charset="0"/>
                </a:endParaRPr>
              </a:p>
            </p:txBody>
          </p:sp>
          <p:sp>
            <p:nvSpPr>
              <p:cNvPr id="69683" name="Freeform 74"/>
              <p:cNvSpPr>
                <a:spLocks noChangeAspect="1"/>
              </p:cNvSpPr>
              <p:nvPr/>
            </p:nvSpPr>
            <p:spPr bwMode="auto">
              <a:xfrm>
                <a:off x="3806" y="5144"/>
                <a:ext cx="141" cy="100"/>
              </a:xfrm>
              <a:custGeom>
                <a:avLst/>
                <a:gdLst>
                  <a:gd name="T0" fmla="*/ 138 w 141"/>
                  <a:gd name="T1" fmla="*/ 100 h 100"/>
                  <a:gd name="T2" fmla="*/ 141 w 141"/>
                  <a:gd name="T3" fmla="*/ 0 h 100"/>
                  <a:gd name="T4" fmla="*/ 30 w 141"/>
                  <a:gd name="T5" fmla="*/ 16 h 100"/>
                  <a:gd name="T6" fmla="*/ 8 w 141"/>
                  <a:gd name="T7" fmla="*/ 24 h 100"/>
                  <a:gd name="T8" fmla="*/ 3 w 141"/>
                  <a:gd name="T9" fmla="*/ 33 h 100"/>
                  <a:gd name="T10" fmla="*/ 0 w 141"/>
                  <a:gd name="T11" fmla="*/ 51 h 100"/>
                  <a:gd name="T12" fmla="*/ 6 w 141"/>
                  <a:gd name="T13" fmla="*/ 68 h 100"/>
                  <a:gd name="T14" fmla="*/ 18 w 141"/>
                  <a:gd name="T15" fmla="*/ 80 h 100"/>
                  <a:gd name="T16" fmla="*/ 138 w 141"/>
                  <a:gd name="T17" fmla="*/ 100 h 1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1"/>
                  <a:gd name="T28" fmla="*/ 0 h 100"/>
                  <a:gd name="T29" fmla="*/ 141 w 141"/>
                  <a:gd name="T30" fmla="*/ 100 h 10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1" h="100">
                    <a:moveTo>
                      <a:pt x="138" y="100"/>
                    </a:moveTo>
                    <a:lnTo>
                      <a:pt x="141" y="0"/>
                    </a:lnTo>
                    <a:lnTo>
                      <a:pt x="30" y="16"/>
                    </a:lnTo>
                    <a:lnTo>
                      <a:pt x="8" y="24"/>
                    </a:lnTo>
                    <a:lnTo>
                      <a:pt x="3" y="33"/>
                    </a:lnTo>
                    <a:lnTo>
                      <a:pt x="0" y="51"/>
                    </a:lnTo>
                    <a:lnTo>
                      <a:pt x="6" y="68"/>
                    </a:lnTo>
                    <a:lnTo>
                      <a:pt x="18" y="80"/>
                    </a:lnTo>
                    <a:lnTo>
                      <a:pt x="138" y="100"/>
                    </a:lnTo>
                    <a:close/>
                  </a:path>
                </a:pathLst>
              </a:custGeom>
              <a:solidFill>
                <a:srgbClr val="3997ED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684" name="Oval 75"/>
              <p:cNvSpPr>
                <a:spLocks noChangeAspect="1" noChangeArrowheads="1"/>
              </p:cNvSpPr>
              <p:nvPr/>
            </p:nvSpPr>
            <p:spPr bwMode="auto">
              <a:xfrm>
                <a:off x="3900" y="5144"/>
                <a:ext cx="88" cy="99"/>
              </a:xfrm>
              <a:prstGeom prst="ellipse">
                <a:avLst/>
              </a:prstGeom>
              <a:solidFill>
                <a:srgbClr val="3997ED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1800">
                  <a:latin typeface="Calibri" pitchFamily="34" charset="0"/>
                </a:endParaRPr>
              </a:p>
            </p:txBody>
          </p:sp>
        </p:grpSp>
        <p:grpSp>
          <p:nvGrpSpPr>
            <p:cNvPr id="69676" name="Group 76"/>
            <p:cNvGrpSpPr>
              <a:grpSpLocks noChangeAspect="1"/>
            </p:cNvGrpSpPr>
            <p:nvPr/>
          </p:nvGrpSpPr>
          <p:grpSpPr bwMode="auto">
            <a:xfrm>
              <a:off x="3240" y="2172"/>
              <a:ext cx="302" cy="111"/>
              <a:chOff x="2277" y="5139"/>
              <a:chExt cx="302" cy="111"/>
            </a:xfrm>
          </p:grpSpPr>
          <p:sp>
            <p:nvSpPr>
              <p:cNvPr id="69679" name="Freeform 77"/>
              <p:cNvSpPr>
                <a:spLocks noChangeAspect="1"/>
              </p:cNvSpPr>
              <p:nvPr/>
            </p:nvSpPr>
            <p:spPr bwMode="auto">
              <a:xfrm>
                <a:off x="2362" y="5154"/>
                <a:ext cx="217" cy="80"/>
              </a:xfrm>
              <a:custGeom>
                <a:avLst/>
                <a:gdLst>
                  <a:gd name="T0" fmla="*/ 0 w 217"/>
                  <a:gd name="T1" fmla="*/ 80 h 80"/>
                  <a:gd name="T2" fmla="*/ 14 w 217"/>
                  <a:gd name="T3" fmla="*/ 0 h 80"/>
                  <a:gd name="T4" fmla="*/ 202 w 217"/>
                  <a:gd name="T5" fmla="*/ 4 h 80"/>
                  <a:gd name="T6" fmla="*/ 214 w 217"/>
                  <a:gd name="T7" fmla="*/ 15 h 80"/>
                  <a:gd name="T8" fmla="*/ 217 w 217"/>
                  <a:gd name="T9" fmla="*/ 33 h 80"/>
                  <a:gd name="T10" fmla="*/ 215 w 217"/>
                  <a:gd name="T11" fmla="*/ 50 h 80"/>
                  <a:gd name="T12" fmla="*/ 207 w 217"/>
                  <a:gd name="T13" fmla="*/ 67 h 80"/>
                  <a:gd name="T14" fmla="*/ 0 w 217"/>
                  <a:gd name="T15" fmla="*/ 80 h 8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7"/>
                  <a:gd name="T25" fmla="*/ 0 h 80"/>
                  <a:gd name="T26" fmla="*/ 217 w 217"/>
                  <a:gd name="T27" fmla="*/ 80 h 8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7" h="80">
                    <a:moveTo>
                      <a:pt x="0" y="80"/>
                    </a:moveTo>
                    <a:lnTo>
                      <a:pt x="14" y="0"/>
                    </a:lnTo>
                    <a:lnTo>
                      <a:pt x="202" y="4"/>
                    </a:lnTo>
                    <a:lnTo>
                      <a:pt x="214" y="15"/>
                    </a:lnTo>
                    <a:lnTo>
                      <a:pt x="217" y="33"/>
                    </a:lnTo>
                    <a:lnTo>
                      <a:pt x="215" y="50"/>
                    </a:lnTo>
                    <a:lnTo>
                      <a:pt x="207" y="67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3997ED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680" name="Freeform 78"/>
              <p:cNvSpPr>
                <a:spLocks noChangeAspect="1"/>
              </p:cNvSpPr>
              <p:nvPr/>
            </p:nvSpPr>
            <p:spPr bwMode="auto">
              <a:xfrm>
                <a:off x="2277" y="5139"/>
                <a:ext cx="152" cy="111"/>
              </a:xfrm>
              <a:custGeom>
                <a:avLst/>
                <a:gdLst>
                  <a:gd name="T0" fmla="*/ 0 w 152"/>
                  <a:gd name="T1" fmla="*/ 58 h 111"/>
                  <a:gd name="T2" fmla="*/ 113 w 152"/>
                  <a:gd name="T3" fmla="*/ 109 h 111"/>
                  <a:gd name="T4" fmla="*/ 125 w 152"/>
                  <a:gd name="T5" fmla="*/ 111 h 111"/>
                  <a:gd name="T6" fmla="*/ 135 w 152"/>
                  <a:gd name="T7" fmla="*/ 100 h 111"/>
                  <a:gd name="T8" fmla="*/ 147 w 152"/>
                  <a:gd name="T9" fmla="*/ 78 h 111"/>
                  <a:gd name="T10" fmla="*/ 152 w 152"/>
                  <a:gd name="T11" fmla="*/ 52 h 111"/>
                  <a:gd name="T12" fmla="*/ 147 w 152"/>
                  <a:gd name="T13" fmla="*/ 30 h 111"/>
                  <a:gd name="T14" fmla="*/ 140 w 152"/>
                  <a:gd name="T15" fmla="*/ 18 h 111"/>
                  <a:gd name="T16" fmla="*/ 129 w 152"/>
                  <a:gd name="T17" fmla="*/ 7 h 111"/>
                  <a:gd name="T18" fmla="*/ 114 w 152"/>
                  <a:gd name="T19" fmla="*/ 0 h 111"/>
                  <a:gd name="T20" fmla="*/ 0 w 152"/>
                  <a:gd name="T21" fmla="*/ 58 h 11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52"/>
                  <a:gd name="T34" fmla="*/ 0 h 111"/>
                  <a:gd name="T35" fmla="*/ 152 w 152"/>
                  <a:gd name="T36" fmla="*/ 111 h 11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52" h="111">
                    <a:moveTo>
                      <a:pt x="0" y="58"/>
                    </a:moveTo>
                    <a:lnTo>
                      <a:pt x="113" y="109"/>
                    </a:lnTo>
                    <a:lnTo>
                      <a:pt x="125" y="111"/>
                    </a:lnTo>
                    <a:lnTo>
                      <a:pt x="135" y="100"/>
                    </a:lnTo>
                    <a:lnTo>
                      <a:pt x="147" y="78"/>
                    </a:lnTo>
                    <a:lnTo>
                      <a:pt x="152" y="52"/>
                    </a:lnTo>
                    <a:lnTo>
                      <a:pt x="147" y="30"/>
                    </a:lnTo>
                    <a:lnTo>
                      <a:pt x="140" y="18"/>
                    </a:lnTo>
                    <a:lnTo>
                      <a:pt x="129" y="7"/>
                    </a:lnTo>
                    <a:lnTo>
                      <a:pt x="114" y="0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3997ED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9677" name="Line 79"/>
            <p:cNvSpPr>
              <a:spLocks noChangeAspect="1" noChangeShapeType="1"/>
            </p:cNvSpPr>
            <p:nvPr/>
          </p:nvSpPr>
          <p:spPr bwMode="auto">
            <a:xfrm>
              <a:off x="3408" y="1833"/>
              <a:ext cx="144" cy="36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78" name="Text Box 80"/>
            <p:cNvSpPr txBox="1">
              <a:spLocks noChangeAspect="1" noChangeArrowheads="1"/>
            </p:cNvSpPr>
            <p:nvPr/>
          </p:nvSpPr>
          <p:spPr bwMode="auto">
            <a:xfrm>
              <a:off x="3195" y="1687"/>
              <a:ext cx="450" cy="15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79352" tIns="39676" rIns="79352" bIns="39676" anchor="ctr">
              <a:spAutoFit/>
            </a:bodyPr>
            <a:lstStyle/>
            <a:p>
              <a:pPr algn="ctr" defTabSz="1150938" eaLnBrk="0" hangingPunct="0"/>
              <a:r>
                <a:rPr lang="en-GB" sz="2000">
                  <a:latin typeface="Times" pitchFamily="18" charset="0"/>
                </a:rPr>
                <a:t>fluid out</a:t>
              </a:r>
              <a:endParaRPr lang="en-GB" sz="1500" b="1">
                <a:latin typeface="Calibri" pitchFamily="34" charset="0"/>
              </a:endParaRPr>
            </a:p>
          </p:txBody>
        </p:sp>
      </p:grpSp>
      <p:sp>
        <p:nvSpPr>
          <p:cNvPr id="69637" name="Text Box 3"/>
          <p:cNvSpPr txBox="1">
            <a:spLocks noChangeArrowheads="1"/>
          </p:cNvSpPr>
          <p:nvPr/>
        </p:nvSpPr>
        <p:spPr bwMode="auto">
          <a:xfrm>
            <a:off x="3221038" y="4856163"/>
            <a:ext cx="5715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e-DE" sz="1600" i="1">
                <a:latin typeface="Calibri" pitchFamily="34" charset="0"/>
              </a:rPr>
              <a:t>Diagrams: JM Astilleros</a:t>
            </a:r>
          </a:p>
        </p:txBody>
      </p:sp>
      <p:sp>
        <p:nvSpPr>
          <p:cNvPr id="69638" name="CuadroTexto 62"/>
          <p:cNvSpPr txBox="1">
            <a:spLocks noChangeArrowheads="1"/>
          </p:cNvSpPr>
          <p:nvPr/>
        </p:nvSpPr>
        <p:spPr bwMode="auto">
          <a:xfrm>
            <a:off x="179388" y="5253038"/>
            <a:ext cx="91440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 </a:t>
            </a:r>
            <a:endParaRPr lang="en-GB">
              <a:latin typeface="Calibri" pitchFamily="34" charset="0"/>
            </a:endParaRPr>
          </a:p>
          <a:p>
            <a:endParaRPr lang="en-GB">
              <a:latin typeface="Calibri" pitchFamily="34" charset="0"/>
            </a:endParaRPr>
          </a:p>
        </p:txBody>
      </p:sp>
      <p:pic>
        <p:nvPicPr>
          <p:cNvPr id="69639" name="Picture 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638" y="1239838"/>
            <a:ext cx="4081462" cy="512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" name="Rectángulo 6"/>
          <p:cNvSpPr/>
          <p:nvPr/>
        </p:nvSpPr>
        <p:spPr>
          <a:xfrm>
            <a:off x="-533400" y="162669"/>
            <a:ext cx="10668000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63" name="TextBox 62"/>
          <p:cNvSpPr txBox="1"/>
          <p:nvPr/>
        </p:nvSpPr>
        <p:spPr>
          <a:xfrm>
            <a:off x="2483768" y="116632"/>
            <a:ext cx="39604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AFM </a:t>
            </a:r>
            <a:r>
              <a:rPr lang="en-US" sz="2200" dirty="0" err="1" smtClean="0"/>
              <a:t>Nanoscale</a:t>
            </a:r>
            <a:r>
              <a:rPr lang="en-US" sz="2200" dirty="0" smtClean="0"/>
              <a:t> observations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084960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69" name="Rectangle 13"/>
          <p:cNvSpPr>
            <a:spLocks noChangeArrowheads="1"/>
          </p:cNvSpPr>
          <p:nvPr/>
        </p:nvSpPr>
        <p:spPr bwMode="auto">
          <a:xfrm>
            <a:off x="152400" y="76200"/>
            <a:ext cx="8839200" cy="6511925"/>
          </a:xfrm>
          <a:prstGeom prst="rect">
            <a:avLst/>
          </a:prstGeom>
          <a:solidFill>
            <a:srgbClr val="D3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2" name="Rectangle 17"/>
          <p:cNvSpPr>
            <a:spLocks noChangeArrowheads="1"/>
          </p:cNvSpPr>
          <p:nvPr/>
        </p:nvSpPr>
        <p:spPr bwMode="auto">
          <a:xfrm>
            <a:off x="971624" y="5309626"/>
            <a:ext cx="7416800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2000" dirty="0">
              <a:latin typeface="+mj-lt"/>
            </a:endParaRPr>
          </a:p>
          <a:p>
            <a:pPr algn="ctr">
              <a:defRPr/>
            </a:pPr>
            <a:endParaRPr lang="en-GB" sz="1600" dirty="0">
              <a:latin typeface="+mj-lt"/>
            </a:endParaRPr>
          </a:p>
          <a:p>
            <a:pPr algn="ctr">
              <a:defRPr/>
            </a:pPr>
            <a:endParaRPr lang="en-GB" sz="1700" dirty="0">
              <a:latin typeface="Calibri" pitchFamily="34" charset="0"/>
            </a:endParaRPr>
          </a:p>
        </p:txBody>
      </p:sp>
      <p:pic>
        <p:nvPicPr>
          <p:cNvPr id="2" name="Picture 1" descr="Screen Shot 2017-06-25 at 12.44.5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93676"/>
            <a:ext cx="4921212" cy="5171628"/>
          </a:xfrm>
          <a:prstGeom prst="rect">
            <a:avLst/>
          </a:prstGeom>
        </p:spPr>
      </p:pic>
      <p:pic>
        <p:nvPicPr>
          <p:cNvPr id="3" name="Picture 2" descr="Screen Shot 2017-06-25 at 12.47.0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741" y="599301"/>
            <a:ext cx="4100859" cy="25386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26208" y="3374990"/>
            <a:ext cx="39822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mineral-surface assisted formation of </a:t>
            </a:r>
            <a:r>
              <a:rPr lang="en-US" sz="2000" dirty="0" err="1" smtClean="0"/>
              <a:t>Ca</a:t>
            </a:r>
            <a:r>
              <a:rPr lang="en-US" sz="2000" dirty="0" smtClean="0"/>
              <a:t>-P phases may proceed through the aggregation of metastable clusters, rather than by addition of ions or molecules to a nucleus, and subsequently form stable ACP plates prior to the transformation to the final crystalline phase.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3992490" y="160750"/>
            <a:ext cx="5836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Posner’s clusters (Posner and Betts, 1975)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07411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13"/>
          <p:cNvSpPr>
            <a:spLocks noChangeArrowheads="1"/>
          </p:cNvSpPr>
          <p:nvPr/>
        </p:nvSpPr>
        <p:spPr bwMode="auto">
          <a:xfrm>
            <a:off x="0" y="44450"/>
            <a:ext cx="9144000" cy="6813550"/>
          </a:xfrm>
          <a:prstGeom prst="rect">
            <a:avLst/>
          </a:prstGeom>
          <a:solidFill>
            <a:srgbClr val="D3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ángulo 6"/>
          <p:cNvSpPr/>
          <p:nvPr/>
        </p:nvSpPr>
        <p:spPr>
          <a:xfrm>
            <a:off x="0" y="115888"/>
            <a:ext cx="10668000" cy="6588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75779" name="Text Box 5"/>
          <p:cNvSpPr txBox="1">
            <a:spLocks noChangeArrowheads="1"/>
          </p:cNvSpPr>
          <p:nvPr/>
        </p:nvSpPr>
        <p:spPr bwMode="auto">
          <a:xfrm>
            <a:off x="1374228" y="246063"/>
            <a:ext cx="105425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de-DE" dirty="0"/>
              <a:t>Calcite </a:t>
            </a:r>
            <a:r>
              <a:rPr lang="de-DE" dirty="0" err="1"/>
              <a:t>dissolving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presence</a:t>
            </a:r>
            <a:r>
              <a:rPr lang="de-DE" dirty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Se </a:t>
            </a:r>
            <a:r>
              <a:rPr lang="de-DE" dirty="0" err="1" smtClean="0"/>
              <a:t>ions</a:t>
            </a:r>
            <a:endParaRPr lang="en-US" dirty="0"/>
          </a:p>
        </p:txBody>
      </p:sp>
      <p:pic>
        <p:nvPicPr>
          <p:cNvPr id="75780" name="Picture 1" descr="Fig1_precipitates_view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7963" y="869950"/>
            <a:ext cx="5973762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69" name="Rectangle 13"/>
          <p:cNvSpPr>
            <a:spLocks noChangeArrowheads="1"/>
          </p:cNvSpPr>
          <p:nvPr/>
        </p:nvSpPr>
        <p:spPr bwMode="auto">
          <a:xfrm>
            <a:off x="152400" y="76200"/>
            <a:ext cx="8839200" cy="6511925"/>
          </a:xfrm>
          <a:prstGeom prst="rect">
            <a:avLst/>
          </a:prstGeom>
          <a:solidFill>
            <a:srgbClr val="D3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2" name="Rectangle 17"/>
          <p:cNvSpPr>
            <a:spLocks noChangeArrowheads="1"/>
          </p:cNvSpPr>
          <p:nvPr/>
        </p:nvSpPr>
        <p:spPr bwMode="auto">
          <a:xfrm>
            <a:off x="971624" y="5309626"/>
            <a:ext cx="7416800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2000" dirty="0">
              <a:latin typeface="+mj-lt"/>
            </a:endParaRPr>
          </a:p>
          <a:p>
            <a:pPr algn="ctr">
              <a:defRPr/>
            </a:pPr>
            <a:endParaRPr lang="en-GB" sz="1600" dirty="0">
              <a:latin typeface="+mj-lt"/>
            </a:endParaRPr>
          </a:p>
          <a:p>
            <a:pPr algn="ctr">
              <a:defRPr/>
            </a:pPr>
            <a:endParaRPr lang="en-GB" sz="1700" dirty="0">
              <a:latin typeface="Calibri" pitchFamily="34" charset="0"/>
            </a:endParaRPr>
          </a:p>
        </p:txBody>
      </p:sp>
      <p:pic>
        <p:nvPicPr>
          <p:cNvPr id="2" name="Picture 1" descr="Screen Shot 2017-06-26 at 10.11.4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2000"/>
            <a:ext cx="9144000" cy="2785073"/>
          </a:xfrm>
          <a:prstGeom prst="rect">
            <a:avLst/>
          </a:prstGeom>
        </p:spPr>
      </p:pic>
      <p:pic>
        <p:nvPicPr>
          <p:cNvPr id="3" name="Picture 2" descr="Screen Shot 2017-06-26 at 10.12.2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796" y="4495890"/>
            <a:ext cx="45466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54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3"/>
          <p:cNvSpPr>
            <a:spLocks noChangeArrowheads="1"/>
          </p:cNvSpPr>
          <p:nvPr/>
        </p:nvSpPr>
        <p:spPr bwMode="auto">
          <a:xfrm>
            <a:off x="0" y="0"/>
            <a:ext cx="9144000" cy="6997700"/>
          </a:xfrm>
          <a:prstGeom prst="rect">
            <a:avLst/>
          </a:prstGeom>
          <a:solidFill>
            <a:srgbClr val="D3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ángulo 6"/>
          <p:cNvSpPr/>
          <p:nvPr/>
        </p:nvSpPr>
        <p:spPr>
          <a:xfrm>
            <a:off x="-533400" y="188913"/>
            <a:ext cx="10668000" cy="6588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81923" name="Text Box 9"/>
          <p:cNvSpPr txBox="1">
            <a:spLocks noChangeArrowheads="1"/>
          </p:cNvSpPr>
          <p:nvPr/>
        </p:nvSpPr>
        <p:spPr bwMode="auto">
          <a:xfrm>
            <a:off x="1258888" y="234950"/>
            <a:ext cx="59769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de-DE"/>
              <a:t>Brucite Mg(OH)</a:t>
            </a:r>
            <a:r>
              <a:rPr lang="de-DE" baseline="-25000"/>
              <a:t>2</a:t>
            </a:r>
            <a:r>
              <a:rPr lang="de-DE"/>
              <a:t> dissolution</a:t>
            </a:r>
            <a:endParaRPr lang="en-US"/>
          </a:p>
        </p:txBody>
      </p:sp>
      <p:sp>
        <p:nvSpPr>
          <p:cNvPr id="81924" name="Text Box 10"/>
          <p:cNvSpPr txBox="1">
            <a:spLocks noChangeArrowheads="1"/>
          </p:cNvSpPr>
          <p:nvPr/>
        </p:nvSpPr>
        <p:spPr bwMode="auto">
          <a:xfrm>
            <a:off x="539750" y="2274888"/>
            <a:ext cx="80645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lnSpc>
                <a:spcPct val="120000"/>
              </a:lnSpc>
              <a:spcBef>
                <a:spcPct val="50000"/>
              </a:spcBef>
            </a:pPr>
            <a:r>
              <a:rPr lang="de-DE" sz="3000"/>
              <a:t>Direct in situ observations of brucite dissolution in water in contact CO</a:t>
            </a:r>
            <a:r>
              <a:rPr lang="de-DE" sz="3000" baseline="-25000"/>
              <a:t>2</a:t>
            </a:r>
            <a:r>
              <a:rPr lang="de-DE" sz="3000"/>
              <a:t> pH 3.5</a:t>
            </a:r>
            <a:endParaRPr lang="en-US" sz="30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69" name="Rectangle 13"/>
          <p:cNvSpPr>
            <a:spLocks noChangeArrowheads="1"/>
          </p:cNvSpPr>
          <p:nvPr/>
        </p:nvSpPr>
        <p:spPr bwMode="auto">
          <a:xfrm>
            <a:off x="152400" y="76200"/>
            <a:ext cx="8839200" cy="6511925"/>
          </a:xfrm>
          <a:prstGeom prst="rect">
            <a:avLst/>
          </a:prstGeom>
          <a:solidFill>
            <a:srgbClr val="D3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2" name="Rectangle 17"/>
          <p:cNvSpPr>
            <a:spLocks noChangeArrowheads="1"/>
          </p:cNvSpPr>
          <p:nvPr/>
        </p:nvSpPr>
        <p:spPr bwMode="auto">
          <a:xfrm>
            <a:off x="971624" y="5309626"/>
            <a:ext cx="7416800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2000" dirty="0">
              <a:latin typeface="+mj-lt"/>
            </a:endParaRPr>
          </a:p>
          <a:p>
            <a:pPr algn="ctr">
              <a:defRPr/>
            </a:pPr>
            <a:endParaRPr lang="en-GB" sz="1600" dirty="0">
              <a:latin typeface="+mj-lt"/>
            </a:endParaRPr>
          </a:p>
          <a:p>
            <a:pPr algn="ctr">
              <a:defRPr/>
            </a:pPr>
            <a:endParaRPr lang="en-GB" sz="1700" dirty="0">
              <a:latin typeface="Calibri" pitchFamily="34" charset="0"/>
            </a:endParaRPr>
          </a:p>
        </p:txBody>
      </p:sp>
      <p:pic>
        <p:nvPicPr>
          <p:cNvPr id="2" name="Picture 1" descr="Screen Shot 2017-06-25 at 13.01.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1067"/>
            <a:ext cx="9144000" cy="293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453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13"/>
          <p:cNvSpPr>
            <a:spLocks noChangeArrowheads="1"/>
          </p:cNvSpPr>
          <p:nvPr/>
        </p:nvSpPr>
        <p:spPr bwMode="auto">
          <a:xfrm>
            <a:off x="0" y="44450"/>
            <a:ext cx="9144000" cy="6813550"/>
          </a:xfrm>
          <a:prstGeom prst="rect">
            <a:avLst/>
          </a:prstGeom>
          <a:solidFill>
            <a:srgbClr val="D3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ángulo 6"/>
          <p:cNvSpPr/>
          <p:nvPr/>
        </p:nvSpPr>
        <p:spPr>
          <a:xfrm>
            <a:off x="0" y="238125"/>
            <a:ext cx="10668000" cy="6588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pic>
        <p:nvPicPr>
          <p:cNvPr id="82947" name="Picture 4" descr="brucite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3263" y="760413"/>
            <a:ext cx="7685087" cy="57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ángulo 6"/>
          <p:cNvSpPr/>
          <p:nvPr/>
        </p:nvSpPr>
        <p:spPr>
          <a:xfrm>
            <a:off x="0" y="238125"/>
            <a:ext cx="10668000" cy="6588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82949" name="Text Box 1035"/>
          <p:cNvSpPr txBox="1">
            <a:spLocks noChangeArrowheads="1"/>
          </p:cNvSpPr>
          <p:nvPr/>
        </p:nvSpPr>
        <p:spPr bwMode="auto">
          <a:xfrm>
            <a:off x="1480864" y="304800"/>
            <a:ext cx="9067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dirty="0" err="1">
                <a:latin typeface="Calibri" pitchFamily="34" charset="0"/>
              </a:rPr>
              <a:t>Morphology</a:t>
            </a:r>
            <a:r>
              <a:rPr lang="es-ES_tradnl" dirty="0">
                <a:latin typeface="Calibri" pitchFamily="34" charset="0"/>
              </a:rPr>
              <a:t> of </a:t>
            </a:r>
            <a:r>
              <a:rPr lang="es-ES_tradnl" dirty="0" err="1">
                <a:latin typeface="Calibri" pitchFamily="34" charset="0"/>
              </a:rPr>
              <a:t>dissolution</a:t>
            </a:r>
            <a:r>
              <a:rPr lang="es-ES_tradnl" dirty="0">
                <a:latin typeface="Calibri" pitchFamily="34" charset="0"/>
              </a:rPr>
              <a:t> </a:t>
            </a:r>
            <a:r>
              <a:rPr lang="es-ES_tradnl" dirty="0" err="1">
                <a:latin typeface="Calibri" pitchFamily="34" charset="0"/>
              </a:rPr>
              <a:t>features</a:t>
            </a:r>
            <a:r>
              <a:rPr lang="es-ES_tradnl" dirty="0">
                <a:latin typeface="Calibri" pitchFamily="34" charset="0"/>
              </a:rPr>
              <a:t> of </a:t>
            </a:r>
            <a:r>
              <a:rPr lang="es-ES_tradnl" dirty="0" err="1">
                <a:latin typeface="Calibri" pitchFamily="34" charset="0"/>
              </a:rPr>
              <a:t>brucite</a:t>
            </a:r>
            <a:endParaRPr lang="en-GB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13"/>
          <p:cNvSpPr>
            <a:spLocks noChangeArrowheads="1"/>
          </p:cNvSpPr>
          <p:nvPr/>
        </p:nvSpPr>
        <p:spPr bwMode="auto">
          <a:xfrm>
            <a:off x="0" y="44450"/>
            <a:ext cx="9143999" cy="6813550"/>
          </a:xfrm>
          <a:prstGeom prst="rect">
            <a:avLst/>
          </a:prstGeom>
          <a:solidFill>
            <a:srgbClr val="D3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ángulo 6"/>
          <p:cNvSpPr/>
          <p:nvPr/>
        </p:nvSpPr>
        <p:spPr>
          <a:xfrm>
            <a:off x="0" y="238125"/>
            <a:ext cx="10668000" cy="6588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pic>
        <p:nvPicPr>
          <p:cNvPr id="87043" name="Picture 3" descr="Fig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412875"/>
            <a:ext cx="8759825" cy="434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4" name="Text Box 5"/>
          <p:cNvSpPr txBox="1">
            <a:spLocks noChangeArrowheads="1"/>
          </p:cNvSpPr>
          <p:nvPr/>
        </p:nvSpPr>
        <p:spPr bwMode="auto">
          <a:xfrm>
            <a:off x="1835150" y="260350"/>
            <a:ext cx="511333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/>
            <a:r>
              <a:rPr lang="en-GB" sz="2800"/>
              <a:t>Dissolution - Precipitation</a:t>
            </a:r>
          </a:p>
          <a:p>
            <a:pPr defTabSz="914400">
              <a:spcBef>
                <a:spcPct val="50000"/>
              </a:spcBef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13"/>
          <p:cNvSpPr>
            <a:spLocks noChangeArrowheads="1"/>
          </p:cNvSpPr>
          <p:nvPr/>
        </p:nvSpPr>
        <p:spPr bwMode="auto">
          <a:xfrm>
            <a:off x="0" y="44450"/>
            <a:ext cx="9143999" cy="6813550"/>
          </a:xfrm>
          <a:prstGeom prst="rect">
            <a:avLst/>
          </a:prstGeom>
          <a:solidFill>
            <a:srgbClr val="D3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8066" name="Rectangle 5"/>
          <p:cNvSpPr>
            <a:spLocks noChangeArrowheads="1"/>
          </p:cNvSpPr>
          <p:nvPr/>
        </p:nvSpPr>
        <p:spPr bwMode="auto">
          <a:xfrm>
            <a:off x="2411413" y="188913"/>
            <a:ext cx="3594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GB"/>
              <a:t>Dissolution - precipitation</a:t>
            </a:r>
          </a:p>
        </p:txBody>
      </p:sp>
      <p:sp>
        <p:nvSpPr>
          <p:cNvPr id="7" name="Rectángulo 6"/>
          <p:cNvSpPr/>
          <p:nvPr/>
        </p:nvSpPr>
        <p:spPr>
          <a:xfrm>
            <a:off x="-1044575" y="188913"/>
            <a:ext cx="10668000" cy="6588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pic>
        <p:nvPicPr>
          <p:cNvPr id="88068" name="Picture 3" descr="Fig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350" y="981075"/>
            <a:ext cx="5472113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9" name="Text Box 6"/>
          <p:cNvSpPr txBox="1">
            <a:spLocks noChangeArrowheads="1"/>
          </p:cNvSpPr>
          <p:nvPr/>
        </p:nvSpPr>
        <p:spPr bwMode="auto">
          <a:xfrm>
            <a:off x="755650" y="234950"/>
            <a:ext cx="8208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de-DE"/>
              <a:t>Dissolution of brucite and precipitation of Mg-carbonate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69" name="Rectangle 13"/>
          <p:cNvSpPr>
            <a:spLocks noChangeArrowheads="1"/>
          </p:cNvSpPr>
          <p:nvPr/>
        </p:nvSpPr>
        <p:spPr bwMode="auto">
          <a:xfrm>
            <a:off x="152400" y="76200"/>
            <a:ext cx="8839200" cy="6511925"/>
          </a:xfrm>
          <a:prstGeom prst="rect">
            <a:avLst/>
          </a:prstGeom>
          <a:solidFill>
            <a:srgbClr val="D3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2" name="Rectangle 17"/>
          <p:cNvSpPr>
            <a:spLocks noChangeArrowheads="1"/>
          </p:cNvSpPr>
          <p:nvPr/>
        </p:nvSpPr>
        <p:spPr bwMode="auto">
          <a:xfrm>
            <a:off x="971624" y="5309626"/>
            <a:ext cx="7416800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2000" dirty="0">
              <a:latin typeface="+mj-lt"/>
            </a:endParaRPr>
          </a:p>
          <a:p>
            <a:pPr algn="ctr">
              <a:defRPr/>
            </a:pPr>
            <a:endParaRPr lang="en-GB" sz="1600" dirty="0">
              <a:latin typeface="+mj-lt"/>
            </a:endParaRPr>
          </a:p>
          <a:p>
            <a:pPr algn="ctr">
              <a:defRPr/>
            </a:pPr>
            <a:endParaRPr lang="en-GB" sz="1700" dirty="0">
              <a:latin typeface="Calibri" pitchFamily="34" charset="0"/>
            </a:endParaRPr>
          </a:p>
        </p:txBody>
      </p:sp>
      <p:pic>
        <p:nvPicPr>
          <p:cNvPr id="2" name="Picture 1" descr="Screen Shot 2017-06-26 at 10.23.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5003"/>
            <a:ext cx="9144000" cy="3925957"/>
          </a:xfrm>
          <a:prstGeom prst="rect">
            <a:avLst/>
          </a:prstGeom>
        </p:spPr>
      </p:pic>
      <p:pic>
        <p:nvPicPr>
          <p:cNvPr id="3" name="Picture 2" descr="Screen Shot 2017-06-26 at 10.23.2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0" y="1196689"/>
            <a:ext cx="26924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306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69" name="Rectangle 13"/>
          <p:cNvSpPr>
            <a:spLocks noChangeArrowheads="1"/>
          </p:cNvSpPr>
          <p:nvPr/>
        </p:nvSpPr>
        <p:spPr bwMode="auto">
          <a:xfrm>
            <a:off x="152400" y="76200"/>
            <a:ext cx="8839200" cy="6511925"/>
          </a:xfrm>
          <a:prstGeom prst="rect">
            <a:avLst/>
          </a:prstGeom>
          <a:solidFill>
            <a:srgbClr val="D3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2" name="Rectangle 17"/>
          <p:cNvSpPr>
            <a:spLocks noChangeArrowheads="1"/>
          </p:cNvSpPr>
          <p:nvPr/>
        </p:nvSpPr>
        <p:spPr bwMode="auto">
          <a:xfrm>
            <a:off x="971624" y="5309626"/>
            <a:ext cx="7416800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2000" dirty="0">
              <a:latin typeface="+mj-lt"/>
            </a:endParaRPr>
          </a:p>
          <a:p>
            <a:pPr algn="ctr">
              <a:defRPr/>
            </a:pPr>
            <a:endParaRPr lang="en-GB" sz="1600" dirty="0">
              <a:latin typeface="+mj-lt"/>
            </a:endParaRPr>
          </a:p>
          <a:p>
            <a:pPr algn="ctr">
              <a:defRPr/>
            </a:pPr>
            <a:endParaRPr lang="en-GB" sz="1700" dirty="0">
              <a:latin typeface="Calibri" pitchFamily="34" charset="0"/>
            </a:endParaRPr>
          </a:p>
        </p:txBody>
      </p:sp>
      <p:pic>
        <p:nvPicPr>
          <p:cNvPr id="3" name="Picture 2" descr="Screen Shot 2017-06-26 at 10.28.3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73" y="76200"/>
            <a:ext cx="4303626" cy="6588125"/>
          </a:xfrm>
          <a:prstGeom prst="rect">
            <a:avLst/>
          </a:prstGeom>
        </p:spPr>
      </p:pic>
      <p:pic>
        <p:nvPicPr>
          <p:cNvPr id="4" name="Picture 3" descr="Screen Shot 2017-06-26 at 10.28.4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273" y="3079755"/>
            <a:ext cx="4339327" cy="238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709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5 CuadroTexto"/>
          <p:cNvSpPr txBox="1">
            <a:spLocks noChangeArrowheads="1"/>
          </p:cNvSpPr>
          <p:nvPr/>
        </p:nvSpPr>
        <p:spPr bwMode="auto">
          <a:xfrm>
            <a:off x="0" y="-26988"/>
            <a:ext cx="9144000" cy="708026"/>
          </a:xfrm>
          <a:prstGeom prst="rect">
            <a:avLst/>
          </a:prstGeom>
          <a:solidFill>
            <a:srgbClr val="66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4000">
                <a:solidFill>
                  <a:srgbClr val="FFFFFF"/>
                </a:solidFill>
                <a:latin typeface="Calibri" charset="0"/>
                <a:cs typeface="Arial" charset="0"/>
              </a:rPr>
              <a:t>Desorción libre de agua</a:t>
            </a:r>
          </a:p>
        </p:txBody>
      </p:sp>
      <p:pic>
        <p:nvPicPr>
          <p:cNvPr id="48130" name="Picture 1" descr="C:\Users\usuario\Downloads\DSC051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3852093" y="-26988"/>
            <a:ext cx="5832475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dirty="0" err="1">
                <a:latin typeface="Calibri" charset="0"/>
              </a:rPr>
              <a:t>Bruker</a:t>
            </a:r>
            <a:r>
              <a:rPr lang="de-DE" dirty="0">
                <a:latin typeface="Calibri" charset="0"/>
              </a:rPr>
              <a:t> </a:t>
            </a:r>
            <a:r>
              <a:rPr lang="de-DE" dirty="0" err="1">
                <a:latin typeface="Calibri" charset="0"/>
              </a:rPr>
              <a:t>MultiMode</a:t>
            </a:r>
            <a:r>
              <a:rPr lang="de-DE" dirty="0">
                <a:latin typeface="Calibri" charset="0"/>
              </a:rPr>
              <a:t> AFM in Münster</a:t>
            </a:r>
          </a:p>
        </p:txBody>
      </p:sp>
    </p:spTree>
    <p:extLst>
      <p:ext uri="{BB962C8B-B14F-4D97-AF65-F5344CB8AC3E}">
        <p14:creationId xmlns:p14="http://schemas.microsoft.com/office/powerpoint/2010/main" val="2169829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69" name="Rectangle 13"/>
          <p:cNvSpPr>
            <a:spLocks noChangeArrowheads="1"/>
          </p:cNvSpPr>
          <p:nvPr/>
        </p:nvSpPr>
        <p:spPr bwMode="auto">
          <a:xfrm>
            <a:off x="152400" y="76200"/>
            <a:ext cx="8839200" cy="6511925"/>
          </a:xfrm>
          <a:prstGeom prst="rect">
            <a:avLst/>
          </a:prstGeom>
          <a:solidFill>
            <a:srgbClr val="D3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2" name="Rectangle 17"/>
          <p:cNvSpPr>
            <a:spLocks noChangeArrowheads="1"/>
          </p:cNvSpPr>
          <p:nvPr/>
        </p:nvSpPr>
        <p:spPr bwMode="auto">
          <a:xfrm>
            <a:off x="971624" y="5309626"/>
            <a:ext cx="7416800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2000" dirty="0">
              <a:latin typeface="+mj-lt"/>
            </a:endParaRPr>
          </a:p>
          <a:p>
            <a:pPr algn="ctr">
              <a:defRPr/>
            </a:pPr>
            <a:endParaRPr lang="en-GB" sz="1600" dirty="0">
              <a:latin typeface="+mj-lt"/>
            </a:endParaRPr>
          </a:p>
          <a:p>
            <a:pPr algn="ctr">
              <a:defRPr/>
            </a:pPr>
            <a:endParaRPr lang="en-GB" sz="1700" dirty="0">
              <a:latin typeface="Calibri" pitchFamily="34" charset="0"/>
            </a:endParaRPr>
          </a:p>
        </p:txBody>
      </p:sp>
      <p:pic>
        <p:nvPicPr>
          <p:cNvPr id="2" name="Picture 1" descr="Screen Shot 2017-06-26 at 10.31.5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02581"/>
            <a:ext cx="8839200" cy="4597400"/>
          </a:xfrm>
          <a:prstGeom prst="rect">
            <a:avLst/>
          </a:prstGeom>
        </p:spPr>
      </p:pic>
      <p:pic>
        <p:nvPicPr>
          <p:cNvPr id="3" name="Picture 2" descr="Screen Shot 2017-06-26 at 10.32.0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69047"/>
            <a:ext cx="9144000" cy="135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685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1049"/>
          <p:cNvSpPr>
            <a:spLocks noChangeArrowheads="1"/>
          </p:cNvSpPr>
          <p:nvPr/>
        </p:nvSpPr>
        <p:spPr bwMode="auto">
          <a:xfrm>
            <a:off x="152400" y="0"/>
            <a:ext cx="8839200" cy="6664325"/>
          </a:xfrm>
          <a:prstGeom prst="rect">
            <a:avLst/>
          </a:prstGeom>
          <a:solidFill>
            <a:srgbClr val="D3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ángulo 7"/>
          <p:cNvSpPr/>
          <p:nvPr/>
        </p:nvSpPr>
        <p:spPr>
          <a:xfrm>
            <a:off x="-533400" y="255588"/>
            <a:ext cx="10668000" cy="6588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77827" name="CuadroTexto 8"/>
          <p:cNvSpPr txBox="1">
            <a:spLocks noChangeArrowheads="1"/>
          </p:cNvSpPr>
          <p:nvPr/>
        </p:nvSpPr>
        <p:spPr bwMode="auto">
          <a:xfrm>
            <a:off x="228600" y="298450"/>
            <a:ext cx="9982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dirty="0">
                <a:latin typeface="Calibri" pitchFamily="34" charset="0"/>
              </a:rPr>
              <a:t>In situ AFM observations of dolomite </a:t>
            </a:r>
            <a:r>
              <a:rPr lang="en-GB" dirty="0" err="1" smtClean="0">
                <a:latin typeface="Calibri" pitchFamily="34" charset="0"/>
              </a:rPr>
              <a:t>Ca,Mg</a:t>
            </a:r>
            <a:r>
              <a:rPr lang="en-GB" dirty="0" smtClean="0">
                <a:latin typeface="Calibri" pitchFamily="34" charset="0"/>
              </a:rPr>
              <a:t>(CO</a:t>
            </a:r>
            <a:r>
              <a:rPr lang="en-GB" baseline="-25000" dirty="0" smtClean="0">
                <a:latin typeface="Calibri" pitchFamily="34" charset="0"/>
              </a:rPr>
              <a:t>3</a:t>
            </a:r>
            <a:r>
              <a:rPr lang="en-GB" dirty="0" smtClean="0">
                <a:latin typeface="Calibri" pitchFamily="34" charset="0"/>
              </a:rPr>
              <a:t>)</a:t>
            </a:r>
            <a:r>
              <a:rPr lang="en-GB" baseline="-25000" dirty="0" smtClean="0">
                <a:latin typeface="Calibri" pitchFamily="34" charset="0"/>
              </a:rPr>
              <a:t>2</a:t>
            </a:r>
            <a:r>
              <a:rPr lang="en-GB" dirty="0" smtClean="0">
                <a:latin typeface="Calibri" pitchFamily="34" charset="0"/>
              </a:rPr>
              <a:t> dissolution </a:t>
            </a:r>
            <a:r>
              <a:rPr lang="en-GB" dirty="0">
                <a:latin typeface="Calibri" pitchFamily="34" charset="0"/>
              </a:rPr>
              <a:t>(pH 7) </a:t>
            </a:r>
          </a:p>
        </p:txBody>
      </p:sp>
      <p:pic>
        <p:nvPicPr>
          <p:cNvPr id="77828" name="Picture 32" descr="Figure_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4825" y="37212588"/>
            <a:ext cx="10298113" cy="394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9" name="Picture 32" descr="Figure_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225" y="37364988"/>
            <a:ext cx="10298113" cy="394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0" name="Picture 32" descr="Figure_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9625" y="37517388"/>
            <a:ext cx="10298113" cy="394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1" name="Picture 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969963"/>
            <a:ext cx="298767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2" name="Picture 6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00763" y="954088"/>
            <a:ext cx="298767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3" name="Picture 8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0" y="3886200"/>
            <a:ext cx="298767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4" name="Picture 12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01975" y="3881438"/>
            <a:ext cx="298767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35" name="Textfeld 23"/>
          <p:cNvSpPr txBox="1">
            <a:spLocks noChangeArrowheads="1"/>
          </p:cNvSpPr>
          <p:nvPr/>
        </p:nvSpPr>
        <p:spPr bwMode="auto">
          <a:xfrm>
            <a:off x="76200" y="3800475"/>
            <a:ext cx="4016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3200" b="1">
                <a:solidFill>
                  <a:schemeClr val="bg1"/>
                </a:solidFill>
                <a:latin typeface="Calibri" pitchFamily="34" charset="0"/>
              </a:rPr>
              <a:t>d</a:t>
            </a:r>
          </a:p>
        </p:txBody>
      </p:sp>
      <p:sp>
        <p:nvSpPr>
          <p:cNvPr id="77836" name="Textfeld 24"/>
          <p:cNvSpPr txBox="1">
            <a:spLocks noChangeArrowheads="1"/>
          </p:cNvSpPr>
          <p:nvPr/>
        </p:nvSpPr>
        <p:spPr bwMode="auto">
          <a:xfrm>
            <a:off x="3124200" y="3759200"/>
            <a:ext cx="3889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3200" b="1">
                <a:solidFill>
                  <a:schemeClr val="bg1"/>
                </a:solidFill>
                <a:latin typeface="Calibri" pitchFamily="34" charset="0"/>
              </a:rPr>
              <a:t>e</a:t>
            </a:r>
          </a:p>
        </p:txBody>
      </p:sp>
      <p:sp>
        <p:nvSpPr>
          <p:cNvPr id="77837" name="Textfeld 29"/>
          <p:cNvSpPr txBox="1">
            <a:spLocks noChangeArrowheads="1"/>
          </p:cNvSpPr>
          <p:nvPr/>
        </p:nvSpPr>
        <p:spPr bwMode="auto">
          <a:xfrm>
            <a:off x="4797425" y="3886200"/>
            <a:ext cx="1289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>
                <a:solidFill>
                  <a:schemeClr val="bg1"/>
                </a:solidFill>
                <a:latin typeface="Calibri" pitchFamily="34" charset="0"/>
              </a:rPr>
              <a:t>t = 1312´</a:t>
            </a:r>
          </a:p>
        </p:txBody>
      </p:sp>
      <p:sp>
        <p:nvSpPr>
          <p:cNvPr id="77838" name="Textfeld 30"/>
          <p:cNvSpPr txBox="1">
            <a:spLocks noChangeArrowheads="1"/>
          </p:cNvSpPr>
          <p:nvPr/>
        </p:nvSpPr>
        <p:spPr bwMode="auto">
          <a:xfrm>
            <a:off x="1752600" y="3881438"/>
            <a:ext cx="1289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>
                <a:solidFill>
                  <a:schemeClr val="bg1"/>
                </a:solidFill>
                <a:latin typeface="Calibri" pitchFamily="34" charset="0"/>
              </a:rPr>
              <a:t>t = 1142´</a:t>
            </a:r>
          </a:p>
        </p:txBody>
      </p:sp>
      <p:pic>
        <p:nvPicPr>
          <p:cNvPr id="77839" name="Picture 4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63875" y="969963"/>
            <a:ext cx="298767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40" name="Textfeld 20"/>
          <p:cNvSpPr txBox="1">
            <a:spLocks noChangeArrowheads="1"/>
          </p:cNvSpPr>
          <p:nvPr/>
        </p:nvSpPr>
        <p:spPr bwMode="auto">
          <a:xfrm>
            <a:off x="69850" y="787400"/>
            <a:ext cx="3841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3200" b="1">
                <a:solidFill>
                  <a:schemeClr val="bg1"/>
                </a:solidFill>
                <a:latin typeface="Calibri" pitchFamily="34" charset="0"/>
              </a:rPr>
              <a:t>a</a:t>
            </a:r>
          </a:p>
        </p:txBody>
      </p:sp>
      <p:sp>
        <p:nvSpPr>
          <p:cNvPr id="77841" name="Textfeld 21"/>
          <p:cNvSpPr txBox="1">
            <a:spLocks noChangeArrowheads="1"/>
          </p:cNvSpPr>
          <p:nvPr/>
        </p:nvSpPr>
        <p:spPr bwMode="auto">
          <a:xfrm>
            <a:off x="3101975" y="838200"/>
            <a:ext cx="4016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3200" b="1">
                <a:solidFill>
                  <a:schemeClr val="bg1"/>
                </a:solidFill>
                <a:latin typeface="Calibri" pitchFamily="34" charset="0"/>
              </a:rPr>
              <a:t>b</a:t>
            </a:r>
          </a:p>
        </p:txBody>
      </p:sp>
      <p:sp>
        <p:nvSpPr>
          <p:cNvPr id="77842" name="Textfeld 26"/>
          <p:cNvSpPr txBox="1">
            <a:spLocks noChangeArrowheads="1"/>
          </p:cNvSpPr>
          <p:nvPr/>
        </p:nvSpPr>
        <p:spPr bwMode="auto">
          <a:xfrm>
            <a:off x="2201863" y="914400"/>
            <a:ext cx="825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>
                <a:solidFill>
                  <a:schemeClr val="bg1"/>
                </a:solidFill>
                <a:latin typeface="Calibri" pitchFamily="34" charset="0"/>
              </a:rPr>
              <a:t>t = 0´</a:t>
            </a:r>
          </a:p>
        </p:txBody>
      </p:sp>
      <p:sp>
        <p:nvSpPr>
          <p:cNvPr id="77843" name="Textfeld 27"/>
          <p:cNvSpPr txBox="1">
            <a:spLocks noChangeArrowheads="1"/>
          </p:cNvSpPr>
          <p:nvPr/>
        </p:nvSpPr>
        <p:spPr bwMode="auto">
          <a:xfrm>
            <a:off x="4953000" y="914400"/>
            <a:ext cx="1135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>
                <a:solidFill>
                  <a:schemeClr val="bg1"/>
                </a:solidFill>
                <a:latin typeface="Calibri" pitchFamily="34" charset="0"/>
              </a:rPr>
              <a:t>t = 313´</a:t>
            </a:r>
          </a:p>
        </p:txBody>
      </p:sp>
      <p:sp>
        <p:nvSpPr>
          <p:cNvPr id="77844" name="Textfeld 22"/>
          <p:cNvSpPr txBox="1">
            <a:spLocks noChangeArrowheads="1"/>
          </p:cNvSpPr>
          <p:nvPr/>
        </p:nvSpPr>
        <p:spPr bwMode="auto">
          <a:xfrm>
            <a:off x="6096000" y="838200"/>
            <a:ext cx="3540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3200" b="1">
                <a:solidFill>
                  <a:schemeClr val="bg1"/>
                </a:solidFill>
                <a:latin typeface="Calibri" pitchFamily="34" charset="0"/>
              </a:rPr>
              <a:t>c</a:t>
            </a:r>
          </a:p>
        </p:txBody>
      </p:sp>
      <p:sp>
        <p:nvSpPr>
          <p:cNvPr id="77845" name="Textfeld 28"/>
          <p:cNvSpPr txBox="1">
            <a:spLocks noChangeArrowheads="1"/>
          </p:cNvSpPr>
          <p:nvPr/>
        </p:nvSpPr>
        <p:spPr bwMode="auto">
          <a:xfrm>
            <a:off x="8001000" y="914400"/>
            <a:ext cx="1135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>
                <a:solidFill>
                  <a:schemeClr val="bg1"/>
                </a:solidFill>
                <a:latin typeface="Calibri" pitchFamily="34" charset="0"/>
              </a:rPr>
              <a:t>t = 699´</a:t>
            </a:r>
          </a:p>
        </p:txBody>
      </p:sp>
      <p:pic>
        <p:nvPicPr>
          <p:cNvPr id="77846" name="Picture 11"/>
          <p:cNvPicPr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89650" y="3886200"/>
            <a:ext cx="298767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47" name="Textfeld 25"/>
          <p:cNvSpPr txBox="1">
            <a:spLocks noChangeArrowheads="1"/>
          </p:cNvSpPr>
          <p:nvPr/>
        </p:nvSpPr>
        <p:spPr bwMode="auto">
          <a:xfrm>
            <a:off x="6096000" y="3810000"/>
            <a:ext cx="3127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3200" b="1">
                <a:solidFill>
                  <a:schemeClr val="bg1"/>
                </a:solidFill>
                <a:latin typeface="Calibri" pitchFamily="34" charset="0"/>
              </a:rPr>
              <a:t>f</a:t>
            </a:r>
          </a:p>
        </p:txBody>
      </p:sp>
      <p:sp>
        <p:nvSpPr>
          <p:cNvPr id="77848" name="Textfeld 31"/>
          <p:cNvSpPr txBox="1">
            <a:spLocks noChangeArrowheads="1"/>
          </p:cNvSpPr>
          <p:nvPr/>
        </p:nvSpPr>
        <p:spPr bwMode="auto">
          <a:xfrm>
            <a:off x="7848600" y="3881438"/>
            <a:ext cx="1289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>
                <a:solidFill>
                  <a:schemeClr val="bg1"/>
                </a:solidFill>
                <a:latin typeface="Calibri" pitchFamily="34" charset="0"/>
              </a:rPr>
              <a:t>t = 1569´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1033"/>
          <p:cNvSpPr>
            <a:spLocks noChangeArrowheads="1"/>
          </p:cNvSpPr>
          <p:nvPr/>
        </p:nvSpPr>
        <p:spPr bwMode="auto">
          <a:xfrm>
            <a:off x="152400" y="152400"/>
            <a:ext cx="8839200" cy="6511925"/>
          </a:xfrm>
          <a:prstGeom prst="rect">
            <a:avLst/>
          </a:prstGeom>
          <a:solidFill>
            <a:srgbClr val="D3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9874" name="Picture 32" descr="Figure_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4825" y="37212588"/>
            <a:ext cx="10298113" cy="394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5" name="Picture 32" descr="Figure_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225" y="37364988"/>
            <a:ext cx="10298113" cy="394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6" name="Picture 32" descr="Figure_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9625" y="37517388"/>
            <a:ext cx="10298113" cy="394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7" name="Imagen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533400" y="152400"/>
            <a:ext cx="10439400" cy="1182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ángulo 12"/>
          <p:cNvSpPr/>
          <p:nvPr/>
        </p:nvSpPr>
        <p:spPr>
          <a:xfrm>
            <a:off x="-533400" y="255588"/>
            <a:ext cx="10668000" cy="6588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79879" name="CuadroTexto 13"/>
          <p:cNvSpPr txBox="1">
            <a:spLocks noChangeArrowheads="1"/>
          </p:cNvSpPr>
          <p:nvPr/>
        </p:nvSpPr>
        <p:spPr bwMode="auto">
          <a:xfrm>
            <a:off x="228600" y="298450"/>
            <a:ext cx="99822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000">
                <a:latin typeface="Calibri" pitchFamily="34" charset="0"/>
              </a:rPr>
              <a:t>In situ AFM observations of dolomite dissolution (pH 3)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1085"/>
          <p:cNvSpPr>
            <a:spLocks noChangeArrowheads="1"/>
          </p:cNvSpPr>
          <p:nvPr/>
        </p:nvSpPr>
        <p:spPr bwMode="auto">
          <a:xfrm>
            <a:off x="-14288" y="0"/>
            <a:ext cx="9144001" cy="6858000"/>
          </a:xfrm>
          <a:prstGeom prst="rect">
            <a:avLst/>
          </a:prstGeom>
          <a:solidFill>
            <a:srgbClr val="D3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38" name="CuadroTexto 62"/>
          <p:cNvSpPr txBox="1">
            <a:spLocks noChangeArrowheads="1"/>
          </p:cNvSpPr>
          <p:nvPr/>
        </p:nvSpPr>
        <p:spPr bwMode="auto">
          <a:xfrm>
            <a:off x="179388" y="5157788"/>
            <a:ext cx="9144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 </a:t>
            </a:r>
            <a:endParaRPr lang="en-GB" sz="1800">
              <a:latin typeface="Calibri" charset="0"/>
            </a:endParaRPr>
          </a:p>
          <a:p>
            <a:pPr eaLnBrk="1" hangingPunct="1"/>
            <a:endParaRPr lang="en-GB" sz="1800">
              <a:latin typeface="Calibri" charset="0"/>
            </a:endParaRPr>
          </a:p>
        </p:txBody>
      </p:sp>
      <p:sp>
        <p:nvSpPr>
          <p:cNvPr id="11" name="Rectángulo 7"/>
          <p:cNvSpPr/>
          <p:nvPr/>
        </p:nvSpPr>
        <p:spPr>
          <a:xfrm>
            <a:off x="-684213" y="115888"/>
            <a:ext cx="10668001" cy="6588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>
                <a:solidFill>
                  <a:srgbClr val="000000"/>
                </a:solidFill>
              </a:rPr>
              <a:t>                                                      Dolomite dissolution</a:t>
            </a:r>
          </a:p>
        </p:txBody>
      </p:sp>
      <p:pic>
        <p:nvPicPr>
          <p:cNvPr id="91140" name="Picture 1" descr="Fig 2_MinMa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313" y="260350"/>
            <a:ext cx="10088563" cy="712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6607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0"/>
          <p:cNvSpPr>
            <a:spLocks noChangeArrowheads="1"/>
          </p:cNvSpPr>
          <p:nvPr/>
        </p:nvSpPr>
        <p:spPr bwMode="auto">
          <a:xfrm>
            <a:off x="152400" y="152400"/>
            <a:ext cx="8839200" cy="6511925"/>
          </a:xfrm>
          <a:prstGeom prst="rect">
            <a:avLst/>
          </a:prstGeom>
          <a:solidFill>
            <a:srgbClr val="D3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ángulo 7"/>
          <p:cNvSpPr/>
          <p:nvPr/>
        </p:nvSpPr>
        <p:spPr>
          <a:xfrm>
            <a:off x="-533400" y="255588"/>
            <a:ext cx="10668000" cy="6588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02403" name="CuadroTexto 8"/>
          <p:cNvSpPr txBox="1">
            <a:spLocks noChangeArrowheads="1"/>
          </p:cNvSpPr>
          <p:nvPr/>
        </p:nvSpPr>
        <p:spPr bwMode="auto">
          <a:xfrm>
            <a:off x="206375" y="298450"/>
            <a:ext cx="9982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800">
                <a:latin typeface="Calibri" pitchFamily="34" charset="0"/>
              </a:rPr>
              <a:t>In situ AFM observations of wollastonite CaSiO</a:t>
            </a:r>
            <a:r>
              <a:rPr lang="en-GB" sz="2800" baseline="-25000">
                <a:latin typeface="Calibri" pitchFamily="34" charset="0"/>
              </a:rPr>
              <a:t>3</a:t>
            </a:r>
            <a:r>
              <a:rPr lang="en-GB" sz="2800">
                <a:latin typeface="Calibri" pitchFamily="34" charset="0"/>
              </a:rPr>
              <a:t> dissolution </a:t>
            </a:r>
          </a:p>
        </p:txBody>
      </p:sp>
      <p:pic>
        <p:nvPicPr>
          <p:cNvPr id="102404" name="Imagen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371600"/>
            <a:ext cx="2165350" cy="217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5" name="Imagen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06650" y="1371600"/>
            <a:ext cx="2165350" cy="217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6" name="Imagen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19625" y="1363663"/>
            <a:ext cx="2162175" cy="217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7" name="Imagen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26250" y="1363663"/>
            <a:ext cx="2165350" cy="217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8" name="Imagen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2400" y="3657600"/>
            <a:ext cx="2170113" cy="217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9" name="Imagen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03475" y="3657600"/>
            <a:ext cx="2168525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10" name="Imagen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616450" y="3657600"/>
            <a:ext cx="2165350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11" name="Imagen 1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826250" y="3644900"/>
            <a:ext cx="2160588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Flecha derecha 15"/>
          <p:cNvSpPr/>
          <p:nvPr/>
        </p:nvSpPr>
        <p:spPr>
          <a:xfrm>
            <a:off x="2209800" y="2362200"/>
            <a:ext cx="425450" cy="304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7" name="Flecha derecha 16"/>
          <p:cNvSpPr/>
          <p:nvPr/>
        </p:nvSpPr>
        <p:spPr>
          <a:xfrm>
            <a:off x="4495800" y="2362200"/>
            <a:ext cx="425450" cy="304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8" name="Flecha derecha 17"/>
          <p:cNvSpPr/>
          <p:nvPr/>
        </p:nvSpPr>
        <p:spPr>
          <a:xfrm>
            <a:off x="6781800" y="2362200"/>
            <a:ext cx="425450" cy="304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9" name="Flecha derecha 18"/>
          <p:cNvSpPr/>
          <p:nvPr/>
        </p:nvSpPr>
        <p:spPr>
          <a:xfrm>
            <a:off x="2209800" y="4572000"/>
            <a:ext cx="425450" cy="304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20" name="Flecha derecha 19"/>
          <p:cNvSpPr/>
          <p:nvPr/>
        </p:nvSpPr>
        <p:spPr>
          <a:xfrm>
            <a:off x="4495800" y="4572000"/>
            <a:ext cx="425450" cy="304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21" name="Flecha derecha 20"/>
          <p:cNvSpPr/>
          <p:nvPr/>
        </p:nvSpPr>
        <p:spPr>
          <a:xfrm>
            <a:off x="6781800" y="4572000"/>
            <a:ext cx="425450" cy="304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22" name="Rectángulo 21"/>
          <p:cNvSpPr/>
          <p:nvPr/>
        </p:nvSpPr>
        <p:spPr>
          <a:xfrm>
            <a:off x="7283450" y="6427788"/>
            <a:ext cx="457200" cy="1254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02419" name="CuadroTexto 22"/>
          <p:cNvSpPr txBox="1">
            <a:spLocks noChangeArrowheads="1"/>
          </p:cNvSpPr>
          <p:nvPr/>
        </p:nvSpPr>
        <p:spPr bwMode="auto">
          <a:xfrm>
            <a:off x="7091363" y="5970588"/>
            <a:ext cx="8270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Calibri" pitchFamily="34" charset="0"/>
              </a:rPr>
              <a:t>2 </a:t>
            </a:r>
            <a:r>
              <a:rPr lang="en-GB">
                <a:latin typeface="Symbol" pitchFamily="18" charset="2"/>
              </a:rPr>
              <a:t>m</a:t>
            </a:r>
            <a:r>
              <a:rPr lang="en-GB">
                <a:latin typeface="Calibri" pitchFamily="34" charset="0"/>
              </a:rPr>
              <a:t>m</a:t>
            </a:r>
          </a:p>
        </p:txBody>
      </p:sp>
      <p:sp>
        <p:nvSpPr>
          <p:cNvPr id="102420" name="Text Box 21"/>
          <p:cNvSpPr txBox="1">
            <a:spLocks noChangeArrowheads="1"/>
          </p:cNvSpPr>
          <p:nvPr/>
        </p:nvSpPr>
        <p:spPr bwMode="auto">
          <a:xfrm>
            <a:off x="7716838" y="884238"/>
            <a:ext cx="13922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de-DE"/>
              <a:t>pH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587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3"/>
          <p:cNvSpPr>
            <a:spLocks noChangeArrowheads="1"/>
          </p:cNvSpPr>
          <p:nvPr/>
        </p:nvSpPr>
        <p:spPr bwMode="auto">
          <a:xfrm>
            <a:off x="0" y="0"/>
            <a:ext cx="9144000" cy="6997700"/>
          </a:xfrm>
          <a:prstGeom prst="rect">
            <a:avLst/>
          </a:prstGeom>
          <a:solidFill>
            <a:srgbClr val="D3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" name="Rectángulo 6"/>
          <p:cNvSpPr/>
          <p:nvPr/>
        </p:nvSpPr>
        <p:spPr>
          <a:xfrm>
            <a:off x="-533400" y="188913"/>
            <a:ext cx="10668000" cy="6588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81923" name="Text Box 9"/>
          <p:cNvSpPr txBox="1">
            <a:spLocks noChangeArrowheads="1"/>
          </p:cNvSpPr>
          <p:nvPr/>
        </p:nvSpPr>
        <p:spPr bwMode="auto">
          <a:xfrm>
            <a:off x="1258888" y="234950"/>
            <a:ext cx="59769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de-DE" dirty="0" err="1" smtClean="0"/>
              <a:t>Weathering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minerals</a:t>
            </a:r>
            <a:endParaRPr lang="en-US" dirty="0"/>
          </a:p>
        </p:txBody>
      </p:sp>
      <p:pic>
        <p:nvPicPr>
          <p:cNvPr id="2" name="Picture 1" descr="Screen Shot 2017-08-06 at 09.57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9144000" cy="2475149"/>
          </a:xfrm>
          <a:prstGeom prst="rect">
            <a:avLst/>
          </a:prstGeom>
        </p:spPr>
      </p:pic>
      <p:pic>
        <p:nvPicPr>
          <p:cNvPr id="3" name="Picture 2" descr="Screen Shot 2017-08-06 at 09.56.4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2684"/>
            <a:ext cx="9144000" cy="26286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12160" y="3983808"/>
            <a:ext cx="34563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Geology</a:t>
            </a:r>
            <a:r>
              <a:rPr lang="en-US" sz="2000" dirty="0" smtClean="0"/>
              <a:t> 2016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331640" y="1239143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2012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33762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3"/>
          <p:cNvSpPr>
            <a:spLocks noChangeArrowheads="1"/>
          </p:cNvSpPr>
          <p:nvPr/>
        </p:nvSpPr>
        <p:spPr bwMode="auto">
          <a:xfrm>
            <a:off x="0" y="0"/>
            <a:ext cx="9144000" cy="6997700"/>
          </a:xfrm>
          <a:prstGeom prst="rect">
            <a:avLst/>
          </a:prstGeom>
          <a:solidFill>
            <a:srgbClr val="D3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ángulo 6"/>
          <p:cNvSpPr/>
          <p:nvPr/>
        </p:nvSpPr>
        <p:spPr>
          <a:xfrm>
            <a:off x="-533400" y="-27384"/>
            <a:ext cx="10668000" cy="6588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81923" name="Text Box 9"/>
          <p:cNvSpPr txBox="1">
            <a:spLocks noChangeArrowheads="1"/>
          </p:cNvSpPr>
          <p:nvPr/>
        </p:nvSpPr>
        <p:spPr bwMode="auto">
          <a:xfrm>
            <a:off x="1258888" y="18653"/>
            <a:ext cx="59769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n-US" dirty="0" smtClean="0"/>
              <a:t>Nanoparticle formation</a:t>
            </a:r>
            <a:endParaRPr lang="en-US" dirty="0"/>
          </a:p>
        </p:txBody>
      </p:sp>
      <p:pic>
        <p:nvPicPr>
          <p:cNvPr id="2" name="Picture 1" descr="Nanoparticl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58812"/>
            <a:ext cx="6336704" cy="63388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20272" y="1268760"/>
            <a:ext cx="23042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Immediate precipitation on contact of calcite surface with saturated </a:t>
            </a:r>
            <a:r>
              <a:rPr lang="en-US" sz="2000" dirty="0" err="1" smtClean="0"/>
              <a:t>Ca</a:t>
            </a:r>
            <a:r>
              <a:rPr lang="en-US" sz="2000" dirty="0" smtClean="0"/>
              <a:t>(OH)2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7056784" y="4365104"/>
            <a:ext cx="2123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After 20 min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75650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69" name="Rectangle 13"/>
          <p:cNvSpPr>
            <a:spLocks noChangeArrowheads="1"/>
          </p:cNvSpPr>
          <p:nvPr/>
        </p:nvSpPr>
        <p:spPr bwMode="auto">
          <a:xfrm>
            <a:off x="152400" y="76200"/>
            <a:ext cx="8839200" cy="6511925"/>
          </a:xfrm>
          <a:prstGeom prst="rect">
            <a:avLst/>
          </a:prstGeom>
          <a:solidFill>
            <a:srgbClr val="D3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2" name="Rectangle 17"/>
          <p:cNvSpPr>
            <a:spLocks noChangeArrowheads="1"/>
          </p:cNvSpPr>
          <p:nvPr/>
        </p:nvSpPr>
        <p:spPr bwMode="auto">
          <a:xfrm>
            <a:off x="971624" y="5309626"/>
            <a:ext cx="7416800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2000" dirty="0">
              <a:latin typeface="+mj-lt"/>
            </a:endParaRPr>
          </a:p>
          <a:p>
            <a:pPr algn="ctr">
              <a:defRPr/>
            </a:pPr>
            <a:endParaRPr lang="en-GB" sz="1600" dirty="0">
              <a:latin typeface="+mj-lt"/>
            </a:endParaRPr>
          </a:p>
          <a:p>
            <a:pPr algn="ctr">
              <a:defRPr/>
            </a:pPr>
            <a:endParaRPr lang="en-GB" sz="1700" dirty="0">
              <a:latin typeface="Calibri" pitchFamily="34" charset="0"/>
            </a:endParaRPr>
          </a:p>
        </p:txBody>
      </p:sp>
      <p:pic>
        <p:nvPicPr>
          <p:cNvPr id="2" name="Picture 1" descr="Screen Shot 2017-06-26 at 10.39.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5" y="2705252"/>
            <a:ext cx="9144000" cy="3984536"/>
          </a:xfrm>
          <a:prstGeom prst="rect">
            <a:avLst/>
          </a:prstGeom>
        </p:spPr>
      </p:pic>
      <p:pic>
        <p:nvPicPr>
          <p:cNvPr id="4" name="Picture 3" descr="Screen Shot 2017-06-26 at 10.40.3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81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720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69" name="Rectangle 13"/>
          <p:cNvSpPr>
            <a:spLocks noChangeArrowheads="1"/>
          </p:cNvSpPr>
          <p:nvPr/>
        </p:nvSpPr>
        <p:spPr bwMode="auto">
          <a:xfrm>
            <a:off x="152400" y="76200"/>
            <a:ext cx="8839200" cy="6511925"/>
          </a:xfrm>
          <a:prstGeom prst="rect">
            <a:avLst/>
          </a:prstGeom>
          <a:solidFill>
            <a:srgbClr val="D3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2" name="Rectangle 17"/>
          <p:cNvSpPr>
            <a:spLocks noChangeArrowheads="1"/>
          </p:cNvSpPr>
          <p:nvPr/>
        </p:nvSpPr>
        <p:spPr bwMode="auto">
          <a:xfrm>
            <a:off x="971624" y="5309626"/>
            <a:ext cx="7416800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2000" dirty="0">
              <a:latin typeface="+mj-lt"/>
            </a:endParaRPr>
          </a:p>
          <a:p>
            <a:pPr algn="ctr">
              <a:defRPr/>
            </a:pPr>
            <a:endParaRPr lang="en-GB" sz="1600" dirty="0">
              <a:latin typeface="+mj-lt"/>
            </a:endParaRPr>
          </a:p>
          <a:p>
            <a:pPr algn="ctr">
              <a:defRPr/>
            </a:pPr>
            <a:endParaRPr lang="en-GB" sz="1700" dirty="0">
              <a:latin typeface="Calibri" pitchFamily="34" charset="0"/>
            </a:endParaRPr>
          </a:p>
        </p:txBody>
      </p:sp>
      <p:pic>
        <p:nvPicPr>
          <p:cNvPr id="4" name="Picture 3" descr="Screen Shot 2017-08-10 at 09.57.5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9144000" cy="2361363"/>
          </a:xfrm>
          <a:prstGeom prst="rect">
            <a:avLst/>
          </a:prstGeom>
        </p:spPr>
      </p:pic>
      <p:pic>
        <p:nvPicPr>
          <p:cNvPr id="5" name="Picture 4" descr="Screen Shot 2017-08-10 at 09.58.1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764704"/>
            <a:ext cx="2540000" cy="533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7824" y="5013176"/>
            <a:ext cx="80846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Angelika </a:t>
            </a:r>
            <a:r>
              <a:rPr lang="en-US" dirty="0" err="1" smtClean="0"/>
              <a:t>Kühnle</a:t>
            </a:r>
            <a:r>
              <a:rPr lang="en-US" dirty="0" smtClean="0"/>
              <a:t>: Tues. 15.08.17 Keynote in Session 08f:</a:t>
            </a:r>
          </a:p>
          <a:p>
            <a:endParaRPr lang="en-US" dirty="0" smtClean="0"/>
          </a:p>
          <a:p>
            <a:r>
              <a:rPr lang="en-US" sz="2000" dirty="0" smtClean="0"/>
              <a:t>Reactions </a:t>
            </a:r>
            <a:r>
              <a:rPr lang="en-US" sz="2000" dirty="0"/>
              <a:t>at the Mineral-Fluid and Mineral-Organic Interfaces: From Molecular Mechanisms to Macroscopic Observations</a:t>
            </a:r>
          </a:p>
        </p:txBody>
      </p:sp>
    </p:spTree>
    <p:extLst>
      <p:ext uri="{BB962C8B-B14F-4D97-AF65-F5344CB8AC3E}">
        <p14:creationId xmlns:p14="http://schemas.microsoft.com/office/powerpoint/2010/main" val="995227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69" name="Rectangle 13"/>
          <p:cNvSpPr>
            <a:spLocks noChangeArrowheads="1"/>
          </p:cNvSpPr>
          <p:nvPr/>
        </p:nvSpPr>
        <p:spPr bwMode="auto">
          <a:xfrm>
            <a:off x="142137" y="85427"/>
            <a:ext cx="8839200" cy="6511925"/>
          </a:xfrm>
          <a:prstGeom prst="rect">
            <a:avLst/>
          </a:prstGeom>
          <a:solidFill>
            <a:srgbClr val="D3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2" name="Rectangle 17"/>
          <p:cNvSpPr>
            <a:spLocks noChangeArrowheads="1"/>
          </p:cNvSpPr>
          <p:nvPr/>
        </p:nvSpPr>
        <p:spPr bwMode="auto">
          <a:xfrm>
            <a:off x="971624" y="5309626"/>
            <a:ext cx="7416800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2000" dirty="0">
              <a:latin typeface="+mj-lt"/>
            </a:endParaRPr>
          </a:p>
          <a:p>
            <a:pPr algn="ctr">
              <a:defRPr/>
            </a:pPr>
            <a:endParaRPr lang="en-GB" sz="1600" dirty="0">
              <a:latin typeface="+mj-lt"/>
            </a:endParaRPr>
          </a:p>
          <a:p>
            <a:pPr algn="ctr">
              <a:defRPr/>
            </a:pPr>
            <a:endParaRPr lang="en-GB" sz="1700" dirty="0">
              <a:latin typeface="Calibri" pitchFamily="34" charset="0"/>
            </a:endParaRPr>
          </a:p>
        </p:txBody>
      </p:sp>
      <p:sp>
        <p:nvSpPr>
          <p:cNvPr id="65574" name="Text Box 19"/>
          <p:cNvSpPr txBox="1">
            <a:spLocks noChangeArrowheads="1"/>
          </p:cNvSpPr>
          <p:nvPr/>
        </p:nvSpPr>
        <p:spPr bwMode="auto">
          <a:xfrm>
            <a:off x="2182473" y="6525344"/>
            <a:ext cx="383951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dirty="0">
                <a:latin typeface="Calibri" pitchFamily="34" charset="0"/>
                <a:hlinkClick r:id="rId3"/>
              </a:rPr>
              <a:t>putnisc@uni-</a:t>
            </a:r>
            <a:r>
              <a:rPr lang="en-GB" sz="1200" dirty="0" smtClean="0">
                <a:latin typeface="Calibri" pitchFamily="34" charset="0"/>
                <a:hlinkClick r:id="rId3"/>
              </a:rPr>
              <a:t>muenster.de</a:t>
            </a:r>
            <a:r>
              <a:rPr lang="en-GB" sz="1200" dirty="0" smtClean="0">
                <a:latin typeface="Calibri" pitchFamily="34" charset="0"/>
              </a:rPr>
              <a:t>; </a:t>
            </a:r>
            <a:r>
              <a:rPr lang="en-GB" sz="1200" dirty="0" err="1" smtClean="0">
                <a:latin typeface="Calibri" pitchFamily="34" charset="0"/>
              </a:rPr>
              <a:t>christine.putnis@curtin.edu.au</a:t>
            </a:r>
            <a:endParaRPr lang="en-GB" sz="1200" dirty="0">
              <a:latin typeface="Calibri" pitchFamily="34" charset="0"/>
            </a:endParaRPr>
          </a:p>
        </p:txBody>
      </p:sp>
      <p:sp>
        <p:nvSpPr>
          <p:cNvPr id="11" name="Rectángulo 6"/>
          <p:cNvSpPr/>
          <p:nvPr/>
        </p:nvSpPr>
        <p:spPr>
          <a:xfrm>
            <a:off x="-533400" y="162669"/>
            <a:ext cx="10668000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251520" y="162669"/>
            <a:ext cx="849768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n-US" sz="2200" dirty="0" smtClean="0"/>
              <a:t>Acknowledgements</a:t>
            </a:r>
            <a:endParaRPr lang="en-US" sz="2200" dirty="0"/>
          </a:p>
        </p:txBody>
      </p:sp>
      <p:sp>
        <p:nvSpPr>
          <p:cNvPr id="2" name="TextBox 1"/>
          <p:cNvSpPr txBox="1"/>
          <p:nvPr/>
        </p:nvSpPr>
        <p:spPr>
          <a:xfrm>
            <a:off x="971600" y="1200809"/>
            <a:ext cx="748883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Many colleagues have contributed to the research in </a:t>
            </a:r>
            <a:r>
              <a:rPr lang="en-US" sz="2000" dirty="0" err="1" smtClean="0"/>
              <a:t>Münster</a:t>
            </a:r>
            <a:r>
              <a:rPr lang="en-US" sz="2000" dirty="0" smtClean="0"/>
              <a:t> on dissolution-precipitation reactions:</a:t>
            </a:r>
          </a:p>
          <a:p>
            <a:endParaRPr lang="en-US" sz="2000" dirty="0" smtClean="0"/>
          </a:p>
          <a:p>
            <a:r>
              <a:rPr lang="en-US" sz="2000" dirty="0" err="1" smtClean="0"/>
              <a:t>Encarnación</a:t>
            </a:r>
            <a:r>
              <a:rPr lang="en-US" sz="2000" dirty="0" smtClean="0"/>
              <a:t> Ruiz-</a:t>
            </a:r>
            <a:r>
              <a:rPr lang="en-US" sz="2000" dirty="0" err="1" smtClean="0"/>
              <a:t>Agudo</a:t>
            </a:r>
            <a:r>
              <a:rPr lang="en-US" sz="2000" dirty="0" smtClean="0"/>
              <a:t> - Granada, Spain</a:t>
            </a:r>
          </a:p>
          <a:p>
            <a:endParaRPr lang="en-US" sz="2000" b="1" dirty="0"/>
          </a:p>
          <a:p>
            <a:r>
              <a:rPr lang="en-US" sz="2000" dirty="0" smtClean="0"/>
              <a:t>Helen </a:t>
            </a:r>
            <a:r>
              <a:rPr lang="en-US" sz="2000" dirty="0"/>
              <a:t>King – Utrecht, The </a:t>
            </a:r>
            <a:r>
              <a:rPr lang="en-US" sz="2000" dirty="0" smtClean="0"/>
              <a:t>Netherlands</a:t>
            </a:r>
          </a:p>
          <a:p>
            <a:r>
              <a:rPr lang="en-US" sz="2000" dirty="0"/>
              <a:t>François </a:t>
            </a:r>
            <a:r>
              <a:rPr lang="en-US" sz="2000" dirty="0" err="1"/>
              <a:t>Renard</a:t>
            </a:r>
            <a:r>
              <a:rPr lang="en-US" sz="2000" dirty="0"/>
              <a:t> - Grenoble, </a:t>
            </a:r>
            <a:r>
              <a:rPr lang="en-US" sz="2000" dirty="0" smtClean="0"/>
              <a:t>France</a:t>
            </a:r>
          </a:p>
          <a:p>
            <a:r>
              <a:rPr lang="en-US" sz="2000" dirty="0" err="1"/>
              <a:t>Lijun</a:t>
            </a:r>
            <a:r>
              <a:rPr lang="en-US" sz="2000" dirty="0"/>
              <a:t> Wang – Wuhan, </a:t>
            </a:r>
            <a:r>
              <a:rPr lang="en-US" sz="2000" dirty="0" smtClean="0"/>
              <a:t>China</a:t>
            </a:r>
          </a:p>
          <a:p>
            <a:r>
              <a:rPr lang="en-US" sz="2000" dirty="0" err="1"/>
              <a:t>Jörn</a:t>
            </a:r>
            <a:r>
              <a:rPr lang="en-US" sz="2000" dirty="0"/>
              <a:t> </a:t>
            </a:r>
            <a:r>
              <a:rPr lang="en-US" sz="2000" dirty="0" err="1"/>
              <a:t>Hövelmann</a:t>
            </a:r>
            <a:r>
              <a:rPr lang="en-US" sz="2000" dirty="0"/>
              <a:t> – GFZ Potsdam, Germany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Andrew Putnis – </a:t>
            </a:r>
            <a:r>
              <a:rPr lang="en-US" sz="2000" dirty="0" err="1" smtClean="0"/>
              <a:t>TIGeR</a:t>
            </a:r>
            <a:r>
              <a:rPr lang="en-US" sz="2000" dirty="0" smtClean="0"/>
              <a:t>, Curtin University, Perth, Australia</a:t>
            </a:r>
          </a:p>
          <a:p>
            <a:endParaRPr lang="en-US" sz="2000" dirty="0"/>
          </a:p>
          <a:p>
            <a:r>
              <a:rPr lang="en-US" sz="2000" dirty="0" smtClean="0"/>
              <a:t>Funding: mostly Marie Curie EU </a:t>
            </a:r>
            <a:r>
              <a:rPr lang="en-US" sz="2000" dirty="0"/>
              <a:t>I</a:t>
            </a:r>
            <a:r>
              <a:rPr lang="en-US" sz="2000" dirty="0" smtClean="0"/>
              <a:t>nitial </a:t>
            </a:r>
            <a:r>
              <a:rPr lang="en-US" sz="2000" dirty="0"/>
              <a:t>T</a:t>
            </a:r>
            <a:r>
              <a:rPr lang="en-US" sz="2000" dirty="0" smtClean="0"/>
              <a:t>raining Networks;</a:t>
            </a:r>
            <a:endParaRPr lang="en-US" sz="2000" dirty="0"/>
          </a:p>
          <a:p>
            <a:r>
              <a:rPr lang="en-US" sz="2000" dirty="0" smtClean="0"/>
              <a:t>ARC grant awarded to Julian Gale, Department of Chemistry, Curtin University, Perth, Australia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63978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FM_Fastscan_Curt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36096" y="116632"/>
            <a:ext cx="432048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latin typeface="Calibri" charset="0"/>
              </a:rPr>
              <a:t>Bruker</a:t>
            </a:r>
            <a:r>
              <a:rPr lang="de-DE" dirty="0">
                <a:latin typeface="Calibri" charset="0"/>
              </a:rPr>
              <a:t> </a:t>
            </a:r>
            <a:r>
              <a:rPr lang="de-DE" dirty="0" err="1" smtClean="0">
                <a:latin typeface="Calibri" charset="0"/>
              </a:rPr>
              <a:t>Fastscan</a:t>
            </a:r>
            <a:r>
              <a:rPr lang="de-DE" dirty="0" smtClean="0">
                <a:latin typeface="Calibri" charset="0"/>
              </a:rPr>
              <a:t> AFM</a:t>
            </a:r>
          </a:p>
          <a:p>
            <a:r>
              <a:rPr lang="de-DE" dirty="0" smtClean="0">
                <a:latin typeface="Calibri" charset="0"/>
              </a:rPr>
              <a:t> </a:t>
            </a:r>
            <a:r>
              <a:rPr lang="de-DE" dirty="0">
                <a:latin typeface="Calibri" charset="0"/>
              </a:rPr>
              <a:t>in </a:t>
            </a:r>
            <a:r>
              <a:rPr lang="de-DE" dirty="0" smtClean="0">
                <a:latin typeface="Calibri" charset="0"/>
              </a:rPr>
              <a:t>Curtin University, Perth </a:t>
            </a:r>
            <a:endParaRPr lang="de-DE" dirty="0">
              <a:latin typeface="Calibri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984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3"/>
          <p:cNvSpPr>
            <a:spLocks noChangeArrowheads="1"/>
          </p:cNvSpPr>
          <p:nvPr/>
        </p:nvSpPr>
        <p:spPr bwMode="auto">
          <a:xfrm>
            <a:off x="125413" y="157163"/>
            <a:ext cx="8839200" cy="65119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4210" name="Picture 4" descr="Unknow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9613" y="157163"/>
            <a:ext cx="5016500" cy="651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6053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69" name="Rectangle 13"/>
          <p:cNvSpPr>
            <a:spLocks noChangeArrowheads="1"/>
          </p:cNvSpPr>
          <p:nvPr/>
        </p:nvSpPr>
        <p:spPr bwMode="auto">
          <a:xfrm>
            <a:off x="152400" y="76200"/>
            <a:ext cx="8839200" cy="6511925"/>
          </a:xfrm>
          <a:prstGeom prst="rect">
            <a:avLst/>
          </a:prstGeom>
          <a:solidFill>
            <a:srgbClr val="D3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2" name="Rectangle 17"/>
          <p:cNvSpPr>
            <a:spLocks noChangeArrowheads="1"/>
          </p:cNvSpPr>
          <p:nvPr/>
        </p:nvSpPr>
        <p:spPr bwMode="auto">
          <a:xfrm>
            <a:off x="971624" y="5309626"/>
            <a:ext cx="7416800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2000" dirty="0">
              <a:latin typeface="+mj-lt"/>
            </a:endParaRPr>
          </a:p>
          <a:p>
            <a:pPr algn="ctr">
              <a:defRPr/>
            </a:pPr>
            <a:endParaRPr lang="en-GB" sz="1600" dirty="0">
              <a:latin typeface="+mj-lt"/>
            </a:endParaRPr>
          </a:p>
          <a:p>
            <a:pPr algn="ctr">
              <a:defRPr/>
            </a:pPr>
            <a:endParaRPr lang="en-GB" sz="1700" dirty="0">
              <a:latin typeface="Calibri" pitchFamily="34" charset="0"/>
            </a:endParaRPr>
          </a:p>
        </p:txBody>
      </p:sp>
      <p:pic>
        <p:nvPicPr>
          <p:cNvPr id="4" name="Picture 3" descr="Screen Shot 2017-08-10 at 16.47.5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1077044"/>
            <a:ext cx="8496300" cy="5448300"/>
          </a:xfrm>
          <a:prstGeom prst="rect">
            <a:avLst/>
          </a:prstGeom>
        </p:spPr>
      </p:pic>
      <p:pic>
        <p:nvPicPr>
          <p:cNvPr id="5" name="Picture 4" descr="Screen Shot 2017-08-10 at 16.47.2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52736"/>
            <a:ext cx="7124700" cy="558800"/>
          </a:xfrm>
          <a:prstGeom prst="rect">
            <a:avLst/>
          </a:prstGeom>
        </p:spPr>
      </p:pic>
      <p:pic>
        <p:nvPicPr>
          <p:cNvPr id="6" name="Picture 5" descr="Screen Shot 2017-08-10 at 16.47.1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08" y="180628"/>
            <a:ext cx="2540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987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0" y="0"/>
            <a:ext cx="9144000" cy="6997700"/>
          </a:xfrm>
          <a:prstGeom prst="rect">
            <a:avLst/>
          </a:prstGeom>
          <a:solidFill>
            <a:srgbClr val="D3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0228" name="Rectangle 4"/>
          <p:cNvSpPr>
            <a:spLocks noChangeArrowheads="1"/>
          </p:cNvSpPr>
          <p:nvPr/>
        </p:nvSpPr>
        <p:spPr bwMode="auto">
          <a:xfrm>
            <a:off x="609600" y="635000"/>
            <a:ext cx="7853363" cy="50466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0231" name="Text Box 7"/>
          <p:cNvSpPr txBox="1">
            <a:spLocks noChangeArrowheads="1"/>
          </p:cNvSpPr>
          <p:nvPr/>
        </p:nvSpPr>
        <p:spPr bwMode="auto">
          <a:xfrm>
            <a:off x="4089400" y="3627438"/>
            <a:ext cx="2682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Font typeface="Wingdings" charset="0"/>
              <a:buNone/>
            </a:pPr>
            <a:endParaRPr lang="es-ES" sz="2400">
              <a:solidFill>
                <a:srgbClr val="000000"/>
              </a:solidFill>
              <a:cs typeface="Arial" charset="0"/>
            </a:endParaRPr>
          </a:p>
          <a:p>
            <a:pPr algn="ctr">
              <a:buFont typeface="Wingdings" charset="0"/>
              <a:buNone/>
            </a:pPr>
            <a:r>
              <a:rPr lang="es-ES" sz="2400">
                <a:solidFill>
                  <a:srgbClr val="000000"/>
                </a:solidFill>
                <a:cs typeface="Arial" charset="0"/>
              </a:rPr>
              <a:t> </a:t>
            </a:r>
          </a:p>
        </p:txBody>
      </p:sp>
      <p:sp>
        <p:nvSpPr>
          <p:cNvPr id="180232" name="Text Box 8"/>
          <p:cNvSpPr txBox="1">
            <a:spLocks noChangeArrowheads="1"/>
          </p:cNvSpPr>
          <p:nvPr/>
        </p:nvSpPr>
        <p:spPr bwMode="auto">
          <a:xfrm>
            <a:off x="2371725" y="4872038"/>
            <a:ext cx="3630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Wingdings" charset="0"/>
              <a:buNone/>
            </a:pPr>
            <a:r>
              <a:rPr lang="es-ES" sz="2400">
                <a:solidFill>
                  <a:srgbClr val="000000"/>
                </a:solidFill>
                <a:cs typeface="Arial" charset="0"/>
              </a:rPr>
              <a:t> No Ca</a:t>
            </a:r>
            <a:r>
              <a:rPr lang="es-ES" sz="2400" baseline="30000">
                <a:solidFill>
                  <a:srgbClr val="000000"/>
                </a:solidFill>
                <a:cs typeface="Arial" charset="0"/>
              </a:rPr>
              <a:t>2+</a:t>
            </a:r>
            <a:r>
              <a:rPr lang="es-ES" sz="2400">
                <a:solidFill>
                  <a:srgbClr val="000000"/>
                </a:solidFill>
                <a:cs typeface="Arial" charset="0"/>
              </a:rPr>
              <a:t> or CO</a:t>
            </a:r>
            <a:r>
              <a:rPr lang="es-ES" sz="2400" baseline="-25000">
                <a:solidFill>
                  <a:srgbClr val="000000"/>
                </a:solidFill>
                <a:cs typeface="Arial" charset="0"/>
              </a:rPr>
              <a:t>3</a:t>
            </a:r>
            <a:r>
              <a:rPr lang="es-ES" sz="2400" baseline="30000">
                <a:solidFill>
                  <a:srgbClr val="000000"/>
                </a:solidFill>
                <a:cs typeface="Arial" charset="0"/>
              </a:rPr>
              <a:t>2-</a:t>
            </a:r>
            <a:r>
              <a:rPr lang="es-ES" sz="2400">
                <a:solidFill>
                  <a:srgbClr val="000000"/>
                </a:solidFill>
                <a:cs typeface="Arial" charset="0"/>
              </a:rPr>
              <a:t>  pH = 8</a:t>
            </a:r>
          </a:p>
        </p:txBody>
      </p:sp>
      <p:sp>
        <p:nvSpPr>
          <p:cNvPr id="180233" name="Text Box 9"/>
          <p:cNvSpPr txBox="1">
            <a:spLocks noChangeArrowheads="1"/>
          </p:cNvSpPr>
          <p:nvPr/>
        </p:nvSpPr>
        <p:spPr bwMode="auto">
          <a:xfrm>
            <a:off x="652463" y="909638"/>
            <a:ext cx="7523162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Font typeface="Wingdings" charset="0"/>
              <a:buNone/>
            </a:pPr>
            <a:r>
              <a:rPr lang="es-ES" sz="2400" dirty="0">
                <a:solidFill>
                  <a:srgbClr val="000000"/>
                </a:solidFill>
                <a:cs typeface="Arial" charset="0"/>
              </a:rPr>
              <a:t> {1014} </a:t>
            </a:r>
            <a:r>
              <a:rPr lang="es-ES" sz="2400" dirty="0" err="1">
                <a:solidFill>
                  <a:srgbClr val="000000"/>
                </a:solidFill>
                <a:cs typeface="Arial" charset="0"/>
              </a:rPr>
              <a:t>cleavage</a:t>
            </a:r>
            <a:r>
              <a:rPr lang="es-ES" sz="2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s-ES" sz="2400" dirty="0" err="1">
                <a:solidFill>
                  <a:srgbClr val="000000"/>
                </a:solidFill>
                <a:cs typeface="Arial" charset="0"/>
              </a:rPr>
              <a:t>surface</a:t>
            </a:r>
            <a:r>
              <a:rPr lang="es-ES" sz="2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s-ES" sz="2400" dirty="0" err="1">
                <a:solidFill>
                  <a:srgbClr val="000000"/>
                </a:solidFill>
                <a:cs typeface="Arial" charset="0"/>
              </a:rPr>
              <a:t>Iceland</a:t>
            </a:r>
            <a:r>
              <a:rPr lang="es-ES" sz="2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s-ES" sz="2400" dirty="0" err="1">
                <a:solidFill>
                  <a:srgbClr val="000000"/>
                </a:solidFill>
                <a:cs typeface="Arial" charset="0"/>
              </a:rPr>
              <a:t>Spar</a:t>
            </a:r>
            <a:r>
              <a:rPr lang="es-ES" sz="2400" dirty="0">
                <a:solidFill>
                  <a:srgbClr val="000000"/>
                </a:solidFill>
                <a:cs typeface="Arial" charset="0"/>
              </a:rPr>
              <a:t> (</a:t>
            </a:r>
            <a:r>
              <a:rPr lang="es-ES" sz="2400" dirty="0" err="1">
                <a:solidFill>
                  <a:srgbClr val="000000"/>
                </a:solidFill>
                <a:cs typeface="Arial" charset="0"/>
              </a:rPr>
              <a:t>ca</a:t>
            </a:r>
            <a:r>
              <a:rPr lang="es-ES" sz="2400" dirty="0">
                <a:solidFill>
                  <a:srgbClr val="000000"/>
                </a:solidFill>
                <a:cs typeface="Arial" charset="0"/>
              </a:rPr>
              <a:t>. 3x4x1 mm)</a:t>
            </a:r>
          </a:p>
          <a:p>
            <a:pPr algn="ctr">
              <a:buFont typeface="Wingdings" charset="0"/>
              <a:buNone/>
            </a:pPr>
            <a:endParaRPr lang="es-ES" sz="2400" dirty="0">
              <a:solidFill>
                <a:srgbClr val="000000"/>
              </a:solidFill>
              <a:cs typeface="Arial" charset="0"/>
            </a:endParaRPr>
          </a:p>
          <a:p>
            <a:pPr algn="ctr"/>
            <a:r>
              <a:rPr lang="es-ES" sz="2400" dirty="0">
                <a:solidFill>
                  <a:srgbClr val="000000"/>
                </a:solidFill>
              </a:rPr>
              <a:t>CaCO</a:t>
            </a:r>
            <a:r>
              <a:rPr lang="es-ES" sz="2400" baseline="-25000" dirty="0">
                <a:solidFill>
                  <a:srgbClr val="000000"/>
                </a:solidFill>
              </a:rPr>
              <a:t>3</a:t>
            </a:r>
          </a:p>
          <a:p>
            <a:pPr algn="ctr"/>
            <a:r>
              <a:rPr lang="es-ES" sz="2400" dirty="0">
                <a:solidFill>
                  <a:srgbClr val="000000"/>
                </a:solidFill>
              </a:rPr>
              <a:t>+</a:t>
            </a:r>
          </a:p>
          <a:p>
            <a:pPr algn="ctr"/>
            <a:r>
              <a:rPr lang="es-ES" sz="2400" dirty="0">
                <a:solidFill>
                  <a:srgbClr val="000000"/>
                </a:solidFill>
              </a:rPr>
              <a:t>0.01 M HEDP</a:t>
            </a:r>
          </a:p>
          <a:p>
            <a:pPr algn="ctr"/>
            <a:r>
              <a:rPr lang="es-ES" sz="2400" dirty="0">
                <a:solidFill>
                  <a:srgbClr val="000000"/>
                </a:solidFill>
              </a:rPr>
              <a:t>   </a:t>
            </a:r>
          </a:p>
          <a:p>
            <a:pPr algn="ctr"/>
            <a:r>
              <a:rPr lang="en-US" sz="2400" dirty="0" err="1">
                <a:solidFill>
                  <a:srgbClr val="000000"/>
                </a:solidFill>
              </a:rPr>
              <a:t>Hydroxy</a:t>
            </a:r>
            <a:r>
              <a:rPr lang="en-US" sz="2400" dirty="0">
                <a:solidFill>
                  <a:srgbClr val="000000"/>
                </a:solidFill>
              </a:rPr>
              <a:t> Ethylene </a:t>
            </a:r>
            <a:r>
              <a:rPr lang="en-US" sz="2400" dirty="0" err="1">
                <a:solidFill>
                  <a:srgbClr val="000000"/>
                </a:solidFill>
              </a:rPr>
              <a:t>Diphosphonic</a:t>
            </a:r>
            <a:r>
              <a:rPr lang="en-US" sz="2400" dirty="0">
                <a:solidFill>
                  <a:srgbClr val="000000"/>
                </a:solidFill>
              </a:rPr>
              <a:t> acid,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  <a:p>
            <a:pPr algn="ctr">
              <a:buFont typeface="Wingdings" charset="0"/>
              <a:buNone/>
            </a:pPr>
            <a:endParaRPr lang="es-ES" sz="2400" dirty="0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251918" name="Object 3"/>
          <p:cNvGraphicFramePr>
            <a:graphicFrameLocks noChangeAspect="1"/>
          </p:cNvGraphicFramePr>
          <p:nvPr/>
        </p:nvGraphicFramePr>
        <p:xfrm>
          <a:off x="3300413" y="3560763"/>
          <a:ext cx="2193925" cy="1366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70" name="Image" r:id="rId3" imgW="16444444" imgH="10501587" progId="">
                  <p:embed/>
                </p:oleObj>
              </mc:Choice>
              <mc:Fallback>
                <p:oleObj name="Image" r:id="rId3" imgW="16444444" imgH="1050158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0413" y="3560763"/>
                        <a:ext cx="2193925" cy="1366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0238" name="Rectangle 14"/>
          <p:cNvSpPr>
            <a:spLocks noChangeArrowheads="1"/>
          </p:cNvSpPr>
          <p:nvPr/>
        </p:nvSpPr>
        <p:spPr bwMode="auto">
          <a:xfrm>
            <a:off x="127000" y="188913"/>
            <a:ext cx="8891588" cy="6053137"/>
          </a:xfrm>
          <a:prstGeom prst="rect">
            <a:avLst/>
          </a:prstGeom>
          <a:noFill/>
          <a:ln w="762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507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1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5" name="phosphonateFASTER.wmv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90870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9206" name="Rectangle 6"/>
          <p:cNvSpPr>
            <a:spLocks noChangeArrowheads="1"/>
          </p:cNvSpPr>
          <p:nvPr/>
        </p:nvSpPr>
        <p:spPr bwMode="auto">
          <a:xfrm>
            <a:off x="1790700" y="234950"/>
            <a:ext cx="2660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>
                <a:solidFill>
                  <a:schemeClr val="bg1"/>
                </a:solidFill>
              </a:rPr>
              <a:t>Reaction time: 2.5 hours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389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9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792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20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9205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0" y="0"/>
            <a:ext cx="9144000" cy="6997700"/>
          </a:xfrm>
          <a:prstGeom prst="rect">
            <a:avLst/>
          </a:prstGeom>
          <a:solidFill>
            <a:srgbClr val="D3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1254" name="Rectangle 6"/>
          <p:cNvSpPr>
            <a:spLocks noChangeArrowheads="1"/>
          </p:cNvSpPr>
          <p:nvPr/>
        </p:nvSpPr>
        <p:spPr bwMode="auto">
          <a:xfrm>
            <a:off x="687388" y="635000"/>
            <a:ext cx="7853362" cy="50466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257" name="Text Box 9"/>
          <p:cNvSpPr txBox="1">
            <a:spLocks noChangeArrowheads="1"/>
          </p:cNvSpPr>
          <p:nvPr/>
        </p:nvSpPr>
        <p:spPr bwMode="auto">
          <a:xfrm>
            <a:off x="1812925" y="2538413"/>
            <a:ext cx="5800725" cy="116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/>
              <a:t>Calcite + 0.5 M NaCl </a:t>
            </a:r>
          </a:p>
          <a:p>
            <a:pPr algn="ctr">
              <a:spcBef>
                <a:spcPct val="50000"/>
              </a:spcBef>
            </a:pPr>
            <a:r>
              <a:rPr lang="de-DE" sz="2800"/>
              <a:t>+ 0.1 M solution NaHCO</a:t>
            </a:r>
            <a:r>
              <a:rPr lang="de-DE" sz="2800" baseline="-25000"/>
              <a:t>3</a:t>
            </a:r>
            <a:endParaRPr lang="en-US" sz="2800" baseline="-25000"/>
          </a:p>
        </p:txBody>
      </p:sp>
      <p:sp>
        <p:nvSpPr>
          <p:cNvPr id="181260" name="Rectangle 12"/>
          <p:cNvSpPr>
            <a:spLocks noChangeArrowheads="1"/>
          </p:cNvSpPr>
          <p:nvPr/>
        </p:nvSpPr>
        <p:spPr bwMode="auto">
          <a:xfrm>
            <a:off x="127000" y="188913"/>
            <a:ext cx="8891588" cy="6053137"/>
          </a:xfrm>
          <a:prstGeom prst="rect">
            <a:avLst/>
          </a:prstGeom>
          <a:noFill/>
          <a:ln w="762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213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AFM070709a.wmv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0"/>
            <a:ext cx="9510712" cy="713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0467" name="Rectangle 3"/>
          <p:cNvSpPr>
            <a:spLocks noChangeArrowheads="1"/>
          </p:cNvSpPr>
          <p:nvPr/>
        </p:nvSpPr>
        <p:spPr bwMode="auto">
          <a:xfrm>
            <a:off x="1673225" y="225425"/>
            <a:ext cx="2393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>
                <a:solidFill>
                  <a:schemeClr val="bg1"/>
                </a:solidFill>
              </a:rPr>
              <a:t>Reaction time: 40 min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331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04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904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46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90466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13"/>
          <p:cNvSpPr>
            <a:spLocks noChangeArrowheads="1"/>
          </p:cNvSpPr>
          <p:nvPr/>
        </p:nvSpPr>
        <p:spPr bwMode="auto">
          <a:xfrm>
            <a:off x="0" y="0"/>
            <a:ext cx="9144000" cy="6958013"/>
          </a:xfrm>
          <a:prstGeom prst="rect">
            <a:avLst/>
          </a:prstGeom>
          <a:solidFill>
            <a:srgbClr val="D3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ángulo 6"/>
          <p:cNvSpPr>
            <a:spLocks noChangeArrowheads="1"/>
          </p:cNvSpPr>
          <p:nvPr/>
        </p:nvSpPr>
        <p:spPr bwMode="auto">
          <a:xfrm>
            <a:off x="0" y="238125"/>
            <a:ext cx="10668000" cy="658813"/>
          </a:xfrm>
          <a:prstGeom prst="rect">
            <a:avLst/>
          </a:prstGeom>
          <a:solidFill>
            <a:srgbClr val="0000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9091" name="Text Box 4"/>
          <p:cNvSpPr txBox="1">
            <a:spLocks noChangeArrowheads="1"/>
          </p:cNvSpPr>
          <p:nvPr/>
        </p:nvSpPr>
        <p:spPr bwMode="auto">
          <a:xfrm>
            <a:off x="2771775" y="238125"/>
            <a:ext cx="51133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de-DE" sz="2800">
                <a:solidFill>
                  <a:schemeClr val="bg1"/>
                </a:solidFill>
              </a:rPr>
              <a:t>Mechanism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89092" name="Text Box 5"/>
          <p:cNvSpPr txBox="1">
            <a:spLocks noChangeArrowheads="1"/>
          </p:cNvSpPr>
          <p:nvPr/>
        </p:nvSpPr>
        <p:spPr bwMode="auto">
          <a:xfrm>
            <a:off x="755650" y="1268413"/>
            <a:ext cx="792003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de-DE" dirty="0"/>
              <a:t>1. M</a:t>
            </a:r>
            <a:r>
              <a:rPr lang="de-DE" dirty="0" smtClean="0"/>
              <a:t>ineral </a:t>
            </a:r>
            <a:r>
              <a:rPr lang="de-DE" dirty="0"/>
              <a:t>such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calcite</a:t>
            </a:r>
            <a:r>
              <a:rPr lang="de-DE" dirty="0"/>
              <a:t>, </a:t>
            </a:r>
            <a:r>
              <a:rPr lang="de-DE" dirty="0" err="1" smtClean="0"/>
              <a:t>dolomite</a:t>
            </a:r>
            <a:r>
              <a:rPr lang="de-DE" dirty="0"/>
              <a:t>,</a:t>
            </a:r>
            <a:r>
              <a:rPr lang="de-DE" dirty="0" smtClean="0"/>
              <a:t> </a:t>
            </a:r>
            <a:r>
              <a:rPr lang="de-DE" dirty="0" err="1" smtClean="0"/>
              <a:t>brucite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silicates</a:t>
            </a:r>
            <a:r>
              <a:rPr lang="de-DE" dirty="0" smtClean="0"/>
              <a:t> </a:t>
            </a:r>
            <a:r>
              <a:rPr lang="de-DE" dirty="0" err="1" smtClean="0"/>
              <a:t>dissolve</a:t>
            </a:r>
            <a:r>
              <a:rPr lang="de-DE" dirty="0" smtClean="0"/>
              <a:t> </a:t>
            </a:r>
            <a:r>
              <a:rPr lang="de-DE" dirty="0" err="1"/>
              <a:t>congruently</a:t>
            </a:r>
            <a:r>
              <a:rPr lang="de-DE" dirty="0"/>
              <a:t> </a:t>
            </a:r>
            <a:r>
              <a:rPr lang="de-DE" dirty="0" smtClean="0"/>
              <a:t>in </a:t>
            </a:r>
            <a:r>
              <a:rPr lang="de-DE" dirty="0" err="1"/>
              <a:t>water</a:t>
            </a:r>
            <a:r>
              <a:rPr lang="de-DE" dirty="0"/>
              <a:t>, </a:t>
            </a:r>
            <a:r>
              <a:rPr lang="de-DE" dirty="0" err="1"/>
              <a:t>releasing</a:t>
            </a:r>
            <a:r>
              <a:rPr lang="de-DE" dirty="0"/>
              <a:t> </a:t>
            </a:r>
            <a:r>
              <a:rPr lang="de-DE" dirty="0" err="1"/>
              <a:t>ions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solution</a:t>
            </a:r>
            <a:endParaRPr lang="en-US" dirty="0"/>
          </a:p>
        </p:txBody>
      </p:sp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755651" y="2348880"/>
            <a:ext cx="806482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de-DE" dirty="0"/>
              <a:t>2. The mineral-fluid </a:t>
            </a:r>
            <a:r>
              <a:rPr lang="de-DE" dirty="0" err="1"/>
              <a:t>interface</a:t>
            </a:r>
            <a:r>
              <a:rPr lang="de-DE" dirty="0"/>
              <a:t> </a:t>
            </a:r>
            <a:r>
              <a:rPr lang="de-DE" dirty="0" err="1"/>
              <a:t>becomes</a:t>
            </a:r>
            <a:r>
              <a:rPr lang="de-DE" dirty="0"/>
              <a:t> </a:t>
            </a:r>
            <a:r>
              <a:rPr lang="de-DE" dirty="0" err="1"/>
              <a:t>increasingly</a:t>
            </a:r>
            <a:r>
              <a:rPr lang="de-DE" dirty="0"/>
              <a:t> </a:t>
            </a:r>
            <a:r>
              <a:rPr lang="de-DE" dirty="0" err="1"/>
              <a:t>saturated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a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phase</a:t>
            </a:r>
            <a:r>
              <a:rPr lang="de-DE" dirty="0"/>
              <a:t> (such </a:t>
            </a:r>
            <a:r>
              <a:rPr lang="de-DE" dirty="0" err="1" smtClean="0"/>
              <a:t>as</a:t>
            </a:r>
            <a:r>
              <a:rPr lang="de-DE" dirty="0" smtClean="0"/>
              <a:t>, </a:t>
            </a:r>
            <a:r>
              <a:rPr lang="de-DE" dirty="0" err="1"/>
              <a:t>Ca</a:t>
            </a:r>
            <a:r>
              <a:rPr lang="de-DE" dirty="0"/>
              <a:t>-phosphate </a:t>
            </a:r>
            <a:r>
              <a:rPr lang="de-DE" dirty="0" err="1"/>
              <a:t>or</a:t>
            </a:r>
            <a:r>
              <a:rPr lang="de-DE" dirty="0"/>
              <a:t> Mg-</a:t>
            </a:r>
            <a:r>
              <a:rPr lang="de-DE" dirty="0" smtClean="0"/>
              <a:t>carbonate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silica</a:t>
            </a:r>
            <a:r>
              <a:rPr lang="de-DE" dirty="0" smtClean="0"/>
              <a:t>)</a:t>
            </a:r>
            <a:r>
              <a:rPr lang="de-DE" dirty="0"/>
              <a:t>, </a:t>
            </a:r>
            <a:r>
              <a:rPr lang="de-DE" dirty="0" err="1"/>
              <a:t>until</a:t>
            </a:r>
            <a:r>
              <a:rPr lang="de-DE" dirty="0"/>
              <a:t> </a:t>
            </a:r>
            <a:r>
              <a:rPr lang="de-DE" dirty="0" err="1"/>
              <a:t>supersaturation</a:t>
            </a:r>
            <a:r>
              <a:rPr lang="de-DE" dirty="0"/>
              <a:t> </a:t>
            </a:r>
            <a:r>
              <a:rPr lang="de-DE" dirty="0" err="1"/>
              <a:t>allows</a:t>
            </a:r>
            <a:r>
              <a:rPr lang="de-DE" dirty="0"/>
              <a:t> </a:t>
            </a:r>
            <a:r>
              <a:rPr lang="de-DE" dirty="0" err="1"/>
              <a:t>precipitation</a:t>
            </a:r>
            <a:endParaRPr lang="en-US" dirty="0"/>
          </a:p>
        </p:txBody>
      </p:sp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2339975" y="3644900"/>
            <a:ext cx="5184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endParaRPr lang="en-US"/>
          </a:p>
        </p:txBody>
      </p:sp>
      <p:sp>
        <p:nvSpPr>
          <p:cNvPr id="89097" name="Text Box 9"/>
          <p:cNvSpPr txBox="1">
            <a:spLocks noChangeArrowheads="1"/>
          </p:cNvSpPr>
          <p:nvPr/>
        </p:nvSpPr>
        <p:spPr bwMode="auto">
          <a:xfrm>
            <a:off x="755650" y="3957042"/>
            <a:ext cx="79200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de-DE" dirty="0"/>
              <a:t>3. The </a:t>
            </a:r>
            <a:r>
              <a:rPr lang="de-DE" dirty="0" err="1"/>
              <a:t>solution</a:t>
            </a:r>
            <a:r>
              <a:rPr lang="de-DE" dirty="0"/>
              <a:t> </a:t>
            </a:r>
            <a:r>
              <a:rPr lang="de-DE" dirty="0" err="1"/>
              <a:t>at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interface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then</a:t>
            </a:r>
            <a:r>
              <a:rPr lang="de-DE" dirty="0"/>
              <a:t>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longer</a:t>
            </a:r>
            <a:r>
              <a:rPr lang="de-DE" dirty="0"/>
              <a:t> </a:t>
            </a:r>
            <a:r>
              <a:rPr lang="de-DE" dirty="0" err="1"/>
              <a:t>supersaturated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dissolution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mineral</a:t>
            </a:r>
            <a:r>
              <a:rPr lang="de-DE" dirty="0"/>
              <a:t> </a:t>
            </a:r>
            <a:r>
              <a:rPr lang="de-DE" dirty="0" err="1"/>
              <a:t>continues</a:t>
            </a:r>
            <a:r>
              <a:rPr lang="de-DE" dirty="0"/>
              <a:t> </a:t>
            </a:r>
            <a:r>
              <a:rPr lang="de-DE" dirty="0" err="1"/>
              <a:t>until</a:t>
            </a:r>
            <a:r>
              <a:rPr lang="de-DE" dirty="0"/>
              <a:t> </a:t>
            </a:r>
            <a:r>
              <a:rPr lang="de-DE" dirty="0" err="1"/>
              <a:t>once</a:t>
            </a:r>
            <a:r>
              <a:rPr lang="de-DE" dirty="0"/>
              <a:t> </a:t>
            </a:r>
            <a:r>
              <a:rPr lang="de-DE" dirty="0" err="1"/>
              <a:t>again</a:t>
            </a:r>
            <a:r>
              <a:rPr lang="de-DE" dirty="0"/>
              <a:t> </a:t>
            </a:r>
            <a:r>
              <a:rPr lang="de-DE" dirty="0" err="1"/>
              <a:t>supersaturation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reached</a:t>
            </a:r>
            <a:endParaRPr lang="en-US" dirty="0"/>
          </a:p>
        </p:txBody>
      </p:sp>
      <p:sp>
        <p:nvSpPr>
          <p:cNvPr id="89098" name="Text Box 10"/>
          <p:cNvSpPr txBox="1">
            <a:spLocks noChangeArrowheads="1"/>
          </p:cNvSpPr>
          <p:nvPr/>
        </p:nvSpPr>
        <p:spPr bwMode="auto">
          <a:xfrm>
            <a:off x="755650" y="5276056"/>
            <a:ext cx="7848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de-DE" dirty="0"/>
              <a:t>4. The </a:t>
            </a:r>
            <a:r>
              <a:rPr lang="de-DE" dirty="0" err="1"/>
              <a:t>cycle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repeated</a:t>
            </a:r>
            <a:endParaRPr lang="en-US" dirty="0"/>
          </a:p>
        </p:txBody>
      </p:sp>
      <p:sp>
        <p:nvSpPr>
          <p:cNvPr id="89099" name="Text Box 11"/>
          <p:cNvSpPr txBox="1">
            <a:spLocks noChangeArrowheads="1"/>
          </p:cNvSpPr>
          <p:nvPr/>
        </p:nvSpPr>
        <p:spPr bwMode="auto">
          <a:xfrm>
            <a:off x="726156" y="5924128"/>
            <a:ext cx="105425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de-DE" b="1" dirty="0"/>
              <a:t>This </a:t>
            </a:r>
            <a:r>
              <a:rPr lang="de-DE" b="1" dirty="0" err="1"/>
              <a:t>is</a:t>
            </a:r>
            <a:r>
              <a:rPr lang="de-DE" b="1" dirty="0"/>
              <a:t> </a:t>
            </a:r>
            <a:r>
              <a:rPr lang="de-DE" b="1" dirty="0" smtClean="0"/>
              <a:t>interface</a:t>
            </a:r>
            <a:r>
              <a:rPr lang="de-DE" b="1" dirty="0"/>
              <a:t>-</a:t>
            </a:r>
            <a:r>
              <a:rPr lang="de-DE" b="1" dirty="0" err="1"/>
              <a:t>coupled</a:t>
            </a:r>
            <a:r>
              <a:rPr lang="de-DE" b="1" dirty="0"/>
              <a:t> </a:t>
            </a:r>
            <a:r>
              <a:rPr lang="de-DE" b="1" dirty="0" err="1"/>
              <a:t>dissolution-precipitation</a:t>
            </a:r>
            <a:endParaRPr lang="en-US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9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90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9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9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3"/>
          <p:cNvSpPr>
            <a:spLocks noChangeArrowheads="1"/>
          </p:cNvSpPr>
          <p:nvPr/>
        </p:nvSpPr>
        <p:spPr bwMode="auto">
          <a:xfrm>
            <a:off x="0" y="0"/>
            <a:ext cx="9144000" cy="6997700"/>
          </a:xfrm>
          <a:prstGeom prst="rect">
            <a:avLst/>
          </a:prstGeom>
          <a:solidFill>
            <a:srgbClr val="D3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24" name="Text Box 10"/>
          <p:cNvSpPr txBox="1">
            <a:spLocks noChangeArrowheads="1"/>
          </p:cNvSpPr>
          <p:nvPr/>
        </p:nvSpPr>
        <p:spPr bwMode="auto">
          <a:xfrm>
            <a:off x="539750" y="2274888"/>
            <a:ext cx="8064500" cy="173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lnSpc>
                <a:spcPct val="120000"/>
              </a:lnSpc>
              <a:spcBef>
                <a:spcPct val="50000"/>
              </a:spcBef>
            </a:pPr>
            <a:r>
              <a:rPr lang="en-US" sz="3000" dirty="0" smtClean="0"/>
              <a:t>In a coupled dissolution-</a:t>
            </a:r>
            <a:r>
              <a:rPr lang="en-US" sz="3000" dirty="0"/>
              <a:t>p</a:t>
            </a:r>
            <a:r>
              <a:rPr lang="en-US" sz="3000" dirty="0" smtClean="0"/>
              <a:t>recipitation mechanism the rate-controlling step is </a:t>
            </a:r>
            <a:r>
              <a:rPr lang="en-US" sz="3000" b="1" dirty="0" smtClean="0"/>
              <a:t>dissolution</a:t>
            </a:r>
            <a:r>
              <a:rPr lang="en-US" sz="3000" dirty="0" smtClean="0"/>
              <a:t> and nucleation is not a problem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122754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0" y="0"/>
            <a:ext cx="9144000" cy="6997700"/>
          </a:xfrm>
          <a:prstGeom prst="rect">
            <a:avLst/>
          </a:prstGeom>
          <a:solidFill>
            <a:srgbClr val="D3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0946" name="Rectangle 2"/>
          <p:cNvSpPr>
            <a:spLocks noChangeArrowheads="1"/>
          </p:cNvSpPr>
          <p:nvPr/>
        </p:nvSpPr>
        <p:spPr bwMode="auto">
          <a:xfrm>
            <a:off x="687388" y="635000"/>
            <a:ext cx="7853362" cy="50466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0949" name="Text Box 5"/>
          <p:cNvSpPr txBox="1">
            <a:spLocks noChangeArrowheads="1"/>
          </p:cNvSpPr>
          <p:nvPr/>
        </p:nvSpPr>
        <p:spPr bwMode="auto">
          <a:xfrm>
            <a:off x="1812925" y="2538413"/>
            <a:ext cx="580072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2800" baseline="-25000"/>
          </a:p>
        </p:txBody>
      </p:sp>
      <p:sp>
        <p:nvSpPr>
          <p:cNvPr id="210951" name="Rectangle 7"/>
          <p:cNvSpPr>
            <a:spLocks noChangeArrowheads="1"/>
          </p:cNvSpPr>
          <p:nvPr/>
        </p:nvSpPr>
        <p:spPr bwMode="auto">
          <a:xfrm>
            <a:off x="127000" y="188913"/>
            <a:ext cx="8891588" cy="6053137"/>
          </a:xfrm>
          <a:prstGeom prst="rect">
            <a:avLst/>
          </a:prstGeom>
          <a:noFill/>
          <a:ln w="762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0952" name="Text Box 8"/>
          <p:cNvSpPr txBox="1">
            <a:spLocks noChangeArrowheads="1"/>
          </p:cNvSpPr>
          <p:nvPr/>
        </p:nvSpPr>
        <p:spPr bwMode="auto">
          <a:xfrm>
            <a:off x="1954213" y="1403350"/>
            <a:ext cx="53451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210953" name="Rectangle 9"/>
          <p:cNvSpPr>
            <a:spLocks noChangeArrowheads="1"/>
          </p:cNvSpPr>
          <p:nvPr/>
        </p:nvSpPr>
        <p:spPr bwMode="auto">
          <a:xfrm>
            <a:off x="774700" y="730250"/>
            <a:ext cx="7764463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 b="1"/>
              <a:t>Considerations for the calculation of the boundary fluid layer:</a:t>
            </a:r>
          </a:p>
          <a:p>
            <a:pPr>
              <a:spcBef>
                <a:spcPct val="50000"/>
              </a:spcBef>
            </a:pPr>
            <a:r>
              <a:rPr lang="de-DE" sz="2000"/>
              <a:t>For precipitation to occur, the fluid layer must be supersaturated with respect to the precipitating phase. Therefore we need to know:</a:t>
            </a:r>
          </a:p>
          <a:p>
            <a:pPr>
              <a:spcBef>
                <a:spcPct val="50000"/>
              </a:spcBef>
            </a:pPr>
            <a:endParaRPr lang="de-DE" sz="2000"/>
          </a:p>
          <a:p>
            <a:pPr>
              <a:spcBef>
                <a:spcPct val="50000"/>
              </a:spcBef>
            </a:pPr>
            <a:r>
              <a:rPr lang="de-DE" sz="2000"/>
              <a:t>1. The solubility of the solid in the fluid phase.</a:t>
            </a:r>
          </a:p>
          <a:p>
            <a:pPr>
              <a:spcBef>
                <a:spcPct val="50000"/>
              </a:spcBef>
            </a:pPr>
            <a:endParaRPr lang="de-DE" sz="2000"/>
          </a:p>
          <a:p>
            <a:pPr algn="ctr">
              <a:spcBef>
                <a:spcPct val="50000"/>
              </a:spcBef>
            </a:pPr>
            <a:endParaRPr lang="de-DE" sz="2000"/>
          </a:p>
        </p:txBody>
      </p:sp>
      <p:sp>
        <p:nvSpPr>
          <p:cNvPr id="210954" name="Text Box 10"/>
          <p:cNvSpPr txBox="1">
            <a:spLocks noChangeArrowheads="1"/>
          </p:cNvSpPr>
          <p:nvPr/>
        </p:nvSpPr>
        <p:spPr bwMode="auto">
          <a:xfrm>
            <a:off x="835025" y="3295650"/>
            <a:ext cx="6464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210955" name="Text Box 11"/>
          <p:cNvSpPr txBox="1">
            <a:spLocks noChangeArrowheads="1"/>
          </p:cNvSpPr>
          <p:nvPr/>
        </p:nvSpPr>
        <p:spPr bwMode="auto">
          <a:xfrm>
            <a:off x="661988" y="3021013"/>
            <a:ext cx="6543675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/>
              <a:t>2. </a:t>
            </a:r>
            <a:r>
              <a:rPr lang="de-DE" sz="2000"/>
              <a:t>The diffusion rate of the solid ions in the fluid phase.</a:t>
            </a:r>
          </a:p>
          <a:p>
            <a:pPr algn="ctr">
              <a:spcBef>
                <a:spcPct val="50000"/>
              </a:spcBef>
            </a:pPr>
            <a:endParaRPr lang="en-US" sz="2000"/>
          </a:p>
        </p:txBody>
      </p:sp>
      <p:sp>
        <p:nvSpPr>
          <p:cNvPr id="210956" name="Text Box 12"/>
          <p:cNvSpPr txBox="1">
            <a:spLocks noChangeArrowheads="1"/>
          </p:cNvSpPr>
          <p:nvPr/>
        </p:nvSpPr>
        <p:spPr bwMode="auto">
          <a:xfrm>
            <a:off x="119063" y="3571875"/>
            <a:ext cx="5754687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dirty="0"/>
              <a:t>3</a:t>
            </a:r>
            <a:r>
              <a:rPr lang="de-DE" sz="2000" dirty="0"/>
              <a:t>. The </a:t>
            </a:r>
            <a:r>
              <a:rPr lang="de-DE" sz="2000" dirty="0" err="1"/>
              <a:t>composition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fluid </a:t>
            </a:r>
            <a:r>
              <a:rPr lang="de-DE" sz="2000" dirty="0" err="1"/>
              <a:t>phase</a:t>
            </a:r>
            <a:r>
              <a:rPr lang="de-DE" sz="2000" dirty="0"/>
              <a:t>.</a:t>
            </a:r>
          </a:p>
          <a:p>
            <a:pPr algn="ctr">
              <a:spcBef>
                <a:spcPct val="50000"/>
              </a:spcBef>
            </a:pPr>
            <a:endParaRPr lang="en-US" sz="2000" dirty="0"/>
          </a:p>
        </p:txBody>
      </p:sp>
      <p:sp>
        <p:nvSpPr>
          <p:cNvPr id="210957" name="Text Box 13"/>
          <p:cNvSpPr txBox="1">
            <a:spLocks noChangeArrowheads="1"/>
          </p:cNvSpPr>
          <p:nvPr/>
        </p:nvSpPr>
        <p:spPr bwMode="auto">
          <a:xfrm>
            <a:off x="536575" y="4132263"/>
            <a:ext cx="7267575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/>
              <a:t>4. </a:t>
            </a:r>
            <a:r>
              <a:rPr lang="de-DE" sz="2000"/>
              <a:t>The saturation index of all possible precipitating phases.</a:t>
            </a:r>
          </a:p>
          <a:p>
            <a:pPr algn="ctr">
              <a:spcBef>
                <a:spcPct val="50000"/>
              </a:spcBef>
            </a:pPr>
            <a:endParaRPr lang="en-US" sz="2000"/>
          </a:p>
        </p:txBody>
      </p:sp>
      <p:sp>
        <p:nvSpPr>
          <p:cNvPr id="210958" name="Text Box 14"/>
          <p:cNvSpPr txBox="1">
            <a:spLocks noChangeArrowheads="1"/>
          </p:cNvSpPr>
          <p:nvPr/>
        </p:nvSpPr>
        <p:spPr bwMode="auto">
          <a:xfrm>
            <a:off x="812800" y="4665663"/>
            <a:ext cx="7392988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/>
              <a:t>5. </a:t>
            </a:r>
            <a:r>
              <a:rPr lang="de-DE" sz="2000"/>
              <a:t>Possible epitaxial relationships of the precipitating phase on the substrate.</a:t>
            </a:r>
          </a:p>
          <a:p>
            <a:pPr>
              <a:spcBef>
                <a:spcPct val="50000"/>
              </a:spcBef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517725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09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0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09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09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109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13"/>
          <p:cNvSpPr>
            <a:spLocks noChangeArrowheads="1"/>
          </p:cNvSpPr>
          <p:nvPr/>
        </p:nvSpPr>
        <p:spPr bwMode="auto">
          <a:xfrm>
            <a:off x="0" y="0"/>
            <a:ext cx="9144000" cy="6997700"/>
          </a:xfrm>
          <a:prstGeom prst="rect">
            <a:avLst/>
          </a:prstGeom>
          <a:solidFill>
            <a:srgbClr val="D3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81" name="Text Box 21"/>
          <p:cNvSpPr txBox="1">
            <a:spLocks noChangeArrowheads="1"/>
          </p:cNvSpPr>
          <p:nvPr/>
        </p:nvSpPr>
        <p:spPr bwMode="auto">
          <a:xfrm>
            <a:off x="323850" y="3246438"/>
            <a:ext cx="77612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1600">
                <a:cs typeface="Arial" charset="0"/>
              </a:rPr>
              <a:t>K</a:t>
            </a:r>
            <a:r>
              <a:rPr lang="de-DE" sz="1600" baseline="-25000">
                <a:cs typeface="Arial" charset="0"/>
              </a:rPr>
              <a:t>sp </a:t>
            </a:r>
            <a:r>
              <a:rPr lang="de-DE" sz="1600">
                <a:cs typeface="Arial" charset="0"/>
              </a:rPr>
              <a:t>= [Ca</a:t>
            </a:r>
            <a:r>
              <a:rPr lang="de-DE" sz="1600" baseline="30000">
                <a:cs typeface="Arial" charset="0"/>
              </a:rPr>
              <a:t>2+</a:t>
            </a:r>
            <a:r>
              <a:rPr lang="de-DE" sz="1600">
                <a:cs typeface="Arial" charset="0"/>
              </a:rPr>
              <a:t>][HEDP</a:t>
            </a:r>
            <a:r>
              <a:rPr lang="de-DE" sz="1600" baseline="30000">
                <a:cs typeface="Arial" charset="0"/>
              </a:rPr>
              <a:t>2-</a:t>
            </a:r>
            <a:r>
              <a:rPr lang="de-DE" sz="1600">
                <a:cs typeface="Arial" charset="0"/>
              </a:rPr>
              <a:t>] =1.35·10</a:t>
            </a:r>
            <a:r>
              <a:rPr lang="de-DE" sz="1600" baseline="30000">
                <a:cs typeface="Arial" charset="0"/>
              </a:rPr>
              <a:t>-5</a:t>
            </a:r>
            <a:r>
              <a:rPr lang="de-DE" baseline="30000">
                <a:cs typeface="Arial" charset="0"/>
              </a:rPr>
              <a:t> </a:t>
            </a:r>
            <a:r>
              <a:rPr lang="de-DE" sz="1200">
                <a:cs typeface="Arial" charset="0"/>
              </a:rPr>
              <a:t>(calculated from Browning and Fogler, </a:t>
            </a:r>
            <a:r>
              <a:rPr lang="de-DE" sz="1200" i="1">
                <a:cs typeface="Arial" charset="0"/>
              </a:rPr>
              <a:t>Langmuir 1996,11, </a:t>
            </a:r>
            <a:r>
              <a:rPr lang="de-DE" sz="1200">
                <a:cs typeface="Arial" charset="0"/>
              </a:rPr>
              <a:t>4143-4152</a:t>
            </a:r>
            <a:r>
              <a:rPr lang="de-DE" sz="1200" b="1">
                <a:cs typeface="Arial" charset="0"/>
              </a:rPr>
              <a:t>)</a:t>
            </a:r>
          </a:p>
        </p:txBody>
      </p:sp>
      <p:sp>
        <p:nvSpPr>
          <p:cNvPr id="66582" name="Text Box 22"/>
          <p:cNvSpPr txBox="1">
            <a:spLocks noChangeArrowheads="1"/>
          </p:cNvSpPr>
          <p:nvPr/>
        </p:nvSpPr>
        <p:spPr bwMode="auto">
          <a:xfrm>
            <a:off x="611188" y="3582988"/>
            <a:ext cx="712867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>
                <a:latin typeface="+mj-lt"/>
                <a:ea typeface="+mn-ea"/>
              </a:rPr>
              <a:t>Assuming that precipitation occurs close to the equilibrium and for dilute solutions, </a:t>
            </a:r>
            <a:endParaRPr lang="de-DE" sz="1000" b="1">
              <a:latin typeface="+mj-lt"/>
              <a:ea typeface="+mn-ea"/>
            </a:endParaRPr>
          </a:p>
        </p:txBody>
      </p:sp>
      <p:sp>
        <p:nvSpPr>
          <p:cNvPr id="66584" name="Text Box 24"/>
          <p:cNvSpPr txBox="1">
            <a:spLocks noChangeArrowheads="1"/>
          </p:cNvSpPr>
          <p:nvPr/>
        </p:nvSpPr>
        <p:spPr bwMode="auto">
          <a:xfrm>
            <a:off x="1979613" y="3989388"/>
            <a:ext cx="41101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1600">
                <a:cs typeface="Arial" charset="0"/>
              </a:rPr>
              <a:t>[Ca</a:t>
            </a:r>
            <a:r>
              <a:rPr lang="de-DE" sz="1600" baseline="30000">
                <a:cs typeface="Arial" charset="0"/>
              </a:rPr>
              <a:t>2+</a:t>
            </a:r>
            <a:r>
              <a:rPr lang="de-DE" sz="1600">
                <a:cs typeface="Arial" charset="0"/>
              </a:rPr>
              <a:t>]</a:t>
            </a:r>
            <a:r>
              <a:rPr lang="de-DE" sz="1600" baseline="-25000">
                <a:cs typeface="Arial" charset="0"/>
              </a:rPr>
              <a:t>BL</a:t>
            </a:r>
            <a:r>
              <a:rPr lang="de-DE" sz="1600">
                <a:cs typeface="Arial" charset="0"/>
              </a:rPr>
              <a:t>≈ [HEDP</a:t>
            </a:r>
            <a:r>
              <a:rPr lang="de-DE" sz="1600" baseline="30000">
                <a:cs typeface="Arial" charset="0"/>
              </a:rPr>
              <a:t>2-</a:t>
            </a:r>
            <a:r>
              <a:rPr lang="de-DE" sz="1600">
                <a:cs typeface="Arial" charset="0"/>
              </a:rPr>
              <a:t>]/ K</a:t>
            </a:r>
            <a:r>
              <a:rPr lang="de-DE" sz="1600" baseline="-25000">
                <a:cs typeface="Arial" charset="0"/>
              </a:rPr>
              <a:t>sp</a:t>
            </a:r>
            <a:r>
              <a:rPr lang="de-DE" sz="1600">
                <a:cs typeface="Arial" charset="0"/>
              </a:rPr>
              <a:t> </a:t>
            </a:r>
            <a:r>
              <a:rPr lang="de-DE">
                <a:cs typeface="Arial" charset="0"/>
              </a:rPr>
              <a:t>≈</a:t>
            </a:r>
            <a:r>
              <a:rPr lang="de-DE" sz="1600">
                <a:cs typeface="Arial" charset="0"/>
              </a:rPr>
              <a:t> (moles Ca</a:t>
            </a:r>
            <a:r>
              <a:rPr lang="de-DE" sz="1600" baseline="30000">
                <a:cs typeface="Arial" charset="0"/>
              </a:rPr>
              <a:t>2+</a:t>
            </a:r>
            <a:r>
              <a:rPr lang="de-DE" sz="1600">
                <a:cs typeface="Arial" charset="0"/>
              </a:rPr>
              <a:t>)/ V</a:t>
            </a:r>
            <a:r>
              <a:rPr lang="de-DE" sz="1600" baseline="-25000">
                <a:cs typeface="Arial" charset="0"/>
              </a:rPr>
              <a:t>BL</a:t>
            </a:r>
          </a:p>
        </p:txBody>
      </p:sp>
      <p:sp>
        <p:nvSpPr>
          <p:cNvPr id="66585" name="Text Box 25"/>
          <p:cNvSpPr txBox="1">
            <a:spLocks noChangeArrowheads="1"/>
          </p:cNvSpPr>
          <p:nvPr/>
        </p:nvSpPr>
        <p:spPr bwMode="auto">
          <a:xfrm>
            <a:off x="215900" y="4365625"/>
            <a:ext cx="88201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1600">
                <a:cs typeface="Arial" charset="0"/>
              </a:rPr>
              <a:t>The threshold activities of Ca</a:t>
            </a:r>
            <a:r>
              <a:rPr lang="de-DE" sz="1600" baseline="30000">
                <a:cs typeface="Arial" charset="0"/>
              </a:rPr>
              <a:t>2+</a:t>
            </a:r>
            <a:r>
              <a:rPr lang="de-DE" sz="1600">
                <a:cs typeface="Arial" charset="0"/>
              </a:rPr>
              <a:t> and HEDP</a:t>
            </a:r>
            <a:r>
              <a:rPr lang="de-DE" sz="1600" baseline="30000">
                <a:cs typeface="Arial" charset="0"/>
              </a:rPr>
              <a:t>2-</a:t>
            </a:r>
            <a:r>
              <a:rPr lang="de-DE" sz="1600">
                <a:cs typeface="Arial" charset="0"/>
              </a:rPr>
              <a:t> are 2.20·10</a:t>
            </a:r>
            <a:r>
              <a:rPr lang="de-DE" sz="1600" baseline="30000">
                <a:cs typeface="Arial" charset="0"/>
              </a:rPr>
              <a:t>-5 </a:t>
            </a:r>
            <a:r>
              <a:rPr lang="de-DE" sz="1600">
                <a:cs typeface="Arial" charset="0"/>
              </a:rPr>
              <a:t>and 1.60·10</a:t>
            </a:r>
            <a:r>
              <a:rPr lang="de-DE" sz="1600" baseline="30000">
                <a:cs typeface="Arial" charset="0"/>
              </a:rPr>
              <a:t>-4</a:t>
            </a:r>
            <a:r>
              <a:rPr lang="de-DE" sz="1600">
                <a:cs typeface="Arial" charset="0"/>
              </a:rPr>
              <a:t> (calculated from a dissolution rate of 9.17·10</a:t>
            </a:r>
            <a:r>
              <a:rPr lang="de-DE" sz="1600" baseline="30000">
                <a:cs typeface="Arial" charset="0"/>
              </a:rPr>
              <a:t>-9</a:t>
            </a:r>
            <a:r>
              <a:rPr lang="de-DE" sz="1600">
                <a:cs typeface="Arial" charset="0"/>
              </a:rPr>
              <a:t> mol/s, a time lapse between injections of 90 s and assuming no precipitation of Ca-HEDP phases)</a:t>
            </a:r>
            <a:endParaRPr lang="de-DE" sz="1600" baseline="30000">
              <a:cs typeface="Arial" charset="0"/>
            </a:endParaRPr>
          </a:p>
        </p:txBody>
      </p:sp>
      <p:sp>
        <p:nvSpPr>
          <p:cNvPr id="66632" name="Text Box 72"/>
          <p:cNvSpPr txBox="1">
            <a:spLocks noChangeArrowheads="1"/>
          </p:cNvSpPr>
          <p:nvPr/>
        </p:nvSpPr>
        <p:spPr bwMode="auto">
          <a:xfrm>
            <a:off x="2700338" y="5141913"/>
            <a:ext cx="33678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1600">
                <a:cs typeface="Arial" charset="0"/>
              </a:rPr>
              <a:t>[Ca</a:t>
            </a:r>
            <a:r>
              <a:rPr lang="de-DE" sz="1600" baseline="30000">
                <a:cs typeface="Arial" charset="0"/>
              </a:rPr>
              <a:t>2+</a:t>
            </a:r>
            <a:r>
              <a:rPr lang="de-DE" sz="1600">
                <a:cs typeface="Arial" charset="0"/>
              </a:rPr>
              <a:t>]</a:t>
            </a:r>
            <a:r>
              <a:rPr lang="de-DE" sz="1600" baseline="-25000">
                <a:cs typeface="Arial" charset="0"/>
              </a:rPr>
              <a:t>threshold</a:t>
            </a:r>
            <a:r>
              <a:rPr lang="de-DE" sz="1600">
                <a:cs typeface="Arial" charset="0"/>
              </a:rPr>
              <a:t> </a:t>
            </a:r>
            <a:r>
              <a:rPr lang="de-DE">
                <a:cs typeface="Arial" charset="0"/>
              </a:rPr>
              <a:t>≈</a:t>
            </a:r>
            <a:r>
              <a:rPr lang="de-DE" sz="1600">
                <a:cs typeface="Arial" charset="0"/>
              </a:rPr>
              <a:t> (moles Ca</a:t>
            </a:r>
            <a:r>
              <a:rPr lang="de-DE" sz="1600" baseline="30000">
                <a:cs typeface="Arial" charset="0"/>
              </a:rPr>
              <a:t>2+</a:t>
            </a:r>
            <a:r>
              <a:rPr lang="de-DE" sz="1600">
                <a:cs typeface="Arial" charset="0"/>
              </a:rPr>
              <a:t>)/ V</a:t>
            </a:r>
            <a:r>
              <a:rPr lang="de-DE" sz="1600" baseline="-25000">
                <a:cs typeface="Arial" charset="0"/>
              </a:rPr>
              <a:t>FLUID</a:t>
            </a:r>
          </a:p>
        </p:txBody>
      </p:sp>
      <p:sp>
        <p:nvSpPr>
          <p:cNvPr id="66633" name="Text Box 73"/>
          <p:cNvSpPr txBox="1">
            <a:spLocks noChangeArrowheads="1"/>
          </p:cNvSpPr>
          <p:nvPr/>
        </p:nvSpPr>
        <p:spPr bwMode="auto">
          <a:xfrm>
            <a:off x="34925" y="5665788"/>
            <a:ext cx="521811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1600">
                <a:cs typeface="Arial" charset="0"/>
              </a:rPr>
              <a:t>(moles Ca</a:t>
            </a:r>
            <a:r>
              <a:rPr lang="de-DE" sz="1600" baseline="30000">
                <a:cs typeface="Arial" charset="0"/>
              </a:rPr>
              <a:t>2+</a:t>
            </a:r>
            <a:r>
              <a:rPr lang="de-DE" sz="1600">
                <a:cs typeface="Arial" charset="0"/>
              </a:rPr>
              <a:t>) = [HEDP</a:t>
            </a:r>
            <a:r>
              <a:rPr lang="de-DE" sz="1600" baseline="30000">
                <a:cs typeface="Arial" charset="0"/>
              </a:rPr>
              <a:t>2-</a:t>
            </a:r>
            <a:r>
              <a:rPr lang="de-DE" sz="1600">
                <a:cs typeface="Arial" charset="0"/>
              </a:rPr>
              <a:t>] ·V</a:t>
            </a:r>
            <a:r>
              <a:rPr lang="de-DE" sz="1600" baseline="-25000">
                <a:cs typeface="Arial" charset="0"/>
              </a:rPr>
              <a:t>BL</a:t>
            </a:r>
            <a:r>
              <a:rPr lang="de-DE" sz="1600">
                <a:cs typeface="Arial" charset="0"/>
              </a:rPr>
              <a:t> / K</a:t>
            </a:r>
            <a:r>
              <a:rPr lang="de-DE" sz="1600" baseline="-25000">
                <a:cs typeface="Arial" charset="0"/>
              </a:rPr>
              <a:t>sp</a:t>
            </a:r>
            <a:r>
              <a:rPr lang="de-DE" sz="1600">
                <a:cs typeface="Arial" charset="0"/>
              </a:rPr>
              <a:t>= [Ca</a:t>
            </a:r>
            <a:r>
              <a:rPr lang="de-DE" sz="1600" baseline="30000">
                <a:cs typeface="Arial" charset="0"/>
              </a:rPr>
              <a:t>2+</a:t>
            </a:r>
            <a:r>
              <a:rPr lang="de-DE" sz="1600">
                <a:cs typeface="Arial" charset="0"/>
              </a:rPr>
              <a:t>]</a:t>
            </a:r>
            <a:r>
              <a:rPr lang="de-DE" sz="1600" baseline="-25000">
                <a:cs typeface="Arial" charset="0"/>
              </a:rPr>
              <a:t>threshold</a:t>
            </a:r>
            <a:r>
              <a:rPr lang="de-DE" sz="1600">
                <a:cs typeface="Arial" charset="0"/>
              </a:rPr>
              <a:t> ·V</a:t>
            </a:r>
            <a:r>
              <a:rPr lang="de-DE" sz="1600" baseline="-25000">
                <a:cs typeface="Arial" charset="0"/>
              </a:rPr>
              <a:t>FREE</a:t>
            </a:r>
          </a:p>
          <a:p>
            <a:endParaRPr lang="de-DE" sz="1600">
              <a:cs typeface="Arial" charset="0"/>
            </a:endParaRPr>
          </a:p>
        </p:txBody>
      </p:sp>
      <p:sp>
        <p:nvSpPr>
          <p:cNvPr id="66634" name="AutoShape 74"/>
          <p:cNvSpPr>
            <a:spLocks noChangeArrowheads="1"/>
          </p:cNvSpPr>
          <p:nvPr/>
        </p:nvSpPr>
        <p:spPr bwMode="auto">
          <a:xfrm>
            <a:off x="5219700" y="5805488"/>
            <a:ext cx="431800" cy="144462"/>
          </a:xfrm>
          <a:prstGeom prst="rightArrow">
            <a:avLst>
              <a:gd name="adj1" fmla="val 50000"/>
              <a:gd name="adj2" fmla="val 7472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atin typeface="+mj-lt"/>
              <a:ea typeface="+mn-ea"/>
            </a:endParaRPr>
          </a:p>
        </p:txBody>
      </p:sp>
      <p:sp>
        <p:nvSpPr>
          <p:cNvPr id="66635" name="Text Box 75"/>
          <p:cNvSpPr txBox="1">
            <a:spLocks noChangeArrowheads="1"/>
          </p:cNvSpPr>
          <p:nvPr/>
        </p:nvSpPr>
        <p:spPr bwMode="auto">
          <a:xfrm>
            <a:off x="5580063" y="5670550"/>
            <a:ext cx="37576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1600">
                <a:cs typeface="Arial" charset="0"/>
              </a:rPr>
              <a:t>V</a:t>
            </a:r>
            <a:r>
              <a:rPr lang="de-DE" sz="1600" baseline="-25000">
                <a:cs typeface="Arial" charset="0"/>
              </a:rPr>
              <a:t>BL</a:t>
            </a:r>
            <a:r>
              <a:rPr lang="de-DE" sz="1600">
                <a:cs typeface="Arial" charset="0"/>
              </a:rPr>
              <a:t> = K</a:t>
            </a:r>
            <a:r>
              <a:rPr lang="de-DE" sz="1600" baseline="-25000">
                <a:cs typeface="Arial" charset="0"/>
              </a:rPr>
              <a:t>sp·</a:t>
            </a:r>
            <a:r>
              <a:rPr lang="de-DE" sz="1600">
                <a:cs typeface="Arial" charset="0"/>
              </a:rPr>
              <a:t>[Ca</a:t>
            </a:r>
            <a:r>
              <a:rPr lang="de-DE" sz="1600" baseline="30000">
                <a:cs typeface="Arial" charset="0"/>
              </a:rPr>
              <a:t>2+</a:t>
            </a:r>
            <a:r>
              <a:rPr lang="de-DE" sz="1600">
                <a:cs typeface="Arial" charset="0"/>
              </a:rPr>
              <a:t>]</a:t>
            </a:r>
            <a:r>
              <a:rPr lang="de-DE" sz="1600" baseline="-25000">
                <a:cs typeface="Arial" charset="0"/>
              </a:rPr>
              <a:t>threshold</a:t>
            </a:r>
            <a:r>
              <a:rPr lang="de-DE" sz="1600">
                <a:cs typeface="Arial" charset="0"/>
              </a:rPr>
              <a:t> ·V</a:t>
            </a:r>
            <a:r>
              <a:rPr lang="de-DE" sz="1600" baseline="-25000">
                <a:cs typeface="Arial" charset="0"/>
              </a:rPr>
              <a:t>FLUID </a:t>
            </a:r>
            <a:r>
              <a:rPr lang="de-DE" sz="1600">
                <a:cs typeface="Arial" charset="0"/>
              </a:rPr>
              <a:t>/[HEDP</a:t>
            </a:r>
            <a:r>
              <a:rPr lang="de-DE" sz="1600" baseline="30000">
                <a:cs typeface="Arial" charset="0"/>
              </a:rPr>
              <a:t>2-</a:t>
            </a:r>
            <a:r>
              <a:rPr lang="de-DE" sz="1600">
                <a:cs typeface="Arial" charset="0"/>
              </a:rPr>
              <a:t>] </a:t>
            </a:r>
            <a:endParaRPr lang="de-DE" sz="1600" baseline="-25000">
              <a:cs typeface="Arial" charset="0"/>
            </a:endParaRPr>
          </a:p>
          <a:p>
            <a:endParaRPr lang="de-DE" sz="1600">
              <a:cs typeface="Arial" charset="0"/>
            </a:endParaRPr>
          </a:p>
        </p:txBody>
      </p:sp>
      <p:sp>
        <p:nvSpPr>
          <p:cNvPr id="66636" name="Text Box 76"/>
          <p:cNvSpPr txBox="1">
            <a:spLocks noChangeArrowheads="1"/>
          </p:cNvSpPr>
          <p:nvPr/>
        </p:nvSpPr>
        <p:spPr bwMode="auto">
          <a:xfrm>
            <a:off x="2268538" y="6286500"/>
            <a:ext cx="18637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1600">
                <a:cs typeface="Arial" charset="0"/>
              </a:rPr>
              <a:t>V</a:t>
            </a:r>
            <a:r>
              <a:rPr lang="de-DE" sz="1600" baseline="-25000">
                <a:cs typeface="Arial" charset="0"/>
              </a:rPr>
              <a:t>BL</a:t>
            </a:r>
            <a:r>
              <a:rPr lang="de-DE" sz="1600">
                <a:cs typeface="Arial" charset="0"/>
              </a:rPr>
              <a:t> = 9.89·10</a:t>
            </a:r>
            <a:r>
              <a:rPr lang="de-DE" sz="1600" baseline="30000">
                <a:cs typeface="Arial" charset="0"/>
              </a:rPr>
              <a:t>-3</a:t>
            </a:r>
            <a:r>
              <a:rPr lang="de-DE" sz="1600">
                <a:cs typeface="Arial" charset="0"/>
              </a:rPr>
              <a:t> µL </a:t>
            </a:r>
            <a:endParaRPr lang="de-DE" sz="1600" baseline="-25000">
              <a:cs typeface="Arial" charset="0"/>
            </a:endParaRPr>
          </a:p>
          <a:p>
            <a:endParaRPr lang="de-DE" sz="1600">
              <a:cs typeface="Arial" charset="0"/>
            </a:endParaRPr>
          </a:p>
        </p:txBody>
      </p:sp>
      <p:sp>
        <p:nvSpPr>
          <p:cNvPr id="66637" name="AutoShape 77"/>
          <p:cNvSpPr>
            <a:spLocks noChangeArrowheads="1"/>
          </p:cNvSpPr>
          <p:nvPr/>
        </p:nvSpPr>
        <p:spPr bwMode="auto">
          <a:xfrm>
            <a:off x="4356100" y="6381750"/>
            <a:ext cx="431800" cy="144463"/>
          </a:xfrm>
          <a:prstGeom prst="rightArrow">
            <a:avLst>
              <a:gd name="adj1" fmla="val 50000"/>
              <a:gd name="adj2" fmla="val 7472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atin typeface="+mj-lt"/>
              <a:ea typeface="+mn-ea"/>
            </a:endParaRPr>
          </a:p>
        </p:txBody>
      </p:sp>
      <p:sp>
        <p:nvSpPr>
          <p:cNvPr id="66638" name="Text Box 78"/>
          <p:cNvSpPr txBox="1">
            <a:spLocks noChangeArrowheads="1"/>
          </p:cNvSpPr>
          <p:nvPr/>
        </p:nvSpPr>
        <p:spPr bwMode="auto">
          <a:xfrm>
            <a:off x="4859338" y="6286500"/>
            <a:ext cx="111751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>
                <a:latin typeface="+mj-lt"/>
                <a:ea typeface="+mn-ea"/>
              </a:rPr>
              <a:t>h = 380 nm </a:t>
            </a:r>
            <a:endParaRPr lang="de-DE" sz="1600" baseline="-25000">
              <a:latin typeface="+mj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600">
              <a:latin typeface="+mj-lt"/>
              <a:ea typeface="+mn-ea"/>
            </a:endParaRPr>
          </a:p>
        </p:txBody>
      </p:sp>
      <p:sp>
        <p:nvSpPr>
          <p:cNvPr id="66639" name="Rectangle 79"/>
          <p:cNvSpPr>
            <a:spLocks noChangeArrowheads="1"/>
          </p:cNvSpPr>
          <p:nvPr/>
        </p:nvSpPr>
        <p:spPr bwMode="auto">
          <a:xfrm>
            <a:off x="4787900" y="6237288"/>
            <a:ext cx="1511300" cy="4318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atin typeface="+mj-lt"/>
              <a:ea typeface="+mn-ea"/>
            </a:endParaRPr>
          </a:p>
        </p:txBody>
      </p:sp>
      <p:sp>
        <p:nvSpPr>
          <p:cNvPr id="66640" name="Rectangle 80"/>
          <p:cNvSpPr>
            <a:spLocks noChangeArrowheads="1"/>
          </p:cNvSpPr>
          <p:nvPr/>
        </p:nvSpPr>
        <p:spPr bwMode="auto">
          <a:xfrm>
            <a:off x="331788" y="508000"/>
            <a:ext cx="8569325" cy="26654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atin typeface="+mj-lt"/>
              <a:ea typeface="+mn-ea"/>
            </a:endParaRPr>
          </a:p>
        </p:txBody>
      </p:sp>
      <p:sp>
        <p:nvSpPr>
          <p:cNvPr id="66641" name="Line 81"/>
          <p:cNvSpPr>
            <a:spLocks noChangeShapeType="1"/>
          </p:cNvSpPr>
          <p:nvPr/>
        </p:nvSpPr>
        <p:spPr bwMode="auto">
          <a:xfrm>
            <a:off x="2524125" y="2419350"/>
            <a:ext cx="41767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atin typeface="+mj-lt"/>
              <a:ea typeface="+mn-ea"/>
            </a:endParaRPr>
          </a:p>
        </p:txBody>
      </p:sp>
      <p:sp>
        <p:nvSpPr>
          <p:cNvPr id="66642" name="Rectangle 82" descr="Zickzack"/>
          <p:cNvSpPr>
            <a:spLocks noChangeArrowheads="1"/>
          </p:cNvSpPr>
          <p:nvPr/>
        </p:nvSpPr>
        <p:spPr bwMode="auto">
          <a:xfrm>
            <a:off x="3605213" y="1987550"/>
            <a:ext cx="1655762" cy="431800"/>
          </a:xfrm>
          <a:prstGeom prst="rect">
            <a:avLst/>
          </a:prstGeom>
          <a:pattFill prst="zigZag">
            <a:fgClr>
              <a:srgbClr val="CCEC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atin typeface="+mj-lt"/>
              <a:ea typeface="+mn-ea"/>
            </a:endParaRPr>
          </a:p>
        </p:txBody>
      </p:sp>
      <p:sp>
        <p:nvSpPr>
          <p:cNvPr id="66643" name="Rectangle 83"/>
          <p:cNvSpPr>
            <a:spLocks noChangeArrowheads="1"/>
          </p:cNvSpPr>
          <p:nvPr/>
        </p:nvSpPr>
        <p:spPr bwMode="auto">
          <a:xfrm>
            <a:off x="2955925" y="908050"/>
            <a:ext cx="2916238" cy="1511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atin typeface="+mj-lt"/>
              <a:ea typeface="+mn-ea"/>
            </a:endParaRPr>
          </a:p>
        </p:txBody>
      </p:sp>
      <p:sp>
        <p:nvSpPr>
          <p:cNvPr id="66644" name="Text Box 84"/>
          <p:cNvSpPr txBox="1">
            <a:spLocks noChangeArrowheads="1"/>
          </p:cNvSpPr>
          <p:nvPr/>
        </p:nvSpPr>
        <p:spPr bwMode="auto">
          <a:xfrm>
            <a:off x="6124575" y="1052513"/>
            <a:ext cx="26326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>
                <a:cs typeface="Arial" charset="0"/>
              </a:rPr>
              <a:t>V</a:t>
            </a:r>
            <a:r>
              <a:rPr lang="de-DE" baseline="-25000">
                <a:cs typeface="Arial" charset="0"/>
              </a:rPr>
              <a:t>FLUID CELL </a:t>
            </a:r>
            <a:r>
              <a:rPr lang="de-DE">
                <a:cs typeface="Arial" charset="0"/>
              </a:rPr>
              <a:t>= 50 µL</a:t>
            </a:r>
          </a:p>
        </p:txBody>
      </p:sp>
      <p:sp>
        <p:nvSpPr>
          <p:cNvPr id="66645" name="Text Box 85"/>
          <p:cNvSpPr txBox="1">
            <a:spLocks noChangeArrowheads="1"/>
          </p:cNvSpPr>
          <p:nvPr/>
        </p:nvSpPr>
        <p:spPr bwMode="auto">
          <a:xfrm>
            <a:off x="1835150" y="2565400"/>
            <a:ext cx="23969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>
                <a:cs typeface="Arial" charset="0"/>
              </a:rPr>
              <a:t>V</a:t>
            </a:r>
            <a:r>
              <a:rPr lang="de-DE" baseline="-25000">
                <a:cs typeface="Arial" charset="0"/>
              </a:rPr>
              <a:t>CRYSTAL </a:t>
            </a:r>
            <a:r>
              <a:rPr lang="de-DE">
                <a:cs typeface="Arial" charset="0"/>
              </a:rPr>
              <a:t>= 12 µL</a:t>
            </a:r>
          </a:p>
        </p:txBody>
      </p:sp>
      <p:sp>
        <p:nvSpPr>
          <p:cNvPr id="66646" name="Rectangle 86"/>
          <p:cNvSpPr>
            <a:spLocks noChangeArrowheads="1"/>
          </p:cNvSpPr>
          <p:nvPr/>
        </p:nvSpPr>
        <p:spPr bwMode="auto">
          <a:xfrm>
            <a:off x="3490913" y="1844675"/>
            <a:ext cx="1944687" cy="574675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atin typeface="+mj-lt"/>
              <a:ea typeface="+mn-ea"/>
            </a:endParaRPr>
          </a:p>
        </p:txBody>
      </p:sp>
      <p:sp>
        <p:nvSpPr>
          <p:cNvPr id="66647" name="Line 87"/>
          <p:cNvSpPr>
            <a:spLocks noChangeShapeType="1"/>
          </p:cNvSpPr>
          <p:nvPr/>
        </p:nvSpPr>
        <p:spPr bwMode="auto">
          <a:xfrm>
            <a:off x="5548313" y="1844675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atin typeface="+mj-lt"/>
              <a:ea typeface="+mn-ea"/>
            </a:endParaRPr>
          </a:p>
        </p:txBody>
      </p:sp>
      <p:sp>
        <p:nvSpPr>
          <p:cNvPr id="66648" name="Line 88"/>
          <p:cNvSpPr>
            <a:spLocks noChangeShapeType="1"/>
          </p:cNvSpPr>
          <p:nvPr/>
        </p:nvSpPr>
        <p:spPr bwMode="auto">
          <a:xfrm>
            <a:off x="5548313" y="1987550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atin typeface="+mj-lt"/>
              <a:ea typeface="+mn-ea"/>
            </a:endParaRPr>
          </a:p>
        </p:txBody>
      </p:sp>
      <p:sp>
        <p:nvSpPr>
          <p:cNvPr id="66649" name="Line 89"/>
          <p:cNvSpPr>
            <a:spLocks noChangeShapeType="1"/>
          </p:cNvSpPr>
          <p:nvPr/>
        </p:nvSpPr>
        <p:spPr bwMode="auto">
          <a:xfrm>
            <a:off x="6021388" y="18240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atin typeface="+mj-lt"/>
              <a:ea typeface="+mn-ea"/>
            </a:endParaRPr>
          </a:p>
        </p:txBody>
      </p:sp>
      <p:sp>
        <p:nvSpPr>
          <p:cNvPr id="66650" name="Text Box 90"/>
          <p:cNvSpPr txBox="1">
            <a:spLocks noChangeArrowheads="1"/>
          </p:cNvSpPr>
          <p:nvPr/>
        </p:nvSpPr>
        <p:spPr bwMode="auto">
          <a:xfrm>
            <a:off x="6124575" y="1771650"/>
            <a:ext cx="26597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400">
                <a:latin typeface="+mj-lt"/>
                <a:ea typeface="+mn-ea"/>
              </a:rPr>
              <a:t>h, thickness of the boundary layer</a:t>
            </a:r>
          </a:p>
        </p:txBody>
      </p:sp>
      <p:sp>
        <p:nvSpPr>
          <p:cNvPr id="66651" name="Line 91"/>
          <p:cNvSpPr>
            <a:spLocks noChangeShapeType="1"/>
          </p:cNvSpPr>
          <p:nvPr/>
        </p:nvSpPr>
        <p:spPr bwMode="auto">
          <a:xfrm flipH="1">
            <a:off x="5187950" y="1339850"/>
            <a:ext cx="93662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atin typeface="+mj-lt"/>
              <a:ea typeface="+mn-ea"/>
            </a:endParaRPr>
          </a:p>
        </p:txBody>
      </p:sp>
      <p:sp>
        <p:nvSpPr>
          <p:cNvPr id="66652" name="Line 92"/>
          <p:cNvSpPr>
            <a:spLocks noChangeShapeType="1"/>
          </p:cNvSpPr>
          <p:nvPr/>
        </p:nvSpPr>
        <p:spPr bwMode="auto">
          <a:xfrm flipV="1">
            <a:off x="3635375" y="2203450"/>
            <a:ext cx="544513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atin typeface="+mj-lt"/>
              <a:ea typeface="+mn-ea"/>
            </a:endParaRPr>
          </a:p>
        </p:txBody>
      </p:sp>
      <p:sp>
        <p:nvSpPr>
          <p:cNvPr id="66653" name="Text Box 93"/>
          <p:cNvSpPr txBox="1">
            <a:spLocks noChangeArrowheads="1"/>
          </p:cNvSpPr>
          <p:nvPr/>
        </p:nvSpPr>
        <p:spPr bwMode="auto">
          <a:xfrm>
            <a:off x="4067175" y="2636838"/>
            <a:ext cx="192059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400">
                <a:latin typeface="+mj-lt"/>
                <a:ea typeface="+mn-ea"/>
              </a:rPr>
              <a:t>Crystal size = 4x3x1 mm</a:t>
            </a:r>
          </a:p>
        </p:txBody>
      </p:sp>
      <p:sp>
        <p:nvSpPr>
          <p:cNvPr id="66654" name="Text Box 94"/>
          <p:cNvSpPr txBox="1">
            <a:spLocks noChangeArrowheads="1"/>
          </p:cNvSpPr>
          <p:nvPr/>
        </p:nvSpPr>
        <p:spPr bwMode="auto">
          <a:xfrm>
            <a:off x="3605213" y="541338"/>
            <a:ext cx="20699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>
                <a:cs typeface="Arial" charset="0"/>
              </a:rPr>
              <a:t>V</a:t>
            </a:r>
            <a:r>
              <a:rPr lang="de-DE" baseline="-25000">
                <a:cs typeface="Arial" charset="0"/>
              </a:rPr>
              <a:t>FLUID </a:t>
            </a:r>
            <a:r>
              <a:rPr lang="de-DE">
                <a:cs typeface="Arial" charset="0"/>
              </a:rPr>
              <a:t>= 38 µL</a:t>
            </a:r>
          </a:p>
        </p:txBody>
      </p:sp>
      <p:sp>
        <p:nvSpPr>
          <p:cNvPr id="186399" name="Text Box 31"/>
          <p:cNvSpPr txBox="1">
            <a:spLocks noChangeArrowheads="1"/>
          </p:cNvSpPr>
          <p:nvPr/>
        </p:nvSpPr>
        <p:spPr bwMode="auto">
          <a:xfrm>
            <a:off x="-219075" y="30163"/>
            <a:ext cx="9505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/>
              <a:t>Calculation of the boundary layer maximum thickness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691184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6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6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6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6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6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6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6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66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66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66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81" grpId="0"/>
      <p:bldP spid="66582" grpId="0"/>
      <p:bldP spid="66584" grpId="0"/>
      <p:bldP spid="66585" grpId="0"/>
      <p:bldP spid="66632" grpId="0"/>
      <p:bldP spid="66633" grpId="0"/>
      <p:bldP spid="66634" grpId="0" animBg="1"/>
      <p:bldP spid="66635" grpId="0"/>
      <p:bldP spid="66636" grpId="0"/>
      <p:bldP spid="66637" grpId="0" animBg="1"/>
      <p:bldP spid="66638" grpId="0"/>
      <p:bldP spid="666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FM_fastsca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24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69" name="Rectangle 13"/>
          <p:cNvSpPr>
            <a:spLocks noChangeArrowheads="1"/>
          </p:cNvSpPr>
          <p:nvPr/>
        </p:nvSpPr>
        <p:spPr bwMode="auto">
          <a:xfrm>
            <a:off x="152400" y="76200"/>
            <a:ext cx="8839200" cy="6511925"/>
          </a:xfrm>
          <a:prstGeom prst="rect">
            <a:avLst/>
          </a:prstGeom>
          <a:solidFill>
            <a:srgbClr val="D3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2" name="Rectangle 17"/>
          <p:cNvSpPr>
            <a:spLocks noChangeArrowheads="1"/>
          </p:cNvSpPr>
          <p:nvPr/>
        </p:nvSpPr>
        <p:spPr bwMode="auto">
          <a:xfrm>
            <a:off x="971624" y="5309626"/>
            <a:ext cx="7416800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2000" dirty="0">
              <a:latin typeface="+mj-lt"/>
            </a:endParaRPr>
          </a:p>
          <a:p>
            <a:pPr algn="ctr">
              <a:defRPr/>
            </a:pPr>
            <a:endParaRPr lang="en-GB" sz="1600" dirty="0">
              <a:latin typeface="+mj-lt"/>
            </a:endParaRPr>
          </a:p>
          <a:p>
            <a:pPr algn="ctr">
              <a:defRPr/>
            </a:pPr>
            <a:endParaRPr lang="en-GB" sz="1700" dirty="0">
              <a:latin typeface="Calibri" pitchFamily="34" charset="0"/>
            </a:endParaRPr>
          </a:p>
        </p:txBody>
      </p:sp>
      <p:sp>
        <p:nvSpPr>
          <p:cNvPr id="11" name="Rectángulo 6"/>
          <p:cNvSpPr/>
          <p:nvPr/>
        </p:nvSpPr>
        <p:spPr>
          <a:xfrm>
            <a:off x="-533400" y="162669"/>
            <a:ext cx="10668000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018852" y="116632"/>
            <a:ext cx="85217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2800" dirty="0"/>
              <a:t>Interface-coupled dissolution-precipitation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6363" y="4048125"/>
            <a:ext cx="9093200" cy="2308324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lphaLcParenBoth"/>
            </a:pPr>
            <a:r>
              <a:rPr lang="en-GB" dirty="0"/>
              <a:t>Dissolution of even a few monolayers of the parent crystal may result in an interfacial fluid layer which is supersaturated with respect to another phase</a:t>
            </a:r>
          </a:p>
          <a:p>
            <a:pPr marL="457200" indent="-457200">
              <a:buFontTx/>
              <a:buAutoNum type="alphaLcParenBoth"/>
            </a:pPr>
            <a:endParaRPr lang="en-GB" dirty="0"/>
          </a:p>
          <a:p>
            <a:pPr marL="457200" indent="-457200"/>
            <a:r>
              <a:rPr lang="en-GB" dirty="0"/>
              <a:t>(b) This product phase may nucleate on the surface of the parent</a:t>
            </a:r>
          </a:p>
          <a:p>
            <a:pPr marL="457200" indent="-457200"/>
            <a:endParaRPr lang="en-GB" dirty="0"/>
          </a:p>
        </p:txBody>
      </p:sp>
      <p:grpSp>
        <p:nvGrpSpPr>
          <p:cNvPr id="13" name="Group 5"/>
          <p:cNvGrpSpPr>
            <a:grpSpLocks/>
          </p:cNvGrpSpPr>
          <p:nvPr/>
        </p:nvGrpSpPr>
        <p:grpSpPr bwMode="auto">
          <a:xfrm>
            <a:off x="9525" y="976313"/>
            <a:ext cx="9144000" cy="3006725"/>
            <a:chOff x="0" y="597056"/>
            <a:chExt cx="9144000" cy="3006990"/>
          </a:xfrm>
        </p:grpSpPr>
        <p:sp>
          <p:nvSpPr>
            <p:cNvPr id="14" name="Rectangle 13"/>
            <p:cNvSpPr/>
            <p:nvPr/>
          </p:nvSpPr>
          <p:spPr>
            <a:xfrm>
              <a:off x="0" y="597056"/>
              <a:ext cx="9144000" cy="3006990"/>
            </a:xfrm>
            <a:prstGeom prst="rect">
              <a:avLst/>
            </a:prstGeom>
            <a:blipFill dpi="0" rotWithShape="1">
              <a:blip r:embed="rId3">
                <a:alphaModFix amt="56000"/>
              </a:blip>
              <a:srcRect/>
              <a:tile tx="0" ty="0" sx="100000" sy="100000" flip="none" algn="tl"/>
            </a:blip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>
                <a:solidFill>
                  <a:srgbClr val="FFFFFF"/>
                </a:solidFill>
                <a:ea typeface="ＭＳ Ｐゴシック" pitchFamily="-84" charset="-128"/>
                <a:cs typeface="ＭＳ Ｐゴシック" pitchFamily="-84" charset="-128"/>
              </a:endParaRPr>
            </a:p>
          </p:txBody>
        </p:sp>
        <p:sp>
          <p:nvSpPr>
            <p:cNvPr id="15" name="Rectangle 2"/>
            <p:cNvSpPr>
              <a:spLocks noChangeArrowheads="1"/>
            </p:cNvSpPr>
            <p:nvPr/>
          </p:nvSpPr>
          <p:spPr bwMode="auto">
            <a:xfrm>
              <a:off x="406401" y="897733"/>
              <a:ext cx="1168400" cy="2349500"/>
            </a:xfrm>
            <a:prstGeom prst="rect">
              <a:avLst/>
            </a:prstGeom>
            <a:solidFill>
              <a:srgbClr val="C12B4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16" name="Group 3"/>
            <p:cNvGrpSpPr>
              <a:grpSpLocks/>
            </p:cNvGrpSpPr>
            <p:nvPr/>
          </p:nvGrpSpPr>
          <p:grpSpPr bwMode="auto">
            <a:xfrm>
              <a:off x="7299942" y="897734"/>
              <a:ext cx="1177926" cy="2349500"/>
              <a:chOff x="4408" y="328"/>
              <a:chExt cx="742" cy="1480"/>
            </a:xfrm>
          </p:grpSpPr>
          <p:sp>
            <p:nvSpPr>
              <p:cNvPr id="770" name="Rectangle 4"/>
              <p:cNvSpPr>
                <a:spLocks noChangeArrowheads="1"/>
              </p:cNvSpPr>
              <p:nvPr/>
            </p:nvSpPr>
            <p:spPr bwMode="auto">
              <a:xfrm>
                <a:off x="4408" y="328"/>
                <a:ext cx="736" cy="1480"/>
              </a:xfrm>
              <a:prstGeom prst="rect">
                <a:avLst/>
              </a:prstGeom>
              <a:solidFill>
                <a:srgbClr val="2F49E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1" name="Oval 5"/>
              <p:cNvSpPr>
                <a:spLocks noChangeArrowheads="1"/>
              </p:cNvSpPr>
              <p:nvPr/>
            </p:nvSpPr>
            <p:spPr bwMode="auto">
              <a:xfrm>
                <a:off x="4547" y="343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2" name="Oval 6"/>
              <p:cNvSpPr>
                <a:spLocks noChangeAspect="1" noChangeArrowheads="1"/>
              </p:cNvSpPr>
              <p:nvPr/>
            </p:nvSpPr>
            <p:spPr bwMode="auto">
              <a:xfrm>
                <a:off x="4446" y="343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3" name="Oval 7"/>
              <p:cNvSpPr>
                <a:spLocks noChangeAspect="1" noChangeArrowheads="1"/>
              </p:cNvSpPr>
              <p:nvPr/>
            </p:nvSpPr>
            <p:spPr bwMode="auto">
              <a:xfrm>
                <a:off x="4503" y="343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4" name="Oval 8"/>
              <p:cNvSpPr>
                <a:spLocks noChangeAspect="1" noChangeArrowheads="1"/>
              </p:cNvSpPr>
              <p:nvPr/>
            </p:nvSpPr>
            <p:spPr bwMode="auto">
              <a:xfrm>
                <a:off x="4674" y="343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5" name="Oval 9"/>
              <p:cNvSpPr>
                <a:spLocks noChangeAspect="1" noChangeArrowheads="1"/>
              </p:cNvSpPr>
              <p:nvPr/>
            </p:nvSpPr>
            <p:spPr bwMode="auto">
              <a:xfrm>
                <a:off x="4731" y="343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6" name="Oval 10"/>
              <p:cNvSpPr>
                <a:spLocks noChangeAspect="1" noChangeArrowheads="1"/>
              </p:cNvSpPr>
              <p:nvPr/>
            </p:nvSpPr>
            <p:spPr bwMode="auto">
              <a:xfrm>
                <a:off x="4845" y="343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7" name="Oval 11"/>
              <p:cNvSpPr>
                <a:spLocks noChangeAspect="1" noChangeArrowheads="1"/>
              </p:cNvSpPr>
              <p:nvPr/>
            </p:nvSpPr>
            <p:spPr bwMode="auto">
              <a:xfrm>
                <a:off x="4959" y="343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8" name="Oval 12"/>
              <p:cNvSpPr>
                <a:spLocks noChangeAspect="1" noChangeArrowheads="1"/>
              </p:cNvSpPr>
              <p:nvPr/>
            </p:nvSpPr>
            <p:spPr bwMode="auto">
              <a:xfrm>
                <a:off x="5016" y="343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9" name="Oval 13"/>
              <p:cNvSpPr>
                <a:spLocks noChangeAspect="1" noChangeArrowheads="1"/>
              </p:cNvSpPr>
              <p:nvPr/>
            </p:nvSpPr>
            <p:spPr bwMode="auto">
              <a:xfrm>
                <a:off x="5073" y="343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0" name="Oval 14"/>
              <p:cNvSpPr>
                <a:spLocks noChangeArrowheads="1"/>
              </p:cNvSpPr>
              <p:nvPr/>
            </p:nvSpPr>
            <p:spPr bwMode="auto">
              <a:xfrm>
                <a:off x="4643" y="358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1" name="Oval 15"/>
              <p:cNvSpPr>
                <a:spLocks noChangeArrowheads="1"/>
              </p:cNvSpPr>
              <p:nvPr/>
            </p:nvSpPr>
            <p:spPr bwMode="auto">
              <a:xfrm>
                <a:off x="4775" y="355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2" name="Oval 16"/>
              <p:cNvSpPr>
                <a:spLocks noChangeArrowheads="1"/>
              </p:cNvSpPr>
              <p:nvPr/>
            </p:nvSpPr>
            <p:spPr bwMode="auto">
              <a:xfrm>
                <a:off x="4928" y="352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3" name="Oval 17"/>
              <p:cNvSpPr>
                <a:spLocks noChangeArrowheads="1"/>
              </p:cNvSpPr>
              <p:nvPr/>
            </p:nvSpPr>
            <p:spPr bwMode="auto">
              <a:xfrm>
                <a:off x="5102" y="352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4" name="Oval 18"/>
              <p:cNvSpPr>
                <a:spLocks noChangeAspect="1" noChangeArrowheads="1"/>
              </p:cNvSpPr>
              <p:nvPr/>
            </p:nvSpPr>
            <p:spPr bwMode="auto">
              <a:xfrm>
                <a:off x="5050" y="363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5" name="Oval 19"/>
              <p:cNvSpPr>
                <a:spLocks noChangeAspect="1" noChangeArrowheads="1"/>
              </p:cNvSpPr>
              <p:nvPr/>
            </p:nvSpPr>
            <p:spPr bwMode="auto">
              <a:xfrm>
                <a:off x="4987" y="357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6" name="Oval 20"/>
              <p:cNvSpPr>
                <a:spLocks noChangeAspect="1" noChangeArrowheads="1"/>
              </p:cNvSpPr>
              <p:nvPr/>
            </p:nvSpPr>
            <p:spPr bwMode="auto">
              <a:xfrm>
                <a:off x="4888" y="366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7" name="Oval 21"/>
              <p:cNvSpPr>
                <a:spLocks noChangeAspect="1" noChangeArrowheads="1"/>
              </p:cNvSpPr>
              <p:nvPr/>
            </p:nvSpPr>
            <p:spPr bwMode="auto">
              <a:xfrm>
                <a:off x="4807" y="339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8" name="Oval 22"/>
              <p:cNvSpPr>
                <a:spLocks noChangeAspect="1" noChangeArrowheads="1"/>
              </p:cNvSpPr>
              <p:nvPr/>
            </p:nvSpPr>
            <p:spPr bwMode="auto">
              <a:xfrm>
                <a:off x="4708" y="363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9" name="Oval 23"/>
              <p:cNvSpPr>
                <a:spLocks noChangeAspect="1" noChangeArrowheads="1"/>
              </p:cNvSpPr>
              <p:nvPr/>
            </p:nvSpPr>
            <p:spPr bwMode="auto">
              <a:xfrm>
                <a:off x="4609" y="366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0" name="Oval 24"/>
              <p:cNvSpPr>
                <a:spLocks noChangeAspect="1" noChangeArrowheads="1"/>
              </p:cNvSpPr>
              <p:nvPr/>
            </p:nvSpPr>
            <p:spPr bwMode="auto">
              <a:xfrm>
                <a:off x="4411" y="372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1" name="Oval 25"/>
              <p:cNvSpPr>
                <a:spLocks noChangeArrowheads="1"/>
              </p:cNvSpPr>
              <p:nvPr/>
            </p:nvSpPr>
            <p:spPr bwMode="auto">
              <a:xfrm>
                <a:off x="4553" y="401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2" name="Oval 26"/>
              <p:cNvSpPr>
                <a:spLocks noChangeAspect="1" noChangeArrowheads="1"/>
              </p:cNvSpPr>
              <p:nvPr/>
            </p:nvSpPr>
            <p:spPr bwMode="auto">
              <a:xfrm>
                <a:off x="4452" y="401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3" name="Oval 27"/>
              <p:cNvSpPr>
                <a:spLocks noChangeAspect="1" noChangeArrowheads="1"/>
              </p:cNvSpPr>
              <p:nvPr/>
            </p:nvSpPr>
            <p:spPr bwMode="auto">
              <a:xfrm>
                <a:off x="4509" y="401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4" name="Oval 28"/>
              <p:cNvSpPr>
                <a:spLocks noChangeAspect="1" noChangeArrowheads="1"/>
              </p:cNvSpPr>
              <p:nvPr/>
            </p:nvSpPr>
            <p:spPr bwMode="auto">
              <a:xfrm>
                <a:off x="4680" y="401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5" name="Oval 29"/>
              <p:cNvSpPr>
                <a:spLocks noChangeAspect="1" noChangeArrowheads="1"/>
              </p:cNvSpPr>
              <p:nvPr/>
            </p:nvSpPr>
            <p:spPr bwMode="auto">
              <a:xfrm>
                <a:off x="4737" y="401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6" name="Oval 30"/>
              <p:cNvSpPr>
                <a:spLocks noChangeAspect="1" noChangeArrowheads="1"/>
              </p:cNvSpPr>
              <p:nvPr/>
            </p:nvSpPr>
            <p:spPr bwMode="auto">
              <a:xfrm>
                <a:off x="4851" y="401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7" name="Oval 31"/>
              <p:cNvSpPr>
                <a:spLocks noChangeAspect="1" noChangeArrowheads="1"/>
              </p:cNvSpPr>
              <p:nvPr/>
            </p:nvSpPr>
            <p:spPr bwMode="auto">
              <a:xfrm>
                <a:off x="4965" y="401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8" name="Oval 32"/>
              <p:cNvSpPr>
                <a:spLocks noChangeAspect="1" noChangeArrowheads="1"/>
              </p:cNvSpPr>
              <p:nvPr/>
            </p:nvSpPr>
            <p:spPr bwMode="auto">
              <a:xfrm>
                <a:off x="5022" y="401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9" name="Oval 33"/>
              <p:cNvSpPr>
                <a:spLocks noChangeAspect="1" noChangeArrowheads="1"/>
              </p:cNvSpPr>
              <p:nvPr/>
            </p:nvSpPr>
            <p:spPr bwMode="auto">
              <a:xfrm>
                <a:off x="5079" y="401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0" name="Oval 34"/>
              <p:cNvSpPr>
                <a:spLocks noChangeArrowheads="1"/>
              </p:cNvSpPr>
              <p:nvPr/>
            </p:nvSpPr>
            <p:spPr bwMode="auto">
              <a:xfrm>
                <a:off x="4649" y="416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1" name="Oval 35"/>
              <p:cNvSpPr>
                <a:spLocks noChangeArrowheads="1"/>
              </p:cNvSpPr>
              <p:nvPr/>
            </p:nvSpPr>
            <p:spPr bwMode="auto">
              <a:xfrm>
                <a:off x="4781" y="413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2" name="Oval 36"/>
              <p:cNvSpPr>
                <a:spLocks noChangeArrowheads="1"/>
              </p:cNvSpPr>
              <p:nvPr/>
            </p:nvSpPr>
            <p:spPr bwMode="auto">
              <a:xfrm>
                <a:off x="4934" y="410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3" name="Oval 37"/>
              <p:cNvSpPr>
                <a:spLocks noChangeArrowheads="1"/>
              </p:cNvSpPr>
              <p:nvPr/>
            </p:nvSpPr>
            <p:spPr bwMode="auto">
              <a:xfrm>
                <a:off x="5108" y="410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4" name="Oval 38"/>
              <p:cNvSpPr>
                <a:spLocks noChangeAspect="1" noChangeArrowheads="1"/>
              </p:cNvSpPr>
              <p:nvPr/>
            </p:nvSpPr>
            <p:spPr bwMode="auto">
              <a:xfrm>
                <a:off x="5056" y="421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5" name="Oval 39"/>
              <p:cNvSpPr>
                <a:spLocks noChangeAspect="1" noChangeArrowheads="1"/>
              </p:cNvSpPr>
              <p:nvPr/>
            </p:nvSpPr>
            <p:spPr bwMode="auto">
              <a:xfrm>
                <a:off x="4993" y="415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6" name="Oval 40"/>
              <p:cNvSpPr>
                <a:spLocks noChangeAspect="1" noChangeArrowheads="1"/>
              </p:cNvSpPr>
              <p:nvPr/>
            </p:nvSpPr>
            <p:spPr bwMode="auto">
              <a:xfrm>
                <a:off x="4894" y="424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7" name="Oval 41"/>
              <p:cNvSpPr>
                <a:spLocks noChangeAspect="1" noChangeArrowheads="1"/>
              </p:cNvSpPr>
              <p:nvPr/>
            </p:nvSpPr>
            <p:spPr bwMode="auto">
              <a:xfrm>
                <a:off x="4813" y="397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8" name="Oval 42"/>
              <p:cNvSpPr>
                <a:spLocks noChangeAspect="1" noChangeArrowheads="1"/>
              </p:cNvSpPr>
              <p:nvPr/>
            </p:nvSpPr>
            <p:spPr bwMode="auto">
              <a:xfrm>
                <a:off x="4714" y="421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9" name="Oval 43"/>
              <p:cNvSpPr>
                <a:spLocks noChangeAspect="1" noChangeArrowheads="1"/>
              </p:cNvSpPr>
              <p:nvPr/>
            </p:nvSpPr>
            <p:spPr bwMode="auto">
              <a:xfrm>
                <a:off x="4615" y="424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0" name="Oval 44"/>
              <p:cNvSpPr>
                <a:spLocks noChangeAspect="1" noChangeArrowheads="1"/>
              </p:cNvSpPr>
              <p:nvPr/>
            </p:nvSpPr>
            <p:spPr bwMode="auto">
              <a:xfrm>
                <a:off x="4417" y="430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1" name="Oval 45"/>
              <p:cNvSpPr>
                <a:spLocks noChangeArrowheads="1"/>
              </p:cNvSpPr>
              <p:nvPr/>
            </p:nvSpPr>
            <p:spPr bwMode="auto">
              <a:xfrm flipH="1">
                <a:off x="4982" y="457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2" name="Oval 46"/>
              <p:cNvSpPr>
                <a:spLocks noChangeAspect="1" noChangeArrowheads="1"/>
              </p:cNvSpPr>
              <p:nvPr/>
            </p:nvSpPr>
            <p:spPr bwMode="auto">
              <a:xfrm flipH="1">
                <a:off x="5091" y="457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3" name="Oval 47"/>
              <p:cNvSpPr>
                <a:spLocks noChangeAspect="1" noChangeArrowheads="1"/>
              </p:cNvSpPr>
              <p:nvPr/>
            </p:nvSpPr>
            <p:spPr bwMode="auto">
              <a:xfrm flipH="1">
                <a:off x="5034" y="457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4" name="Oval 48"/>
              <p:cNvSpPr>
                <a:spLocks noChangeAspect="1" noChangeArrowheads="1"/>
              </p:cNvSpPr>
              <p:nvPr/>
            </p:nvSpPr>
            <p:spPr bwMode="auto">
              <a:xfrm flipH="1">
                <a:off x="4863" y="457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5" name="Oval 49"/>
              <p:cNvSpPr>
                <a:spLocks noChangeAspect="1" noChangeArrowheads="1"/>
              </p:cNvSpPr>
              <p:nvPr/>
            </p:nvSpPr>
            <p:spPr bwMode="auto">
              <a:xfrm flipH="1">
                <a:off x="4806" y="457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6" name="Oval 50"/>
              <p:cNvSpPr>
                <a:spLocks noChangeAspect="1" noChangeArrowheads="1"/>
              </p:cNvSpPr>
              <p:nvPr/>
            </p:nvSpPr>
            <p:spPr bwMode="auto">
              <a:xfrm flipH="1">
                <a:off x="4692" y="457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7" name="Oval 51"/>
              <p:cNvSpPr>
                <a:spLocks noChangeAspect="1" noChangeArrowheads="1"/>
              </p:cNvSpPr>
              <p:nvPr/>
            </p:nvSpPr>
            <p:spPr bwMode="auto">
              <a:xfrm flipH="1">
                <a:off x="4578" y="457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8" name="Oval 52"/>
              <p:cNvSpPr>
                <a:spLocks noChangeAspect="1" noChangeArrowheads="1"/>
              </p:cNvSpPr>
              <p:nvPr/>
            </p:nvSpPr>
            <p:spPr bwMode="auto">
              <a:xfrm flipH="1">
                <a:off x="4521" y="457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9" name="Oval 53"/>
              <p:cNvSpPr>
                <a:spLocks noChangeAspect="1" noChangeArrowheads="1"/>
              </p:cNvSpPr>
              <p:nvPr/>
            </p:nvSpPr>
            <p:spPr bwMode="auto">
              <a:xfrm flipH="1">
                <a:off x="4464" y="457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0" name="Oval 54"/>
              <p:cNvSpPr>
                <a:spLocks noChangeArrowheads="1"/>
              </p:cNvSpPr>
              <p:nvPr/>
            </p:nvSpPr>
            <p:spPr bwMode="auto">
              <a:xfrm flipH="1">
                <a:off x="4886" y="472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1" name="Oval 55"/>
              <p:cNvSpPr>
                <a:spLocks noChangeArrowheads="1"/>
              </p:cNvSpPr>
              <p:nvPr/>
            </p:nvSpPr>
            <p:spPr bwMode="auto">
              <a:xfrm flipH="1">
                <a:off x="4754" y="469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2" name="Oval 56"/>
              <p:cNvSpPr>
                <a:spLocks noChangeArrowheads="1"/>
              </p:cNvSpPr>
              <p:nvPr/>
            </p:nvSpPr>
            <p:spPr bwMode="auto">
              <a:xfrm flipH="1">
                <a:off x="4601" y="466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3" name="Oval 57"/>
              <p:cNvSpPr>
                <a:spLocks noChangeArrowheads="1"/>
              </p:cNvSpPr>
              <p:nvPr/>
            </p:nvSpPr>
            <p:spPr bwMode="auto">
              <a:xfrm flipH="1">
                <a:off x="4427" y="466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4" name="Oval 58"/>
              <p:cNvSpPr>
                <a:spLocks noChangeAspect="1" noChangeArrowheads="1"/>
              </p:cNvSpPr>
              <p:nvPr/>
            </p:nvSpPr>
            <p:spPr bwMode="auto">
              <a:xfrm flipH="1">
                <a:off x="4493" y="477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5" name="Oval 59"/>
              <p:cNvSpPr>
                <a:spLocks noChangeAspect="1" noChangeArrowheads="1"/>
              </p:cNvSpPr>
              <p:nvPr/>
            </p:nvSpPr>
            <p:spPr bwMode="auto">
              <a:xfrm flipH="1">
                <a:off x="4556" y="471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6" name="Oval 60"/>
              <p:cNvSpPr>
                <a:spLocks noChangeAspect="1" noChangeArrowheads="1"/>
              </p:cNvSpPr>
              <p:nvPr/>
            </p:nvSpPr>
            <p:spPr bwMode="auto">
              <a:xfrm flipH="1">
                <a:off x="4655" y="480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7" name="Oval 61"/>
              <p:cNvSpPr>
                <a:spLocks noChangeAspect="1" noChangeArrowheads="1"/>
              </p:cNvSpPr>
              <p:nvPr/>
            </p:nvSpPr>
            <p:spPr bwMode="auto">
              <a:xfrm flipH="1">
                <a:off x="4736" y="453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8" name="Oval 62"/>
              <p:cNvSpPr>
                <a:spLocks noChangeAspect="1" noChangeArrowheads="1"/>
              </p:cNvSpPr>
              <p:nvPr/>
            </p:nvSpPr>
            <p:spPr bwMode="auto">
              <a:xfrm flipH="1">
                <a:off x="4835" y="477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9" name="Oval 63"/>
              <p:cNvSpPr>
                <a:spLocks noChangeAspect="1" noChangeArrowheads="1"/>
              </p:cNvSpPr>
              <p:nvPr/>
            </p:nvSpPr>
            <p:spPr bwMode="auto">
              <a:xfrm flipH="1">
                <a:off x="4934" y="480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0" name="Oval 64"/>
              <p:cNvSpPr>
                <a:spLocks noChangeAspect="1" noChangeArrowheads="1"/>
              </p:cNvSpPr>
              <p:nvPr/>
            </p:nvSpPr>
            <p:spPr bwMode="auto">
              <a:xfrm flipH="1">
                <a:off x="5132" y="486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1" name="Oval 65"/>
              <p:cNvSpPr>
                <a:spLocks noChangeArrowheads="1"/>
              </p:cNvSpPr>
              <p:nvPr/>
            </p:nvSpPr>
            <p:spPr bwMode="auto">
              <a:xfrm flipH="1">
                <a:off x="4976" y="515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2" name="Oval 66"/>
              <p:cNvSpPr>
                <a:spLocks noChangeAspect="1" noChangeArrowheads="1"/>
              </p:cNvSpPr>
              <p:nvPr/>
            </p:nvSpPr>
            <p:spPr bwMode="auto">
              <a:xfrm flipH="1">
                <a:off x="5085" y="515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3" name="Oval 67"/>
              <p:cNvSpPr>
                <a:spLocks noChangeAspect="1" noChangeArrowheads="1"/>
              </p:cNvSpPr>
              <p:nvPr/>
            </p:nvSpPr>
            <p:spPr bwMode="auto">
              <a:xfrm flipH="1">
                <a:off x="5028" y="515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4" name="Oval 68"/>
              <p:cNvSpPr>
                <a:spLocks noChangeAspect="1" noChangeArrowheads="1"/>
              </p:cNvSpPr>
              <p:nvPr/>
            </p:nvSpPr>
            <p:spPr bwMode="auto">
              <a:xfrm flipH="1">
                <a:off x="4857" y="515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5" name="Oval 69"/>
              <p:cNvSpPr>
                <a:spLocks noChangeAspect="1" noChangeArrowheads="1"/>
              </p:cNvSpPr>
              <p:nvPr/>
            </p:nvSpPr>
            <p:spPr bwMode="auto">
              <a:xfrm flipH="1">
                <a:off x="4800" y="515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6" name="Oval 70"/>
              <p:cNvSpPr>
                <a:spLocks noChangeAspect="1" noChangeArrowheads="1"/>
              </p:cNvSpPr>
              <p:nvPr/>
            </p:nvSpPr>
            <p:spPr bwMode="auto">
              <a:xfrm flipH="1">
                <a:off x="4686" y="515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7" name="Oval 71"/>
              <p:cNvSpPr>
                <a:spLocks noChangeAspect="1" noChangeArrowheads="1"/>
              </p:cNvSpPr>
              <p:nvPr/>
            </p:nvSpPr>
            <p:spPr bwMode="auto">
              <a:xfrm flipH="1">
                <a:off x="4572" y="515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8" name="Oval 72"/>
              <p:cNvSpPr>
                <a:spLocks noChangeAspect="1" noChangeArrowheads="1"/>
              </p:cNvSpPr>
              <p:nvPr/>
            </p:nvSpPr>
            <p:spPr bwMode="auto">
              <a:xfrm flipH="1">
                <a:off x="4515" y="515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9" name="Oval 73"/>
              <p:cNvSpPr>
                <a:spLocks noChangeAspect="1" noChangeArrowheads="1"/>
              </p:cNvSpPr>
              <p:nvPr/>
            </p:nvSpPr>
            <p:spPr bwMode="auto">
              <a:xfrm flipH="1">
                <a:off x="4458" y="515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0" name="Oval 74"/>
              <p:cNvSpPr>
                <a:spLocks noChangeArrowheads="1"/>
              </p:cNvSpPr>
              <p:nvPr/>
            </p:nvSpPr>
            <p:spPr bwMode="auto">
              <a:xfrm flipH="1">
                <a:off x="4880" y="530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1" name="Oval 75"/>
              <p:cNvSpPr>
                <a:spLocks noChangeArrowheads="1"/>
              </p:cNvSpPr>
              <p:nvPr/>
            </p:nvSpPr>
            <p:spPr bwMode="auto">
              <a:xfrm flipH="1">
                <a:off x="4748" y="527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2" name="Oval 76"/>
              <p:cNvSpPr>
                <a:spLocks noChangeArrowheads="1"/>
              </p:cNvSpPr>
              <p:nvPr/>
            </p:nvSpPr>
            <p:spPr bwMode="auto">
              <a:xfrm flipH="1">
                <a:off x="4595" y="524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3" name="Oval 77"/>
              <p:cNvSpPr>
                <a:spLocks noChangeArrowheads="1"/>
              </p:cNvSpPr>
              <p:nvPr/>
            </p:nvSpPr>
            <p:spPr bwMode="auto">
              <a:xfrm flipH="1">
                <a:off x="4421" y="524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4" name="Oval 78"/>
              <p:cNvSpPr>
                <a:spLocks noChangeAspect="1" noChangeArrowheads="1"/>
              </p:cNvSpPr>
              <p:nvPr/>
            </p:nvSpPr>
            <p:spPr bwMode="auto">
              <a:xfrm flipH="1">
                <a:off x="4487" y="535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5" name="Oval 79"/>
              <p:cNvSpPr>
                <a:spLocks noChangeAspect="1" noChangeArrowheads="1"/>
              </p:cNvSpPr>
              <p:nvPr/>
            </p:nvSpPr>
            <p:spPr bwMode="auto">
              <a:xfrm flipH="1">
                <a:off x="4550" y="529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6" name="Oval 80"/>
              <p:cNvSpPr>
                <a:spLocks noChangeAspect="1" noChangeArrowheads="1"/>
              </p:cNvSpPr>
              <p:nvPr/>
            </p:nvSpPr>
            <p:spPr bwMode="auto">
              <a:xfrm flipH="1">
                <a:off x="4649" y="538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7" name="Oval 81"/>
              <p:cNvSpPr>
                <a:spLocks noChangeAspect="1" noChangeArrowheads="1"/>
              </p:cNvSpPr>
              <p:nvPr/>
            </p:nvSpPr>
            <p:spPr bwMode="auto">
              <a:xfrm flipH="1">
                <a:off x="4730" y="511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8" name="Oval 82"/>
              <p:cNvSpPr>
                <a:spLocks noChangeAspect="1" noChangeArrowheads="1"/>
              </p:cNvSpPr>
              <p:nvPr/>
            </p:nvSpPr>
            <p:spPr bwMode="auto">
              <a:xfrm flipH="1">
                <a:off x="4829" y="535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9" name="Oval 83"/>
              <p:cNvSpPr>
                <a:spLocks noChangeAspect="1" noChangeArrowheads="1"/>
              </p:cNvSpPr>
              <p:nvPr/>
            </p:nvSpPr>
            <p:spPr bwMode="auto">
              <a:xfrm flipH="1">
                <a:off x="4928" y="538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50" name="Oval 84"/>
              <p:cNvSpPr>
                <a:spLocks noChangeAspect="1" noChangeArrowheads="1"/>
              </p:cNvSpPr>
              <p:nvPr/>
            </p:nvSpPr>
            <p:spPr bwMode="auto">
              <a:xfrm flipH="1">
                <a:off x="5126" y="544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grpSp>
            <p:nvGrpSpPr>
              <p:cNvPr id="851" name="Group 85"/>
              <p:cNvGrpSpPr>
                <a:grpSpLocks/>
              </p:cNvGrpSpPr>
              <p:nvPr/>
            </p:nvGrpSpPr>
            <p:grpSpPr bwMode="auto">
              <a:xfrm rot="-5400000">
                <a:off x="4095" y="911"/>
                <a:ext cx="719" cy="47"/>
                <a:chOff x="4739" y="2533"/>
                <a:chExt cx="719" cy="47"/>
              </a:xfrm>
            </p:grpSpPr>
            <p:sp>
              <p:nvSpPr>
                <p:cNvPr id="1489" name="Oval 86"/>
                <p:cNvSpPr>
                  <a:spLocks noChangeArrowheads="1"/>
                </p:cNvSpPr>
                <p:nvPr/>
              </p:nvSpPr>
              <p:spPr bwMode="auto">
                <a:xfrm>
                  <a:off x="4875" y="2537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90" name="Oval 87"/>
                <p:cNvSpPr>
                  <a:spLocks noChangeAspect="1" noChangeArrowheads="1"/>
                </p:cNvSpPr>
                <p:nvPr/>
              </p:nvSpPr>
              <p:spPr bwMode="auto">
                <a:xfrm>
                  <a:off x="477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91" name="Oval 88"/>
                <p:cNvSpPr>
                  <a:spLocks noChangeAspect="1" noChangeArrowheads="1"/>
                </p:cNvSpPr>
                <p:nvPr/>
              </p:nvSpPr>
              <p:spPr bwMode="auto">
                <a:xfrm>
                  <a:off x="483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92" name="Oval 89"/>
                <p:cNvSpPr>
                  <a:spLocks noChangeAspect="1" noChangeArrowheads="1"/>
                </p:cNvSpPr>
                <p:nvPr/>
              </p:nvSpPr>
              <p:spPr bwMode="auto">
                <a:xfrm>
                  <a:off x="5002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93" name="Oval 90"/>
                <p:cNvSpPr>
                  <a:spLocks noChangeAspect="1" noChangeArrowheads="1"/>
                </p:cNvSpPr>
                <p:nvPr/>
              </p:nvSpPr>
              <p:spPr bwMode="auto">
                <a:xfrm>
                  <a:off x="5059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94" name="Oval 91"/>
                <p:cNvSpPr>
                  <a:spLocks noChangeAspect="1" noChangeArrowheads="1"/>
                </p:cNvSpPr>
                <p:nvPr/>
              </p:nvSpPr>
              <p:spPr bwMode="auto">
                <a:xfrm>
                  <a:off x="5173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95" name="Oval 92"/>
                <p:cNvSpPr>
                  <a:spLocks noChangeAspect="1" noChangeArrowheads="1"/>
                </p:cNvSpPr>
                <p:nvPr/>
              </p:nvSpPr>
              <p:spPr bwMode="auto">
                <a:xfrm>
                  <a:off x="5287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96" name="Oval 93"/>
                <p:cNvSpPr>
                  <a:spLocks noChangeAspect="1" noChangeArrowheads="1"/>
                </p:cNvSpPr>
                <p:nvPr/>
              </p:nvSpPr>
              <p:spPr bwMode="auto">
                <a:xfrm>
                  <a:off x="534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97" name="Oval 94"/>
                <p:cNvSpPr>
                  <a:spLocks noChangeAspect="1" noChangeArrowheads="1"/>
                </p:cNvSpPr>
                <p:nvPr/>
              </p:nvSpPr>
              <p:spPr bwMode="auto">
                <a:xfrm>
                  <a:off x="540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98" name="Oval 95"/>
                <p:cNvSpPr>
                  <a:spLocks noChangeArrowheads="1"/>
                </p:cNvSpPr>
                <p:nvPr/>
              </p:nvSpPr>
              <p:spPr bwMode="auto">
                <a:xfrm>
                  <a:off x="4971" y="2552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99" name="Oval 96"/>
                <p:cNvSpPr>
                  <a:spLocks noChangeArrowheads="1"/>
                </p:cNvSpPr>
                <p:nvPr/>
              </p:nvSpPr>
              <p:spPr bwMode="auto">
                <a:xfrm>
                  <a:off x="5103" y="2549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500" name="Oval 97"/>
                <p:cNvSpPr>
                  <a:spLocks noChangeArrowheads="1"/>
                </p:cNvSpPr>
                <p:nvPr/>
              </p:nvSpPr>
              <p:spPr bwMode="auto">
                <a:xfrm>
                  <a:off x="5256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501" name="Oval 98"/>
                <p:cNvSpPr>
                  <a:spLocks noChangeArrowheads="1"/>
                </p:cNvSpPr>
                <p:nvPr/>
              </p:nvSpPr>
              <p:spPr bwMode="auto">
                <a:xfrm>
                  <a:off x="5430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502" name="Oval 99"/>
                <p:cNvSpPr>
                  <a:spLocks noChangeAspect="1" noChangeArrowheads="1"/>
                </p:cNvSpPr>
                <p:nvPr/>
              </p:nvSpPr>
              <p:spPr bwMode="auto">
                <a:xfrm>
                  <a:off x="5378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503" name="Oval 100"/>
                <p:cNvSpPr>
                  <a:spLocks noChangeAspect="1" noChangeArrowheads="1"/>
                </p:cNvSpPr>
                <p:nvPr/>
              </p:nvSpPr>
              <p:spPr bwMode="auto">
                <a:xfrm>
                  <a:off x="5315" y="2551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504" name="Oval 101"/>
                <p:cNvSpPr>
                  <a:spLocks noChangeAspect="1" noChangeArrowheads="1"/>
                </p:cNvSpPr>
                <p:nvPr/>
              </p:nvSpPr>
              <p:spPr bwMode="auto">
                <a:xfrm>
                  <a:off x="5216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505" name="Oval 102"/>
                <p:cNvSpPr>
                  <a:spLocks noChangeAspect="1" noChangeArrowheads="1"/>
                </p:cNvSpPr>
                <p:nvPr/>
              </p:nvSpPr>
              <p:spPr bwMode="auto">
                <a:xfrm>
                  <a:off x="5135" y="25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506" name="Oval 103"/>
                <p:cNvSpPr>
                  <a:spLocks noChangeAspect="1" noChangeArrowheads="1"/>
                </p:cNvSpPr>
                <p:nvPr/>
              </p:nvSpPr>
              <p:spPr bwMode="auto">
                <a:xfrm>
                  <a:off x="5036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507" name="Oval 104"/>
                <p:cNvSpPr>
                  <a:spLocks noChangeAspect="1" noChangeArrowheads="1"/>
                </p:cNvSpPr>
                <p:nvPr/>
              </p:nvSpPr>
              <p:spPr bwMode="auto">
                <a:xfrm>
                  <a:off x="4937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508" name="Oval 105"/>
                <p:cNvSpPr>
                  <a:spLocks noChangeAspect="1" noChangeArrowheads="1"/>
                </p:cNvSpPr>
                <p:nvPr/>
              </p:nvSpPr>
              <p:spPr bwMode="auto">
                <a:xfrm>
                  <a:off x="4739" y="2566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852" name="Group 106"/>
              <p:cNvGrpSpPr>
                <a:grpSpLocks/>
              </p:cNvGrpSpPr>
              <p:nvPr/>
            </p:nvGrpSpPr>
            <p:grpSpPr bwMode="auto">
              <a:xfrm rot="-5400000">
                <a:off x="4691" y="977"/>
                <a:ext cx="719" cy="47"/>
                <a:chOff x="4739" y="2533"/>
                <a:chExt cx="719" cy="47"/>
              </a:xfrm>
            </p:grpSpPr>
            <p:sp>
              <p:nvSpPr>
                <p:cNvPr id="1469" name="Oval 107"/>
                <p:cNvSpPr>
                  <a:spLocks noChangeArrowheads="1"/>
                </p:cNvSpPr>
                <p:nvPr/>
              </p:nvSpPr>
              <p:spPr bwMode="auto">
                <a:xfrm>
                  <a:off x="4875" y="2537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70" name="Oval 108"/>
                <p:cNvSpPr>
                  <a:spLocks noChangeAspect="1" noChangeArrowheads="1"/>
                </p:cNvSpPr>
                <p:nvPr/>
              </p:nvSpPr>
              <p:spPr bwMode="auto">
                <a:xfrm>
                  <a:off x="477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71" name="Oval 109"/>
                <p:cNvSpPr>
                  <a:spLocks noChangeAspect="1" noChangeArrowheads="1"/>
                </p:cNvSpPr>
                <p:nvPr/>
              </p:nvSpPr>
              <p:spPr bwMode="auto">
                <a:xfrm>
                  <a:off x="483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72" name="Oval 110"/>
                <p:cNvSpPr>
                  <a:spLocks noChangeAspect="1" noChangeArrowheads="1"/>
                </p:cNvSpPr>
                <p:nvPr/>
              </p:nvSpPr>
              <p:spPr bwMode="auto">
                <a:xfrm>
                  <a:off x="5002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73" name="Oval 111"/>
                <p:cNvSpPr>
                  <a:spLocks noChangeAspect="1" noChangeArrowheads="1"/>
                </p:cNvSpPr>
                <p:nvPr/>
              </p:nvSpPr>
              <p:spPr bwMode="auto">
                <a:xfrm>
                  <a:off x="5059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74" name="Oval 112"/>
                <p:cNvSpPr>
                  <a:spLocks noChangeAspect="1" noChangeArrowheads="1"/>
                </p:cNvSpPr>
                <p:nvPr/>
              </p:nvSpPr>
              <p:spPr bwMode="auto">
                <a:xfrm>
                  <a:off x="5173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75" name="Oval 113"/>
                <p:cNvSpPr>
                  <a:spLocks noChangeAspect="1" noChangeArrowheads="1"/>
                </p:cNvSpPr>
                <p:nvPr/>
              </p:nvSpPr>
              <p:spPr bwMode="auto">
                <a:xfrm>
                  <a:off x="5287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76" name="Oval 114"/>
                <p:cNvSpPr>
                  <a:spLocks noChangeAspect="1" noChangeArrowheads="1"/>
                </p:cNvSpPr>
                <p:nvPr/>
              </p:nvSpPr>
              <p:spPr bwMode="auto">
                <a:xfrm>
                  <a:off x="534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77" name="Oval 115"/>
                <p:cNvSpPr>
                  <a:spLocks noChangeAspect="1" noChangeArrowheads="1"/>
                </p:cNvSpPr>
                <p:nvPr/>
              </p:nvSpPr>
              <p:spPr bwMode="auto">
                <a:xfrm>
                  <a:off x="540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78" name="Oval 116"/>
                <p:cNvSpPr>
                  <a:spLocks noChangeArrowheads="1"/>
                </p:cNvSpPr>
                <p:nvPr/>
              </p:nvSpPr>
              <p:spPr bwMode="auto">
                <a:xfrm>
                  <a:off x="4971" y="2552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79" name="Oval 117"/>
                <p:cNvSpPr>
                  <a:spLocks noChangeArrowheads="1"/>
                </p:cNvSpPr>
                <p:nvPr/>
              </p:nvSpPr>
              <p:spPr bwMode="auto">
                <a:xfrm>
                  <a:off x="5103" y="2549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80" name="Oval 118"/>
                <p:cNvSpPr>
                  <a:spLocks noChangeArrowheads="1"/>
                </p:cNvSpPr>
                <p:nvPr/>
              </p:nvSpPr>
              <p:spPr bwMode="auto">
                <a:xfrm>
                  <a:off x="5256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81" name="Oval 119"/>
                <p:cNvSpPr>
                  <a:spLocks noChangeArrowheads="1"/>
                </p:cNvSpPr>
                <p:nvPr/>
              </p:nvSpPr>
              <p:spPr bwMode="auto">
                <a:xfrm>
                  <a:off x="5430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82" name="Oval 120"/>
                <p:cNvSpPr>
                  <a:spLocks noChangeAspect="1" noChangeArrowheads="1"/>
                </p:cNvSpPr>
                <p:nvPr/>
              </p:nvSpPr>
              <p:spPr bwMode="auto">
                <a:xfrm>
                  <a:off x="5378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83" name="Oval 121"/>
                <p:cNvSpPr>
                  <a:spLocks noChangeAspect="1" noChangeArrowheads="1"/>
                </p:cNvSpPr>
                <p:nvPr/>
              </p:nvSpPr>
              <p:spPr bwMode="auto">
                <a:xfrm>
                  <a:off x="5315" y="2551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84" name="Oval 122"/>
                <p:cNvSpPr>
                  <a:spLocks noChangeAspect="1" noChangeArrowheads="1"/>
                </p:cNvSpPr>
                <p:nvPr/>
              </p:nvSpPr>
              <p:spPr bwMode="auto">
                <a:xfrm>
                  <a:off x="5216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85" name="Oval 123"/>
                <p:cNvSpPr>
                  <a:spLocks noChangeAspect="1" noChangeArrowheads="1"/>
                </p:cNvSpPr>
                <p:nvPr/>
              </p:nvSpPr>
              <p:spPr bwMode="auto">
                <a:xfrm>
                  <a:off x="5135" y="25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86" name="Oval 124"/>
                <p:cNvSpPr>
                  <a:spLocks noChangeAspect="1" noChangeArrowheads="1"/>
                </p:cNvSpPr>
                <p:nvPr/>
              </p:nvSpPr>
              <p:spPr bwMode="auto">
                <a:xfrm>
                  <a:off x="5036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87" name="Oval 125"/>
                <p:cNvSpPr>
                  <a:spLocks noChangeAspect="1" noChangeArrowheads="1"/>
                </p:cNvSpPr>
                <p:nvPr/>
              </p:nvSpPr>
              <p:spPr bwMode="auto">
                <a:xfrm>
                  <a:off x="4937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88" name="Oval 126"/>
                <p:cNvSpPr>
                  <a:spLocks noChangeAspect="1" noChangeArrowheads="1"/>
                </p:cNvSpPr>
                <p:nvPr/>
              </p:nvSpPr>
              <p:spPr bwMode="auto">
                <a:xfrm>
                  <a:off x="4739" y="2566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853" name="Group 127"/>
              <p:cNvGrpSpPr>
                <a:grpSpLocks/>
              </p:cNvGrpSpPr>
              <p:nvPr/>
            </p:nvGrpSpPr>
            <p:grpSpPr bwMode="auto">
              <a:xfrm rot="-5400000">
                <a:off x="4767" y="887"/>
                <a:ext cx="719" cy="47"/>
                <a:chOff x="4739" y="2533"/>
                <a:chExt cx="719" cy="47"/>
              </a:xfrm>
            </p:grpSpPr>
            <p:sp>
              <p:nvSpPr>
                <p:cNvPr id="1449" name="Oval 128"/>
                <p:cNvSpPr>
                  <a:spLocks noChangeArrowheads="1"/>
                </p:cNvSpPr>
                <p:nvPr/>
              </p:nvSpPr>
              <p:spPr bwMode="auto">
                <a:xfrm>
                  <a:off x="4875" y="2537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50" name="Oval 129"/>
                <p:cNvSpPr>
                  <a:spLocks noChangeAspect="1" noChangeArrowheads="1"/>
                </p:cNvSpPr>
                <p:nvPr/>
              </p:nvSpPr>
              <p:spPr bwMode="auto">
                <a:xfrm>
                  <a:off x="477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51" name="Oval 130"/>
                <p:cNvSpPr>
                  <a:spLocks noChangeAspect="1" noChangeArrowheads="1"/>
                </p:cNvSpPr>
                <p:nvPr/>
              </p:nvSpPr>
              <p:spPr bwMode="auto">
                <a:xfrm>
                  <a:off x="483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52" name="Oval 131"/>
                <p:cNvSpPr>
                  <a:spLocks noChangeAspect="1" noChangeArrowheads="1"/>
                </p:cNvSpPr>
                <p:nvPr/>
              </p:nvSpPr>
              <p:spPr bwMode="auto">
                <a:xfrm>
                  <a:off x="5002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53" name="Oval 132"/>
                <p:cNvSpPr>
                  <a:spLocks noChangeAspect="1" noChangeArrowheads="1"/>
                </p:cNvSpPr>
                <p:nvPr/>
              </p:nvSpPr>
              <p:spPr bwMode="auto">
                <a:xfrm>
                  <a:off x="5059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54" name="Oval 133"/>
                <p:cNvSpPr>
                  <a:spLocks noChangeAspect="1" noChangeArrowheads="1"/>
                </p:cNvSpPr>
                <p:nvPr/>
              </p:nvSpPr>
              <p:spPr bwMode="auto">
                <a:xfrm>
                  <a:off x="5173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55" name="Oval 134"/>
                <p:cNvSpPr>
                  <a:spLocks noChangeAspect="1" noChangeArrowheads="1"/>
                </p:cNvSpPr>
                <p:nvPr/>
              </p:nvSpPr>
              <p:spPr bwMode="auto">
                <a:xfrm>
                  <a:off x="5287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56" name="Oval 135"/>
                <p:cNvSpPr>
                  <a:spLocks noChangeAspect="1" noChangeArrowheads="1"/>
                </p:cNvSpPr>
                <p:nvPr/>
              </p:nvSpPr>
              <p:spPr bwMode="auto">
                <a:xfrm>
                  <a:off x="534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57" name="Oval 136"/>
                <p:cNvSpPr>
                  <a:spLocks noChangeAspect="1" noChangeArrowheads="1"/>
                </p:cNvSpPr>
                <p:nvPr/>
              </p:nvSpPr>
              <p:spPr bwMode="auto">
                <a:xfrm>
                  <a:off x="540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58" name="Oval 137"/>
                <p:cNvSpPr>
                  <a:spLocks noChangeArrowheads="1"/>
                </p:cNvSpPr>
                <p:nvPr/>
              </p:nvSpPr>
              <p:spPr bwMode="auto">
                <a:xfrm>
                  <a:off x="4971" y="2552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59" name="Oval 138"/>
                <p:cNvSpPr>
                  <a:spLocks noChangeArrowheads="1"/>
                </p:cNvSpPr>
                <p:nvPr/>
              </p:nvSpPr>
              <p:spPr bwMode="auto">
                <a:xfrm>
                  <a:off x="5103" y="2549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60" name="Oval 139"/>
                <p:cNvSpPr>
                  <a:spLocks noChangeArrowheads="1"/>
                </p:cNvSpPr>
                <p:nvPr/>
              </p:nvSpPr>
              <p:spPr bwMode="auto">
                <a:xfrm>
                  <a:off x="5256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61" name="Oval 140"/>
                <p:cNvSpPr>
                  <a:spLocks noChangeArrowheads="1"/>
                </p:cNvSpPr>
                <p:nvPr/>
              </p:nvSpPr>
              <p:spPr bwMode="auto">
                <a:xfrm>
                  <a:off x="5430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62" name="Oval 141"/>
                <p:cNvSpPr>
                  <a:spLocks noChangeAspect="1" noChangeArrowheads="1"/>
                </p:cNvSpPr>
                <p:nvPr/>
              </p:nvSpPr>
              <p:spPr bwMode="auto">
                <a:xfrm>
                  <a:off x="5378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63" name="Oval 142"/>
                <p:cNvSpPr>
                  <a:spLocks noChangeAspect="1" noChangeArrowheads="1"/>
                </p:cNvSpPr>
                <p:nvPr/>
              </p:nvSpPr>
              <p:spPr bwMode="auto">
                <a:xfrm>
                  <a:off x="5315" y="2551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64" name="Oval 143"/>
                <p:cNvSpPr>
                  <a:spLocks noChangeAspect="1" noChangeArrowheads="1"/>
                </p:cNvSpPr>
                <p:nvPr/>
              </p:nvSpPr>
              <p:spPr bwMode="auto">
                <a:xfrm>
                  <a:off x="5216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65" name="Oval 144"/>
                <p:cNvSpPr>
                  <a:spLocks noChangeAspect="1" noChangeArrowheads="1"/>
                </p:cNvSpPr>
                <p:nvPr/>
              </p:nvSpPr>
              <p:spPr bwMode="auto">
                <a:xfrm>
                  <a:off x="5135" y="25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66" name="Oval 145"/>
                <p:cNvSpPr>
                  <a:spLocks noChangeAspect="1" noChangeArrowheads="1"/>
                </p:cNvSpPr>
                <p:nvPr/>
              </p:nvSpPr>
              <p:spPr bwMode="auto">
                <a:xfrm>
                  <a:off x="5036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67" name="Oval 146"/>
                <p:cNvSpPr>
                  <a:spLocks noChangeAspect="1" noChangeArrowheads="1"/>
                </p:cNvSpPr>
                <p:nvPr/>
              </p:nvSpPr>
              <p:spPr bwMode="auto">
                <a:xfrm>
                  <a:off x="4937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68" name="Oval 147"/>
                <p:cNvSpPr>
                  <a:spLocks noChangeAspect="1" noChangeArrowheads="1"/>
                </p:cNvSpPr>
                <p:nvPr/>
              </p:nvSpPr>
              <p:spPr bwMode="auto">
                <a:xfrm>
                  <a:off x="4739" y="2566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854" name="Group 148"/>
              <p:cNvGrpSpPr>
                <a:grpSpLocks/>
              </p:cNvGrpSpPr>
              <p:nvPr/>
            </p:nvGrpSpPr>
            <p:grpSpPr bwMode="auto">
              <a:xfrm rot="-5400000">
                <a:off x="4603" y="915"/>
                <a:ext cx="719" cy="47"/>
                <a:chOff x="4739" y="2533"/>
                <a:chExt cx="719" cy="47"/>
              </a:xfrm>
            </p:grpSpPr>
            <p:sp>
              <p:nvSpPr>
                <p:cNvPr id="1429" name="Oval 149"/>
                <p:cNvSpPr>
                  <a:spLocks noChangeArrowheads="1"/>
                </p:cNvSpPr>
                <p:nvPr/>
              </p:nvSpPr>
              <p:spPr bwMode="auto">
                <a:xfrm>
                  <a:off x="4875" y="2537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30" name="Oval 150"/>
                <p:cNvSpPr>
                  <a:spLocks noChangeAspect="1" noChangeArrowheads="1"/>
                </p:cNvSpPr>
                <p:nvPr/>
              </p:nvSpPr>
              <p:spPr bwMode="auto">
                <a:xfrm>
                  <a:off x="477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31" name="Oval 151"/>
                <p:cNvSpPr>
                  <a:spLocks noChangeAspect="1" noChangeArrowheads="1"/>
                </p:cNvSpPr>
                <p:nvPr/>
              </p:nvSpPr>
              <p:spPr bwMode="auto">
                <a:xfrm>
                  <a:off x="483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32" name="Oval 152"/>
                <p:cNvSpPr>
                  <a:spLocks noChangeAspect="1" noChangeArrowheads="1"/>
                </p:cNvSpPr>
                <p:nvPr/>
              </p:nvSpPr>
              <p:spPr bwMode="auto">
                <a:xfrm>
                  <a:off x="5002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33" name="Oval 153"/>
                <p:cNvSpPr>
                  <a:spLocks noChangeAspect="1" noChangeArrowheads="1"/>
                </p:cNvSpPr>
                <p:nvPr/>
              </p:nvSpPr>
              <p:spPr bwMode="auto">
                <a:xfrm>
                  <a:off x="5059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34" name="Oval 154"/>
                <p:cNvSpPr>
                  <a:spLocks noChangeAspect="1" noChangeArrowheads="1"/>
                </p:cNvSpPr>
                <p:nvPr/>
              </p:nvSpPr>
              <p:spPr bwMode="auto">
                <a:xfrm>
                  <a:off x="5173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35" name="Oval 155"/>
                <p:cNvSpPr>
                  <a:spLocks noChangeAspect="1" noChangeArrowheads="1"/>
                </p:cNvSpPr>
                <p:nvPr/>
              </p:nvSpPr>
              <p:spPr bwMode="auto">
                <a:xfrm>
                  <a:off x="5287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36" name="Oval 156"/>
                <p:cNvSpPr>
                  <a:spLocks noChangeAspect="1" noChangeArrowheads="1"/>
                </p:cNvSpPr>
                <p:nvPr/>
              </p:nvSpPr>
              <p:spPr bwMode="auto">
                <a:xfrm>
                  <a:off x="534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37" name="Oval 157"/>
                <p:cNvSpPr>
                  <a:spLocks noChangeAspect="1" noChangeArrowheads="1"/>
                </p:cNvSpPr>
                <p:nvPr/>
              </p:nvSpPr>
              <p:spPr bwMode="auto">
                <a:xfrm>
                  <a:off x="540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38" name="Oval 158"/>
                <p:cNvSpPr>
                  <a:spLocks noChangeArrowheads="1"/>
                </p:cNvSpPr>
                <p:nvPr/>
              </p:nvSpPr>
              <p:spPr bwMode="auto">
                <a:xfrm>
                  <a:off x="4971" y="2552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39" name="Oval 159"/>
                <p:cNvSpPr>
                  <a:spLocks noChangeArrowheads="1"/>
                </p:cNvSpPr>
                <p:nvPr/>
              </p:nvSpPr>
              <p:spPr bwMode="auto">
                <a:xfrm>
                  <a:off x="5103" y="2549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40" name="Oval 160"/>
                <p:cNvSpPr>
                  <a:spLocks noChangeArrowheads="1"/>
                </p:cNvSpPr>
                <p:nvPr/>
              </p:nvSpPr>
              <p:spPr bwMode="auto">
                <a:xfrm>
                  <a:off x="5256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41" name="Oval 161"/>
                <p:cNvSpPr>
                  <a:spLocks noChangeArrowheads="1"/>
                </p:cNvSpPr>
                <p:nvPr/>
              </p:nvSpPr>
              <p:spPr bwMode="auto">
                <a:xfrm>
                  <a:off x="5430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42" name="Oval 162"/>
                <p:cNvSpPr>
                  <a:spLocks noChangeAspect="1" noChangeArrowheads="1"/>
                </p:cNvSpPr>
                <p:nvPr/>
              </p:nvSpPr>
              <p:spPr bwMode="auto">
                <a:xfrm>
                  <a:off x="5378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43" name="Oval 163"/>
                <p:cNvSpPr>
                  <a:spLocks noChangeAspect="1" noChangeArrowheads="1"/>
                </p:cNvSpPr>
                <p:nvPr/>
              </p:nvSpPr>
              <p:spPr bwMode="auto">
                <a:xfrm>
                  <a:off x="5315" y="2551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44" name="Oval 164"/>
                <p:cNvSpPr>
                  <a:spLocks noChangeAspect="1" noChangeArrowheads="1"/>
                </p:cNvSpPr>
                <p:nvPr/>
              </p:nvSpPr>
              <p:spPr bwMode="auto">
                <a:xfrm>
                  <a:off x="5216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45" name="Oval 165"/>
                <p:cNvSpPr>
                  <a:spLocks noChangeAspect="1" noChangeArrowheads="1"/>
                </p:cNvSpPr>
                <p:nvPr/>
              </p:nvSpPr>
              <p:spPr bwMode="auto">
                <a:xfrm>
                  <a:off x="5135" y="25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46" name="Oval 166"/>
                <p:cNvSpPr>
                  <a:spLocks noChangeAspect="1" noChangeArrowheads="1"/>
                </p:cNvSpPr>
                <p:nvPr/>
              </p:nvSpPr>
              <p:spPr bwMode="auto">
                <a:xfrm>
                  <a:off x="5036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47" name="Oval 167"/>
                <p:cNvSpPr>
                  <a:spLocks noChangeAspect="1" noChangeArrowheads="1"/>
                </p:cNvSpPr>
                <p:nvPr/>
              </p:nvSpPr>
              <p:spPr bwMode="auto">
                <a:xfrm>
                  <a:off x="4937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48" name="Oval 168"/>
                <p:cNvSpPr>
                  <a:spLocks noChangeAspect="1" noChangeArrowheads="1"/>
                </p:cNvSpPr>
                <p:nvPr/>
              </p:nvSpPr>
              <p:spPr bwMode="auto">
                <a:xfrm>
                  <a:off x="4739" y="2566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855" name="Group 169"/>
              <p:cNvGrpSpPr>
                <a:grpSpLocks/>
              </p:cNvGrpSpPr>
              <p:nvPr/>
            </p:nvGrpSpPr>
            <p:grpSpPr bwMode="auto">
              <a:xfrm rot="-5400000">
                <a:off x="4651" y="905"/>
                <a:ext cx="719" cy="47"/>
                <a:chOff x="4739" y="2533"/>
                <a:chExt cx="719" cy="47"/>
              </a:xfrm>
            </p:grpSpPr>
            <p:sp>
              <p:nvSpPr>
                <p:cNvPr id="1409" name="Oval 170"/>
                <p:cNvSpPr>
                  <a:spLocks noChangeArrowheads="1"/>
                </p:cNvSpPr>
                <p:nvPr/>
              </p:nvSpPr>
              <p:spPr bwMode="auto">
                <a:xfrm>
                  <a:off x="4875" y="2537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10" name="Oval 171"/>
                <p:cNvSpPr>
                  <a:spLocks noChangeAspect="1" noChangeArrowheads="1"/>
                </p:cNvSpPr>
                <p:nvPr/>
              </p:nvSpPr>
              <p:spPr bwMode="auto">
                <a:xfrm>
                  <a:off x="477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11" name="Oval 172"/>
                <p:cNvSpPr>
                  <a:spLocks noChangeAspect="1" noChangeArrowheads="1"/>
                </p:cNvSpPr>
                <p:nvPr/>
              </p:nvSpPr>
              <p:spPr bwMode="auto">
                <a:xfrm>
                  <a:off x="483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12" name="Oval 173"/>
                <p:cNvSpPr>
                  <a:spLocks noChangeAspect="1" noChangeArrowheads="1"/>
                </p:cNvSpPr>
                <p:nvPr/>
              </p:nvSpPr>
              <p:spPr bwMode="auto">
                <a:xfrm>
                  <a:off x="5002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13" name="Oval 174"/>
                <p:cNvSpPr>
                  <a:spLocks noChangeAspect="1" noChangeArrowheads="1"/>
                </p:cNvSpPr>
                <p:nvPr/>
              </p:nvSpPr>
              <p:spPr bwMode="auto">
                <a:xfrm>
                  <a:off x="5059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14" name="Oval 175"/>
                <p:cNvSpPr>
                  <a:spLocks noChangeAspect="1" noChangeArrowheads="1"/>
                </p:cNvSpPr>
                <p:nvPr/>
              </p:nvSpPr>
              <p:spPr bwMode="auto">
                <a:xfrm>
                  <a:off x="5173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15" name="Oval 176"/>
                <p:cNvSpPr>
                  <a:spLocks noChangeAspect="1" noChangeArrowheads="1"/>
                </p:cNvSpPr>
                <p:nvPr/>
              </p:nvSpPr>
              <p:spPr bwMode="auto">
                <a:xfrm>
                  <a:off x="5287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16" name="Oval 177"/>
                <p:cNvSpPr>
                  <a:spLocks noChangeAspect="1" noChangeArrowheads="1"/>
                </p:cNvSpPr>
                <p:nvPr/>
              </p:nvSpPr>
              <p:spPr bwMode="auto">
                <a:xfrm>
                  <a:off x="534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17" name="Oval 178"/>
                <p:cNvSpPr>
                  <a:spLocks noChangeAspect="1" noChangeArrowheads="1"/>
                </p:cNvSpPr>
                <p:nvPr/>
              </p:nvSpPr>
              <p:spPr bwMode="auto">
                <a:xfrm>
                  <a:off x="540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18" name="Oval 179"/>
                <p:cNvSpPr>
                  <a:spLocks noChangeArrowheads="1"/>
                </p:cNvSpPr>
                <p:nvPr/>
              </p:nvSpPr>
              <p:spPr bwMode="auto">
                <a:xfrm>
                  <a:off x="4971" y="2552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19" name="Oval 180"/>
                <p:cNvSpPr>
                  <a:spLocks noChangeArrowheads="1"/>
                </p:cNvSpPr>
                <p:nvPr/>
              </p:nvSpPr>
              <p:spPr bwMode="auto">
                <a:xfrm>
                  <a:off x="5103" y="2549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20" name="Oval 181"/>
                <p:cNvSpPr>
                  <a:spLocks noChangeArrowheads="1"/>
                </p:cNvSpPr>
                <p:nvPr/>
              </p:nvSpPr>
              <p:spPr bwMode="auto">
                <a:xfrm>
                  <a:off x="5256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21" name="Oval 182"/>
                <p:cNvSpPr>
                  <a:spLocks noChangeArrowheads="1"/>
                </p:cNvSpPr>
                <p:nvPr/>
              </p:nvSpPr>
              <p:spPr bwMode="auto">
                <a:xfrm>
                  <a:off x="5430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22" name="Oval 183"/>
                <p:cNvSpPr>
                  <a:spLocks noChangeAspect="1" noChangeArrowheads="1"/>
                </p:cNvSpPr>
                <p:nvPr/>
              </p:nvSpPr>
              <p:spPr bwMode="auto">
                <a:xfrm>
                  <a:off x="5378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23" name="Oval 184"/>
                <p:cNvSpPr>
                  <a:spLocks noChangeAspect="1" noChangeArrowheads="1"/>
                </p:cNvSpPr>
                <p:nvPr/>
              </p:nvSpPr>
              <p:spPr bwMode="auto">
                <a:xfrm>
                  <a:off x="5315" y="2551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24" name="Oval 185"/>
                <p:cNvSpPr>
                  <a:spLocks noChangeAspect="1" noChangeArrowheads="1"/>
                </p:cNvSpPr>
                <p:nvPr/>
              </p:nvSpPr>
              <p:spPr bwMode="auto">
                <a:xfrm>
                  <a:off x="5216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25" name="Oval 186"/>
                <p:cNvSpPr>
                  <a:spLocks noChangeAspect="1" noChangeArrowheads="1"/>
                </p:cNvSpPr>
                <p:nvPr/>
              </p:nvSpPr>
              <p:spPr bwMode="auto">
                <a:xfrm>
                  <a:off x="5135" y="25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26" name="Oval 187"/>
                <p:cNvSpPr>
                  <a:spLocks noChangeAspect="1" noChangeArrowheads="1"/>
                </p:cNvSpPr>
                <p:nvPr/>
              </p:nvSpPr>
              <p:spPr bwMode="auto">
                <a:xfrm>
                  <a:off x="5036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27" name="Oval 188"/>
                <p:cNvSpPr>
                  <a:spLocks noChangeAspect="1" noChangeArrowheads="1"/>
                </p:cNvSpPr>
                <p:nvPr/>
              </p:nvSpPr>
              <p:spPr bwMode="auto">
                <a:xfrm>
                  <a:off x="4937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28" name="Oval 189"/>
                <p:cNvSpPr>
                  <a:spLocks noChangeAspect="1" noChangeArrowheads="1"/>
                </p:cNvSpPr>
                <p:nvPr/>
              </p:nvSpPr>
              <p:spPr bwMode="auto">
                <a:xfrm>
                  <a:off x="4739" y="2566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856" name="Group 190"/>
              <p:cNvGrpSpPr>
                <a:grpSpLocks/>
              </p:cNvGrpSpPr>
              <p:nvPr/>
            </p:nvGrpSpPr>
            <p:grpSpPr bwMode="auto">
              <a:xfrm rot="-5400000">
                <a:off x="4733" y="893"/>
                <a:ext cx="719" cy="47"/>
                <a:chOff x="4739" y="2533"/>
                <a:chExt cx="719" cy="47"/>
              </a:xfrm>
            </p:grpSpPr>
            <p:sp>
              <p:nvSpPr>
                <p:cNvPr id="1389" name="Oval 191"/>
                <p:cNvSpPr>
                  <a:spLocks noChangeArrowheads="1"/>
                </p:cNvSpPr>
                <p:nvPr/>
              </p:nvSpPr>
              <p:spPr bwMode="auto">
                <a:xfrm>
                  <a:off x="4875" y="2537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90" name="Oval 192"/>
                <p:cNvSpPr>
                  <a:spLocks noChangeAspect="1" noChangeArrowheads="1"/>
                </p:cNvSpPr>
                <p:nvPr/>
              </p:nvSpPr>
              <p:spPr bwMode="auto">
                <a:xfrm>
                  <a:off x="477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91" name="Oval 193"/>
                <p:cNvSpPr>
                  <a:spLocks noChangeAspect="1" noChangeArrowheads="1"/>
                </p:cNvSpPr>
                <p:nvPr/>
              </p:nvSpPr>
              <p:spPr bwMode="auto">
                <a:xfrm>
                  <a:off x="483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92" name="Oval 194"/>
                <p:cNvSpPr>
                  <a:spLocks noChangeAspect="1" noChangeArrowheads="1"/>
                </p:cNvSpPr>
                <p:nvPr/>
              </p:nvSpPr>
              <p:spPr bwMode="auto">
                <a:xfrm>
                  <a:off x="5002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93" name="Oval 195"/>
                <p:cNvSpPr>
                  <a:spLocks noChangeAspect="1" noChangeArrowheads="1"/>
                </p:cNvSpPr>
                <p:nvPr/>
              </p:nvSpPr>
              <p:spPr bwMode="auto">
                <a:xfrm>
                  <a:off x="5059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94" name="Oval 196"/>
                <p:cNvSpPr>
                  <a:spLocks noChangeAspect="1" noChangeArrowheads="1"/>
                </p:cNvSpPr>
                <p:nvPr/>
              </p:nvSpPr>
              <p:spPr bwMode="auto">
                <a:xfrm>
                  <a:off x="5173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95" name="Oval 197"/>
                <p:cNvSpPr>
                  <a:spLocks noChangeAspect="1" noChangeArrowheads="1"/>
                </p:cNvSpPr>
                <p:nvPr/>
              </p:nvSpPr>
              <p:spPr bwMode="auto">
                <a:xfrm>
                  <a:off x="5287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96" name="Oval 198"/>
                <p:cNvSpPr>
                  <a:spLocks noChangeAspect="1" noChangeArrowheads="1"/>
                </p:cNvSpPr>
                <p:nvPr/>
              </p:nvSpPr>
              <p:spPr bwMode="auto">
                <a:xfrm>
                  <a:off x="534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97" name="Oval 199"/>
                <p:cNvSpPr>
                  <a:spLocks noChangeAspect="1" noChangeArrowheads="1"/>
                </p:cNvSpPr>
                <p:nvPr/>
              </p:nvSpPr>
              <p:spPr bwMode="auto">
                <a:xfrm>
                  <a:off x="540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98" name="Oval 200"/>
                <p:cNvSpPr>
                  <a:spLocks noChangeArrowheads="1"/>
                </p:cNvSpPr>
                <p:nvPr/>
              </p:nvSpPr>
              <p:spPr bwMode="auto">
                <a:xfrm>
                  <a:off x="4971" y="2552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99" name="Oval 201"/>
                <p:cNvSpPr>
                  <a:spLocks noChangeArrowheads="1"/>
                </p:cNvSpPr>
                <p:nvPr/>
              </p:nvSpPr>
              <p:spPr bwMode="auto">
                <a:xfrm>
                  <a:off x="5103" y="2549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00" name="Oval 202"/>
                <p:cNvSpPr>
                  <a:spLocks noChangeArrowheads="1"/>
                </p:cNvSpPr>
                <p:nvPr/>
              </p:nvSpPr>
              <p:spPr bwMode="auto">
                <a:xfrm>
                  <a:off x="5256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01" name="Oval 203"/>
                <p:cNvSpPr>
                  <a:spLocks noChangeArrowheads="1"/>
                </p:cNvSpPr>
                <p:nvPr/>
              </p:nvSpPr>
              <p:spPr bwMode="auto">
                <a:xfrm>
                  <a:off x="5430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02" name="Oval 204"/>
                <p:cNvSpPr>
                  <a:spLocks noChangeAspect="1" noChangeArrowheads="1"/>
                </p:cNvSpPr>
                <p:nvPr/>
              </p:nvSpPr>
              <p:spPr bwMode="auto">
                <a:xfrm>
                  <a:off x="5378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03" name="Oval 205"/>
                <p:cNvSpPr>
                  <a:spLocks noChangeAspect="1" noChangeArrowheads="1"/>
                </p:cNvSpPr>
                <p:nvPr/>
              </p:nvSpPr>
              <p:spPr bwMode="auto">
                <a:xfrm>
                  <a:off x="5315" y="2551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04" name="Oval 206"/>
                <p:cNvSpPr>
                  <a:spLocks noChangeAspect="1" noChangeArrowheads="1"/>
                </p:cNvSpPr>
                <p:nvPr/>
              </p:nvSpPr>
              <p:spPr bwMode="auto">
                <a:xfrm>
                  <a:off x="5216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05" name="Oval 207"/>
                <p:cNvSpPr>
                  <a:spLocks noChangeAspect="1" noChangeArrowheads="1"/>
                </p:cNvSpPr>
                <p:nvPr/>
              </p:nvSpPr>
              <p:spPr bwMode="auto">
                <a:xfrm>
                  <a:off x="5135" y="25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06" name="Oval 208"/>
                <p:cNvSpPr>
                  <a:spLocks noChangeAspect="1" noChangeArrowheads="1"/>
                </p:cNvSpPr>
                <p:nvPr/>
              </p:nvSpPr>
              <p:spPr bwMode="auto">
                <a:xfrm>
                  <a:off x="5036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07" name="Oval 209"/>
                <p:cNvSpPr>
                  <a:spLocks noChangeAspect="1" noChangeArrowheads="1"/>
                </p:cNvSpPr>
                <p:nvPr/>
              </p:nvSpPr>
              <p:spPr bwMode="auto">
                <a:xfrm>
                  <a:off x="4937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08" name="Oval 210"/>
                <p:cNvSpPr>
                  <a:spLocks noChangeAspect="1" noChangeArrowheads="1"/>
                </p:cNvSpPr>
                <p:nvPr/>
              </p:nvSpPr>
              <p:spPr bwMode="auto">
                <a:xfrm>
                  <a:off x="4739" y="2566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857" name="Group 211"/>
              <p:cNvGrpSpPr>
                <a:grpSpLocks/>
              </p:cNvGrpSpPr>
              <p:nvPr/>
            </p:nvGrpSpPr>
            <p:grpSpPr bwMode="auto">
              <a:xfrm rot="-5400000">
                <a:off x="4135" y="1013"/>
                <a:ext cx="719" cy="47"/>
                <a:chOff x="4739" y="2533"/>
                <a:chExt cx="719" cy="47"/>
              </a:xfrm>
            </p:grpSpPr>
            <p:sp>
              <p:nvSpPr>
                <p:cNvPr id="1369" name="Oval 212"/>
                <p:cNvSpPr>
                  <a:spLocks noChangeArrowheads="1"/>
                </p:cNvSpPr>
                <p:nvPr/>
              </p:nvSpPr>
              <p:spPr bwMode="auto">
                <a:xfrm>
                  <a:off x="4875" y="2537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70" name="Oval 213"/>
                <p:cNvSpPr>
                  <a:spLocks noChangeAspect="1" noChangeArrowheads="1"/>
                </p:cNvSpPr>
                <p:nvPr/>
              </p:nvSpPr>
              <p:spPr bwMode="auto">
                <a:xfrm>
                  <a:off x="477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71" name="Oval 214"/>
                <p:cNvSpPr>
                  <a:spLocks noChangeAspect="1" noChangeArrowheads="1"/>
                </p:cNvSpPr>
                <p:nvPr/>
              </p:nvSpPr>
              <p:spPr bwMode="auto">
                <a:xfrm>
                  <a:off x="483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72" name="Oval 215"/>
                <p:cNvSpPr>
                  <a:spLocks noChangeAspect="1" noChangeArrowheads="1"/>
                </p:cNvSpPr>
                <p:nvPr/>
              </p:nvSpPr>
              <p:spPr bwMode="auto">
                <a:xfrm>
                  <a:off x="5002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73" name="Oval 216"/>
                <p:cNvSpPr>
                  <a:spLocks noChangeAspect="1" noChangeArrowheads="1"/>
                </p:cNvSpPr>
                <p:nvPr/>
              </p:nvSpPr>
              <p:spPr bwMode="auto">
                <a:xfrm>
                  <a:off x="5059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74" name="Oval 217"/>
                <p:cNvSpPr>
                  <a:spLocks noChangeAspect="1" noChangeArrowheads="1"/>
                </p:cNvSpPr>
                <p:nvPr/>
              </p:nvSpPr>
              <p:spPr bwMode="auto">
                <a:xfrm>
                  <a:off x="5173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75" name="Oval 218"/>
                <p:cNvSpPr>
                  <a:spLocks noChangeAspect="1" noChangeArrowheads="1"/>
                </p:cNvSpPr>
                <p:nvPr/>
              </p:nvSpPr>
              <p:spPr bwMode="auto">
                <a:xfrm>
                  <a:off x="5287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76" name="Oval 219"/>
                <p:cNvSpPr>
                  <a:spLocks noChangeAspect="1" noChangeArrowheads="1"/>
                </p:cNvSpPr>
                <p:nvPr/>
              </p:nvSpPr>
              <p:spPr bwMode="auto">
                <a:xfrm>
                  <a:off x="534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77" name="Oval 220"/>
                <p:cNvSpPr>
                  <a:spLocks noChangeAspect="1" noChangeArrowheads="1"/>
                </p:cNvSpPr>
                <p:nvPr/>
              </p:nvSpPr>
              <p:spPr bwMode="auto">
                <a:xfrm>
                  <a:off x="540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78" name="Oval 221"/>
                <p:cNvSpPr>
                  <a:spLocks noChangeArrowheads="1"/>
                </p:cNvSpPr>
                <p:nvPr/>
              </p:nvSpPr>
              <p:spPr bwMode="auto">
                <a:xfrm>
                  <a:off x="4971" y="2552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79" name="Oval 222"/>
                <p:cNvSpPr>
                  <a:spLocks noChangeArrowheads="1"/>
                </p:cNvSpPr>
                <p:nvPr/>
              </p:nvSpPr>
              <p:spPr bwMode="auto">
                <a:xfrm>
                  <a:off x="5103" y="2549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80" name="Oval 223"/>
                <p:cNvSpPr>
                  <a:spLocks noChangeArrowheads="1"/>
                </p:cNvSpPr>
                <p:nvPr/>
              </p:nvSpPr>
              <p:spPr bwMode="auto">
                <a:xfrm>
                  <a:off x="5256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81" name="Oval 224"/>
                <p:cNvSpPr>
                  <a:spLocks noChangeArrowheads="1"/>
                </p:cNvSpPr>
                <p:nvPr/>
              </p:nvSpPr>
              <p:spPr bwMode="auto">
                <a:xfrm>
                  <a:off x="5430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82" name="Oval 225"/>
                <p:cNvSpPr>
                  <a:spLocks noChangeAspect="1" noChangeArrowheads="1"/>
                </p:cNvSpPr>
                <p:nvPr/>
              </p:nvSpPr>
              <p:spPr bwMode="auto">
                <a:xfrm>
                  <a:off x="5378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83" name="Oval 226"/>
                <p:cNvSpPr>
                  <a:spLocks noChangeAspect="1" noChangeArrowheads="1"/>
                </p:cNvSpPr>
                <p:nvPr/>
              </p:nvSpPr>
              <p:spPr bwMode="auto">
                <a:xfrm>
                  <a:off x="5315" y="2551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84" name="Oval 227"/>
                <p:cNvSpPr>
                  <a:spLocks noChangeAspect="1" noChangeArrowheads="1"/>
                </p:cNvSpPr>
                <p:nvPr/>
              </p:nvSpPr>
              <p:spPr bwMode="auto">
                <a:xfrm>
                  <a:off x="5216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85" name="Oval 228"/>
                <p:cNvSpPr>
                  <a:spLocks noChangeAspect="1" noChangeArrowheads="1"/>
                </p:cNvSpPr>
                <p:nvPr/>
              </p:nvSpPr>
              <p:spPr bwMode="auto">
                <a:xfrm>
                  <a:off x="5135" y="25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86" name="Oval 229"/>
                <p:cNvSpPr>
                  <a:spLocks noChangeAspect="1" noChangeArrowheads="1"/>
                </p:cNvSpPr>
                <p:nvPr/>
              </p:nvSpPr>
              <p:spPr bwMode="auto">
                <a:xfrm>
                  <a:off x="5036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87" name="Oval 230"/>
                <p:cNvSpPr>
                  <a:spLocks noChangeAspect="1" noChangeArrowheads="1"/>
                </p:cNvSpPr>
                <p:nvPr/>
              </p:nvSpPr>
              <p:spPr bwMode="auto">
                <a:xfrm>
                  <a:off x="4937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88" name="Oval 231"/>
                <p:cNvSpPr>
                  <a:spLocks noChangeAspect="1" noChangeArrowheads="1"/>
                </p:cNvSpPr>
                <p:nvPr/>
              </p:nvSpPr>
              <p:spPr bwMode="auto">
                <a:xfrm>
                  <a:off x="4739" y="2566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858" name="Group 232"/>
              <p:cNvGrpSpPr>
                <a:grpSpLocks/>
              </p:cNvGrpSpPr>
              <p:nvPr/>
            </p:nvGrpSpPr>
            <p:grpSpPr bwMode="auto">
              <a:xfrm rot="-5400000">
                <a:off x="4287" y="919"/>
                <a:ext cx="719" cy="47"/>
                <a:chOff x="4739" y="2533"/>
                <a:chExt cx="719" cy="47"/>
              </a:xfrm>
            </p:grpSpPr>
            <p:sp>
              <p:nvSpPr>
                <p:cNvPr id="1349" name="Oval 233"/>
                <p:cNvSpPr>
                  <a:spLocks noChangeArrowheads="1"/>
                </p:cNvSpPr>
                <p:nvPr/>
              </p:nvSpPr>
              <p:spPr bwMode="auto">
                <a:xfrm>
                  <a:off x="4875" y="2537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50" name="Oval 234"/>
                <p:cNvSpPr>
                  <a:spLocks noChangeAspect="1" noChangeArrowheads="1"/>
                </p:cNvSpPr>
                <p:nvPr/>
              </p:nvSpPr>
              <p:spPr bwMode="auto">
                <a:xfrm>
                  <a:off x="477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51" name="Oval 235"/>
                <p:cNvSpPr>
                  <a:spLocks noChangeAspect="1" noChangeArrowheads="1"/>
                </p:cNvSpPr>
                <p:nvPr/>
              </p:nvSpPr>
              <p:spPr bwMode="auto">
                <a:xfrm>
                  <a:off x="483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52" name="Oval 236"/>
                <p:cNvSpPr>
                  <a:spLocks noChangeAspect="1" noChangeArrowheads="1"/>
                </p:cNvSpPr>
                <p:nvPr/>
              </p:nvSpPr>
              <p:spPr bwMode="auto">
                <a:xfrm>
                  <a:off x="5002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53" name="Oval 237"/>
                <p:cNvSpPr>
                  <a:spLocks noChangeAspect="1" noChangeArrowheads="1"/>
                </p:cNvSpPr>
                <p:nvPr/>
              </p:nvSpPr>
              <p:spPr bwMode="auto">
                <a:xfrm>
                  <a:off x="5059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54" name="Oval 238"/>
                <p:cNvSpPr>
                  <a:spLocks noChangeAspect="1" noChangeArrowheads="1"/>
                </p:cNvSpPr>
                <p:nvPr/>
              </p:nvSpPr>
              <p:spPr bwMode="auto">
                <a:xfrm>
                  <a:off x="5173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55" name="Oval 239"/>
                <p:cNvSpPr>
                  <a:spLocks noChangeAspect="1" noChangeArrowheads="1"/>
                </p:cNvSpPr>
                <p:nvPr/>
              </p:nvSpPr>
              <p:spPr bwMode="auto">
                <a:xfrm>
                  <a:off x="5287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56" name="Oval 240"/>
                <p:cNvSpPr>
                  <a:spLocks noChangeAspect="1" noChangeArrowheads="1"/>
                </p:cNvSpPr>
                <p:nvPr/>
              </p:nvSpPr>
              <p:spPr bwMode="auto">
                <a:xfrm>
                  <a:off x="534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57" name="Oval 241"/>
                <p:cNvSpPr>
                  <a:spLocks noChangeAspect="1" noChangeArrowheads="1"/>
                </p:cNvSpPr>
                <p:nvPr/>
              </p:nvSpPr>
              <p:spPr bwMode="auto">
                <a:xfrm>
                  <a:off x="540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58" name="Oval 242"/>
                <p:cNvSpPr>
                  <a:spLocks noChangeArrowheads="1"/>
                </p:cNvSpPr>
                <p:nvPr/>
              </p:nvSpPr>
              <p:spPr bwMode="auto">
                <a:xfrm>
                  <a:off x="4971" y="2552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59" name="Oval 243"/>
                <p:cNvSpPr>
                  <a:spLocks noChangeArrowheads="1"/>
                </p:cNvSpPr>
                <p:nvPr/>
              </p:nvSpPr>
              <p:spPr bwMode="auto">
                <a:xfrm>
                  <a:off x="5103" y="2549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60" name="Oval 244"/>
                <p:cNvSpPr>
                  <a:spLocks noChangeArrowheads="1"/>
                </p:cNvSpPr>
                <p:nvPr/>
              </p:nvSpPr>
              <p:spPr bwMode="auto">
                <a:xfrm>
                  <a:off x="5256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61" name="Oval 245"/>
                <p:cNvSpPr>
                  <a:spLocks noChangeArrowheads="1"/>
                </p:cNvSpPr>
                <p:nvPr/>
              </p:nvSpPr>
              <p:spPr bwMode="auto">
                <a:xfrm>
                  <a:off x="5430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62" name="Oval 246"/>
                <p:cNvSpPr>
                  <a:spLocks noChangeAspect="1" noChangeArrowheads="1"/>
                </p:cNvSpPr>
                <p:nvPr/>
              </p:nvSpPr>
              <p:spPr bwMode="auto">
                <a:xfrm>
                  <a:off x="5378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63" name="Oval 247"/>
                <p:cNvSpPr>
                  <a:spLocks noChangeAspect="1" noChangeArrowheads="1"/>
                </p:cNvSpPr>
                <p:nvPr/>
              </p:nvSpPr>
              <p:spPr bwMode="auto">
                <a:xfrm>
                  <a:off x="5315" y="2551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64" name="Oval 248"/>
                <p:cNvSpPr>
                  <a:spLocks noChangeAspect="1" noChangeArrowheads="1"/>
                </p:cNvSpPr>
                <p:nvPr/>
              </p:nvSpPr>
              <p:spPr bwMode="auto">
                <a:xfrm>
                  <a:off x="5216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65" name="Oval 249"/>
                <p:cNvSpPr>
                  <a:spLocks noChangeAspect="1" noChangeArrowheads="1"/>
                </p:cNvSpPr>
                <p:nvPr/>
              </p:nvSpPr>
              <p:spPr bwMode="auto">
                <a:xfrm>
                  <a:off x="5135" y="25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66" name="Oval 250"/>
                <p:cNvSpPr>
                  <a:spLocks noChangeAspect="1" noChangeArrowheads="1"/>
                </p:cNvSpPr>
                <p:nvPr/>
              </p:nvSpPr>
              <p:spPr bwMode="auto">
                <a:xfrm>
                  <a:off x="5036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67" name="Oval 251"/>
                <p:cNvSpPr>
                  <a:spLocks noChangeAspect="1" noChangeArrowheads="1"/>
                </p:cNvSpPr>
                <p:nvPr/>
              </p:nvSpPr>
              <p:spPr bwMode="auto">
                <a:xfrm>
                  <a:off x="4937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68" name="Oval 252"/>
                <p:cNvSpPr>
                  <a:spLocks noChangeAspect="1" noChangeArrowheads="1"/>
                </p:cNvSpPr>
                <p:nvPr/>
              </p:nvSpPr>
              <p:spPr bwMode="auto">
                <a:xfrm>
                  <a:off x="4739" y="2566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859" name="Group 253"/>
              <p:cNvGrpSpPr>
                <a:grpSpLocks/>
              </p:cNvGrpSpPr>
              <p:nvPr/>
            </p:nvGrpSpPr>
            <p:grpSpPr bwMode="auto">
              <a:xfrm rot="-5400000">
                <a:off x="4181" y="905"/>
                <a:ext cx="719" cy="47"/>
                <a:chOff x="4739" y="2533"/>
                <a:chExt cx="719" cy="47"/>
              </a:xfrm>
            </p:grpSpPr>
            <p:sp>
              <p:nvSpPr>
                <p:cNvPr id="1329" name="Oval 254"/>
                <p:cNvSpPr>
                  <a:spLocks noChangeArrowheads="1"/>
                </p:cNvSpPr>
                <p:nvPr/>
              </p:nvSpPr>
              <p:spPr bwMode="auto">
                <a:xfrm>
                  <a:off x="4875" y="2537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30" name="Oval 255"/>
                <p:cNvSpPr>
                  <a:spLocks noChangeAspect="1" noChangeArrowheads="1"/>
                </p:cNvSpPr>
                <p:nvPr/>
              </p:nvSpPr>
              <p:spPr bwMode="auto">
                <a:xfrm>
                  <a:off x="477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31" name="Oval 256"/>
                <p:cNvSpPr>
                  <a:spLocks noChangeAspect="1" noChangeArrowheads="1"/>
                </p:cNvSpPr>
                <p:nvPr/>
              </p:nvSpPr>
              <p:spPr bwMode="auto">
                <a:xfrm>
                  <a:off x="483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32" name="Oval 257"/>
                <p:cNvSpPr>
                  <a:spLocks noChangeAspect="1" noChangeArrowheads="1"/>
                </p:cNvSpPr>
                <p:nvPr/>
              </p:nvSpPr>
              <p:spPr bwMode="auto">
                <a:xfrm>
                  <a:off x="5002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33" name="Oval 258"/>
                <p:cNvSpPr>
                  <a:spLocks noChangeAspect="1" noChangeArrowheads="1"/>
                </p:cNvSpPr>
                <p:nvPr/>
              </p:nvSpPr>
              <p:spPr bwMode="auto">
                <a:xfrm>
                  <a:off x="5059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34" name="Oval 259"/>
                <p:cNvSpPr>
                  <a:spLocks noChangeAspect="1" noChangeArrowheads="1"/>
                </p:cNvSpPr>
                <p:nvPr/>
              </p:nvSpPr>
              <p:spPr bwMode="auto">
                <a:xfrm>
                  <a:off x="5173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35" name="Oval 260"/>
                <p:cNvSpPr>
                  <a:spLocks noChangeAspect="1" noChangeArrowheads="1"/>
                </p:cNvSpPr>
                <p:nvPr/>
              </p:nvSpPr>
              <p:spPr bwMode="auto">
                <a:xfrm>
                  <a:off x="5287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36" name="Oval 261"/>
                <p:cNvSpPr>
                  <a:spLocks noChangeAspect="1" noChangeArrowheads="1"/>
                </p:cNvSpPr>
                <p:nvPr/>
              </p:nvSpPr>
              <p:spPr bwMode="auto">
                <a:xfrm>
                  <a:off x="534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37" name="Oval 262"/>
                <p:cNvSpPr>
                  <a:spLocks noChangeAspect="1" noChangeArrowheads="1"/>
                </p:cNvSpPr>
                <p:nvPr/>
              </p:nvSpPr>
              <p:spPr bwMode="auto">
                <a:xfrm>
                  <a:off x="540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38" name="Oval 263"/>
                <p:cNvSpPr>
                  <a:spLocks noChangeArrowheads="1"/>
                </p:cNvSpPr>
                <p:nvPr/>
              </p:nvSpPr>
              <p:spPr bwMode="auto">
                <a:xfrm>
                  <a:off x="4971" y="2552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39" name="Oval 264"/>
                <p:cNvSpPr>
                  <a:spLocks noChangeArrowheads="1"/>
                </p:cNvSpPr>
                <p:nvPr/>
              </p:nvSpPr>
              <p:spPr bwMode="auto">
                <a:xfrm>
                  <a:off x="5103" y="2549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40" name="Oval 265"/>
                <p:cNvSpPr>
                  <a:spLocks noChangeArrowheads="1"/>
                </p:cNvSpPr>
                <p:nvPr/>
              </p:nvSpPr>
              <p:spPr bwMode="auto">
                <a:xfrm>
                  <a:off x="5256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41" name="Oval 266"/>
                <p:cNvSpPr>
                  <a:spLocks noChangeArrowheads="1"/>
                </p:cNvSpPr>
                <p:nvPr/>
              </p:nvSpPr>
              <p:spPr bwMode="auto">
                <a:xfrm>
                  <a:off x="5430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42" name="Oval 267"/>
                <p:cNvSpPr>
                  <a:spLocks noChangeAspect="1" noChangeArrowheads="1"/>
                </p:cNvSpPr>
                <p:nvPr/>
              </p:nvSpPr>
              <p:spPr bwMode="auto">
                <a:xfrm>
                  <a:off x="5378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43" name="Oval 268"/>
                <p:cNvSpPr>
                  <a:spLocks noChangeAspect="1" noChangeArrowheads="1"/>
                </p:cNvSpPr>
                <p:nvPr/>
              </p:nvSpPr>
              <p:spPr bwMode="auto">
                <a:xfrm>
                  <a:off x="5315" y="2551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44" name="Oval 269"/>
                <p:cNvSpPr>
                  <a:spLocks noChangeAspect="1" noChangeArrowheads="1"/>
                </p:cNvSpPr>
                <p:nvPr/>
              </p:nvSpPr>
              <p:spPr bwMode="auto">
                <a:xfrm>
                  <a:off x="5216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45" name="Oval 270"/>
                <p:cNvSpPr>
                  <a:spLocks noChangeAspect="1" noChangeArrowheads="1"/>
                </p:cNvSpPr>
                <p:nvPr/>
              </p:nvSpPr>
              <p:spPr bwMode="auto">
                <a:xfrm>
                  <a:off x="5135" y="25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46" name="Oval 271"/>
                <p:cNvSpPr>
                  <a:spLocks noChangeAspect="1" noChangeArrowheads="1"/>
                </p:cNvSpPr>
                <p:nvPr/>
              </p:nvSpPr>
              <p:spPr bwMode="auto">
                <a:xfrm>
                  <a:off x="5036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47" name="Oval 272"/>
                <p:cNvSpPr>
                  <a:spLocks noChangeAspect="1" noChangeArrowheads="1"/>
                </p:cNvSpPr>
                <p:nvPr/>
              </p:nvSpPr>
              <p:spPr bwMode="auto">
                <a:xfrm>
                  <a:off x="4937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48" name="Oval 273"/>
                <p:cNvSpPr>
                  <a:spLocks noChangeAspect="1" noChangeArrowheads="1"/>
                </p:cNvSpPr>
                <p:nvPr/>
              </p:nvSpPr>
              <p:spPr bwMode="auto">
                <a:xfrm>
                  <a:off x="4739" y="2566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sp>
            <p:nvSpPr>
              <p:cNvPr id="860" name="Oval 274"/>
              <p:cNvSpPr>
                <a:spLocks noChangeArrowheads="1"/>
              </p:cNvSpPr>
              <p:nvPr/>
            </p:nvSpPr>
            <p:spPr bwMode="auto">
              <a:xfrm rot="-5400000">
                <a:off x="4556" y="1146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1" name="Oval 275"/>
              <p:cNvSpPr>
                <a:spLocks noChangeAspect="1" noChangeArrowheads="1"/>
              </p:cNvSpPr>
              <p:nvPr/>
            </p:nvSpPr>
            <p:spPr bwMode="auto">
              <a:xfrm rot="-5400000">
                <a:off x="4556" y="1255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2" name="Oval 276"/>
              <p:cNvSpPr>
                <a:spLocks noChangeAspect="1" noChangeArrowheads="1"/>
              </p:cNvSpPr>
              <p:nvPr/>
            </p:nvSpPr>
            <p:spPr bwMode="auto">
              <a:xfrm rot="-5400000">
                <a:off x="4556" y="1198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3" name="Oval 277"/>
              <p:cNvSpPr>
                <a:spLocks noChangeAspect="1" noChangeArrowheads="1"/>
              </p:cNvSpPr>
              <p:nvPr/>
            </p:nvSpPr>
            <p:spPr bwMode="auto">
              <a:xfrm rot="-5400000">
                <a:off x="4556" y="1027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4" name="Oval 278"/>
              <p:cNvSpPr>
                <a:spLocks noChangeAspect="1" noChangeArrowheads="1"/>
              </p:cNvSpPr>
              <p:nvPr/>
            </p:nvSpPr>
            <p:spPr bwMode="auto">
              <a:xfrm rot="-5400000">
                <a:off x="4556" y="970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5" name="Oval 279"/>
              <p:cNvSpPr>
                <a:spLocks noChangeAspect="1" noChangeArrowheads="1"/>
              </p:cNvSpPr>
              <p:nvPr/>
            </p:nvSpPr>
            <p:spPr bwMode="auto">
              <a:xfrm rot="-5400000">
                <a:off x="4556" y="856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6" name="Oval 280"/>
              <p:cNvSpPr>
                <a:spLocks noChangeAspect="1" noChangeArrowheads="1"/>
              </p:cNvSpPr>
              <p:nvPr/>
            </p:nvSpPr>
            <p:spPr bwMode="auto">
              <a:xfrm rot="-5400000">
                <a:off x="4556" y="742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7" name="Oval 281"/>
              <p:cNvSpPr>
                <a:spLocks noChangeAspect="1" noChangeArrowheads="1"/>
              </p:cNvSpPr>
              <p:nvPr/>
            </p:nvSpPr>
            <p:spPr bwMode="auto">
              <a:xfrm rot="-5400000">
                <a:off x="4556" y="685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8" name="Oval 282"/>
              <p:cNvSpPr>
                <a:spLocks noChangeAspect="1" noChangeArrowheads="1"/>
              </p:cNvSpPr>
              <p:nvPr/>
            </p:nvSpPr>
            <p:spPr bwMode="auto">
              <a:xfrm rot="-5400000">
                <a:off x="4556" y="628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9" name="Oval 283"/>
              <p:cNvSpPr>
                <a:spLocks noChangeArrowheads="1"/>
              </p:cNvSpPr>
              <p:nvPr/>
            </p:nvSpPr>
            <p:spPr bwMode="auto">
              <a:xfrm rot="-5400000">
                <a:off x="4571" y="1050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0" name="Oval 284"/>
              <p:cNvSpPr>
                <a:spLocks noChangeArrowheads="1"/>
              </p:cNvSpPr>
              <p:nvPr/>
            </p:nvSpPr>
            <p:spPr bwMode="auto">
              <a:xfrm rot="-5400000">
                <a:off x="4568" y="918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1" name="Oval 285"/>
              <p:cNvSpPr>
                <a:spLocks noChangeArrowheads="1"/>
              </p:cNvSpPr>
              <p:nvPr/>
            </p:nvSpPr>
            <p:spPr bwMode="auto">
              <a:xfrm rot="-5400000">
                <a:off x="4565" y="765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2" name="Oval 286"/>
              <p:cNvSpPr>
                <a:spLocks noChangeArrowheads="1"/>
              </p:cNvSpPr>
              <p:nvPr/>
            </p:nvSpPr>
            <p:spPr bwMode="auto">
              <a:xfrm rot="-5400000">
                <a:off x="4565" y="591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3" name="Oval 287"/>
              <p:cNvSpPr>
                <a:spLocks noChangeAspect="1" noChangeArrowheads="1"/>
              </p:cNvSpPr>
              <p:nvPr/>
            </p:nvSpPr>
            <p:spPr bwMode="auto">
              <a:xfrm rot="-5400000">
                <a:off x="4576" y="657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4" name="Oval 288"/>
              <p:cNvSpPr>
                <a:spLocks noChangeAspect="1" noChangeArrowheads="1"/>
              </p:cNvSpPr>
              <p:nvPr/>
            </p:nvSpPr>
            <p:spPr bwMode="auto">
              <a:xfrm rot="-5400000">
                <a:off x="4570" y="720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5" name="Oval 289"/>
              <p:cNvSpPr>
                <a:spLocks noChangeAspect="1" noChangeArrowheads="1"/>
              </p:cNvSpPr>
              <p:nvPr/>
            </p:nvSpPr>
            <p:spPr bwMode="auto">
              <a:xfrm rot="-5400000">
                <a:off x="4579" y="819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6" name="Oval 290"/>
              <p:cNvSpPr>
                <a:spLocks noChangeAspect="1" noChangeArrowheads="1"/>
              </p:cNvSpPr>
              <p:nvPr/>
            </p:nvSpPr>
            <p:spPr bwMode="auto">
              <a:xfrm rot="-5400000">
                <a:off x="4552" y="900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7" name="Oval 291"/>
              <p:cNvSpPr>
                <a:spLocks noChangeAspect="1" noChangeArrowheads="1"/>
              </p:cNvSpPr>
              <p:nvPr/>
            </p:nvSpPr>
            <p:spPr bwMode="auto">
              <a:xfrm rot="-5400000">
                <a:off x="4576" y="999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8" name="Oval 292"/>
              <p:cNvSpPr>
                <a:spLocks noChangeAspect="1" noChangeArrowheads="1"/>
              </p:cNvSpPr>
              <p:nvPr/>
            </p:nvSpPr>
            <p:spPr bwMode="auto">
              <a:xfrm rot="-5400000">
                <a:off x="4579" y="1098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9" name="Oval 293"/>
              <p:cNvSpPr>
                <a:spLocks noChangeAspect="1" noChangeArrowheads="1"/>
              </p:cNvSpPr>
              <p:nvPr/>
            </p:nvSpPr>
            <p:spPr bwMode="auto">
              <a:xfrm rot="-5400000">
                <a:off x="4585" y="1296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grpSp>
            <p:nvGrpSpPr>
              <p:cNvPr id="880" name="Group 294"/>
              <p:cNvGrpSpPr>
                <a:grpSpLocks/>
              </p:cNvGrpSpPr>
              <p:nvPr/>
            </p:nvGrpSpPr>
            <p:grpSpPr bwMode="auto">
              <a:xfrm flipH="1">
                <a:off x="4415" y="1433"/>
                <a:ext cx="725" cy="105"/>
                <a:chOff x="3147" y="341"/>
                <a:chExt cx="725" cy="105"/>
              </a:xfrm>
            </p:grpSpPr>
            <p:grpSp>
              <p:nvGrpSpPr>
                <p:cNvPr id="1287" name="Group 295"/>
                <p:cNvGrpSpPr>
                  <a:grpSpLocks/>
                </p:cNvGrpSpPr>
                <p:nvPr/>
              </p:nvGrpSpPr>
              <p:grpSpPr bwMode="auto">
                <a:xfrm>
                  <a:off x="3147" y="341"/>
                  <a:ext cx="719" cy="47"/>
                  <a:chOff x="4739" y="2533"/>
                  <a:chExt cx="719" cy="47"/>
                </a:xfrm>
              </p:grpSpPr>
              <p:sp>
                <p:nvSpPr>
                  <p:cNvPr id="1309" name="Oval 296"/>
                  <p:cNvSpPr>
                    <a:spLocks noChangeArrowheads="1"/>
                  </p:cNvSpPr>
                  <p:nvPr/>
                </p:nvSpPr>
                <p:spPr bwMode="auto">
                  <a:xfrm>
                    <a:off x="4875" y="2537"/>
                    <a:ext cx="28" cy="2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310" name="Oval 29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774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311" name="Oval 29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1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312" name="Oval 29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02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313" name="Oval 30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59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314" name="Oval 30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73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315" name="Oval 30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287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316" name="Oval 30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44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317" name="Oval 30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401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318" name="Oval 305"/>
                  <p:cNvSpPr>
                    <a:spLocks noChangeArrowheads="1"/>
                  </p:cNvSpPr>
                  <p:nvPr/>
                </p:nvSpPr>
                <p:spPr bwMode="auto">
                  <a:xfrm>
                    <a:off x="4971" y="2552"/>
                    <a:ext cx="28" cy="2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319" name="Oval 306"/>
                  <p:cNvSpPr>
                    <a:spLocks noChangeArrowheads="1"/>
                  </p:cNvSpPr>
                  <p:nvPr/>
                </p:nvSpPr>
                <p:spPr bwMode="auto">
                  <a:xfrm>
                    <a:off x="5103" y="2549"/>
                    <a:ext cx="28" cy="2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320" name="Oval 307"/>
                  <p:cNvSpPr>
                    <a:spLocks noChangeArrowheads="1"/>
                  </p:cNvSpPr>
                  <p:nvPr/>
                </p:nvSpPr>
                <p:spPr bwMode="auto">
                  <a:xfrm>
                    <a:off x="5256" y="2546"/>
                    <a:ext cx="28" cy="2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321" name="Oval 308"/>
                  <p:cNvSpPr>
                    <a:spLocks noChangeArrowheads="1"/>
                  </p:cNvSpPr>
                  <p:nvPr/>
                </p:nvSpPr>
                <p:spPr bwMode="auto">
                  <a:xfrm>
                    <a:off x="5430" y="2546"/>
                    <a:ext cx="28" cy="2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322" name="Oval 30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78" y="2557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323" name="Oval 31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15" y="2551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324" name="Oval 31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216" y="2560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325" name="Oval 31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35" y="2533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326" name="Oval 31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36" y="2557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327" name="Oval 31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37" y="2560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328" name="Oval 3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739" y="2566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288" name="Group 316"/>
                <p:cNvGrpSpPr>
                  <a:grpSpLocks/>
                </p:cNvGrpSpPr>
                <p:nvPr/>
              </p:nvGrpSpPr>
              <p:grpSpPr bwMode="auto">
                <a:xfrm>
                  <a:off x="3153" y="399"/>
                  <a:ext cx="719" cy="47"/>
                  <a:chOff x="4739" y="2533"/>
                  <a:chExt cx="719" cy="47"/>
                </a:xfrm>
              </p:grpSpPr>
              <p:sp>
                <p:nvSpPr>
                  <p:cNvPr id="1289" name="Oval 317"/>
                  <p:cNvSpPr>
                    <a:spLocks noChangeArrowheads="1"/>
                  </p:cNvSpPr>
                  <p:nvPr/>
                </p:nvSpPr>
                <p:spPr bwMode="auto">
                  <a:xfrm>
                    <a:off x="4875" y="2537"/>
                    <a:ext cx="28" cy="2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90" name="Oval 3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774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91" name="Oval 31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1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92" name="Oval 32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02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93" name="Oval 32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59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94" name="Oval 32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73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95" name="Oval 32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287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96" name="Oval 32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44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97" name="Oval 32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401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98" name="Oval 326"/>
                  <p:cNvSpPr>
                    <a:spLocks noChangeArrowheads="1"/>
                  </p:cNvSpPr>
                  <p:nvPr/>
                </p:nvSpPr>
                <p:spPr bwMode="auto">
                  <a:xfrm>
                    <a:off x="4971" y="2552"/>
                    <a:ext cx="28" cy="2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99" name="Oval 327"/>
                  <p:cNvSpPr>
                    <a:spLocks noChangeArrowheads="1"/>
                  </p:cNvSpPr>
                  <p:nvPr/>
                </p:nvSpPr>
                <p:spPr bwMode="auto">
                  <a:xfrm>
                    <a:off x="5103" y="2549"/>
                    <a:ext cx="28" cy="2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300" name="Oval 328"/>
                  <p:cNvSpPr>
                    <a:spLocks noChangeArrowheads="1"/>
                  </p:cNvSpPr>
                  <p:nvPr/>
                </p:nvSpPr>
                <p:spPr bwMode="auto">
                  <a:xfrm>
                    <a:off x="5256" y="2546"/>
                    <a:ext cx="28" cy="2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301" name="Oval 329"/>
                  <p:cNvSpPr>
                    <a:spLocks noChangeArrowheads="1"/>
                  </p:cNvSpPr>
                  <p:nvPr/>
                </p:nvSpPr>
                <p:spPr bwMode="auto">
                  <a:xfrm>
                    <a:off x="5430" y="2546"/>
                    <a:ext cx="28" cy="2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302" name="Oval 3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78" y="2557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303" name="Oval 3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15" y="2551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304" name="Oval 33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216" y="2560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305" name="Oval 33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35" y="2533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306" name="Oval 33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36" y="2557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307" name="Oval 3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37" y="2560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308" name="Oval 33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739" y="2566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881" name="Group 337"/>
              <p:cNvGrpSpPr>
                <a:grpSpLocks/>
              </p:cNvGrpSpPr>
              <p:nvPr/>
            </p:nvGrpSpPr>
            <p:grpSpPr bwMode="auto">
              <a:xfrm>
                <a:off x="4417" y="1539"/>
                <a:ext cx="725" cy="105"/>
                <a:chOff x="3147" y="341"/>
                <a:chExt cx="725" cy="105"/>
              </a:xfrm>
            </p:grpSpPr>
            <p:grpSp>
              <p:nvGrpSpPr>
                <p:cNvPr id="1245" name="Group 338"/>
                <p:cNvGrpSpPr>
                  <a:grpSpLocks/>
                </p:cNvGrpSpPr>
                <p:nvPr/>
              </p:nvGrpSpPr>
              <p:grpSpPr bwMode="auto">
                <a:xfrm>
                  <a:off x="3147" y="341"/>
                  <a:ext cx="719" cy="47"/>
                  <a:chOff x="4739" y="2533"/>
                  <a:chExt cx="719" cy="47"/>
                </a:xfrm>
              </p:grpSpPr>
              <p:sp>
                <p:nvSpPr>
                  <p:cNvPr id="1267" name="Oval 339"/>
                  <p:cNvSpPr>
                    <a:spLocks noChangeArrowheads="1"/>
                  </p:cNvSpPr>
                  <p:nvPr/>
                </p:nvSpPr>
                <p:spPr bwMode="auto">
                  <a:xfrm>
                    <a:off x="4875" y="2537"/>
                    <a:ext cx="28" cy="2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68" name="Oval 34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774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69" name="Oval 34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1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70" name="Oval 3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02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71" name="Oval 34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59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72" name="Oval 34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73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73" name="Oval 34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287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74" name="Oval 34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44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75" name="Oval 34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401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76" name="Oval 348"/>
                  <p:cNvSpPr>
                    <a:spLocks noChangeArrowheads="1"/>
                  </p:cNvSpPr>
                  <p:nvPr/>
                </p:nvSpPr>
                <p:spPr bwMode="auto">
                  <a:xfrm>
                    <a:off x="4971" y="2552"/>
                    <a:ext cx="28" cy="2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77" name="Oval 349"/>
                  <p:cNvSpPr>
                    <a:spLocks noChangeArrowheads="1"/>
                  </p:cNvSpPr>
                  <p:nvPr/>
                </p:nvSpPr>
                <p:spPr bwMode="auto">
                  <a:xfrm>
                    <a:off x="5103" y="2549"/>
                    <a:ext cx="28" cy="2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78" name="Oval 350"/>
                  <p:cNvSpPr>
                    <a:spLocks noChangeArrowheads="1"/>
                  </p:cNvSpPr>
                  <p:nvPr/>
                </p:nvSpPr>
                <p:spPr bwMode="auto">
                  <a:xfrm>
                    <a:off x="5256" y="2546"/>
                    <a:ext cx="28" cy="2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79" name="Oval 351"/>
                  <p:cNvSpPr>
                    <a:spLocks noChangeArrowheads="1"/>
                  </p:cNvSpPr>
                  <p:nvPr/>
                </p:nvSpPr>
                <p:spPr bwMode="auto">
                  <a:xfrm>
                    <a:off x="5430" y="2546"/>
                    <a:ext cx="28" cy="2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80" name="Oval 35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78" y="2557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81" name="Oval 35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15" y="2551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82" name="Oval 35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216" y="2560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83" name="Oval 35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35" y="2533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84" name="Oval 35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36" y="2557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85" name="Oval 35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37" y="2560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86" name="Oval 35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739" y="2566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246" name="Group 359"/>
                <p:cNvGrpSpPr>
                  <a:grpSpLocks/>
                </p:cNvGrpSpPr>
                <p:nvPr/>
              </p:nvGrpSpPr>
              <p:grpSpPr bwMode="auto">
                <a:xfrm>
                  <a:off x="3153" y="399"/>
                  <a:ext cx="719" cy="47"/>
                  <a:chOff x="4739" y="2533"/>
                  <a:chExt cx="719" cy="47"/>
                </a:xfrm>
              </p:grpSpPr>
              <p:sp>
                <p:nvSpPr>
                  <p:cNvPr id="1247" name="Oval 360"/>
                  <p:cNvSpPr>
                    <a:spLocks noChangeArrowheads="1"/>
                  </p:cNvSpPr>
                  <p:nvPr/>
                </p:nvSpPr>
                <p:spPr bwMode="auto">
                  <a:xfrm>
                    <a:off x="4875" y="2537"/>
                    <a:ext cx="28" cy="2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48" name="Oval 36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774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49" name="Oval 36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1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50" name="Oval 36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02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51" name="Oval 36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59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52" name="Oval 36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73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53" name="Oval 36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287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54" name="Oval 36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44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55" name="Oval 36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401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56" name="Oval 369"/>
                  <p:cNvSpPr>
                    <a:spLocks noChangeArrowheads="1"/>
                  </p:cNvSpPr>
                  <p:nvPr/>
                </p:nvSpPr>
                <p:spPr bwMode="auto">
                  <a:xfrm>
                    <a:off x="4971" y="2552"/>
                    <a:ext cx="28" cy="2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57" name="Oval 370"/>
                  <p:cNvSpPr>
                    <a:spLocks noChangeArrowheads="1"/>
                  </p:cNvSpPr>
                  <p:nvPr/>
                </p:nvSpPr>
                <p:spPr bwMode="auto">
                  <a:xfrm>
                    <a:off x="5103" y="2549"/>
                    <a:ext cx="28" cy="2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58" name="Oval 371"/>
                  <p:cNvSpPr>
                    <a:spLocks noChangeArrowheads="1"/>
                  </p:cNvSpPr>
                  <p:nvPr/>
                </p:nvSpPr>
                <p:spPr bwMode="auto">
                  <a:xfrm>
                    <a:off x="5256" y="2546"/>
                    <a:ext cx="28" cy="2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59" name="Oval 372"/>
                  <p:cNvSpPr>
                    <a:spLocks noChangeArrowheads="1"/>
                  </p:cNvSpPr>
                  <p:nvPr/>
                </p:nvSpPr>
                <p:spPr bwMode="auto">
                  <a:xfrm>
                    <a:off x="5430" y="2546"/>
                    <a:ext cx="28" cy="2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60" name="Oval 37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78" y="2557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61" name="Oval 37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15" y="2551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62" name="Oval 37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216" y="2560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63" name="Oval 37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35" y="2533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64" name="Oval 37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36" y="2557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65" name="Oval 37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37" y="2560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66" name="Oval 37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739" y="2566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882" name="Group 380"/>
              <p:cNvGrpSpPr>
                <a:grpSpLocks/>
              </p:cNvGrpSpPr>
              <p:nvPr/>
            </p:nvGrpSpPr>
            <p:grpSpPr bwMode="auto">
              <a:xfrm flipH="1">
                <a:off x="4423" y="1645"/>
                <a:ext cx="719" cy="47"/>
                <a:chOff x="4739" y="2533"/>
                <a:chExt cx="719" cy="47"/>
              </a:xfrm>
            </p:grpSpPr>
            <p:sp>
              <p:nvSpPr>
                <p:cNvPr id="1225" name="Oval 381"/>
                <p:cNvSpPr>
                  <a:spLocks noChangeArrowheads="1"/>
                </p:cNvSpPr>
                <p:nvPr/>
              </p:nvSpPr>
              <p:spPr bwMode="auto">
                <a:xfrm>
                  <a:off x="4875" y="2537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26" name="Oval 382"/>
                <p:cNvSpPr>
                  <a:spLocks noChangeAspect="1" noChangeArrowheads="1"/>
                </p:cNvSpPr>
                <p:nvPr/>
              </p:nvSpPr>
              <p:spPr bwMode="auto">
                <a:xfrm>
                  <a:off x="477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27" name="Oval 383"/>
                <p:cNvSpPr>
                  <a:spLocks noChangeAspect="1" noChangeArrowheads="1"/>
                </p:cNvSpPr>
                <p:nvPr/>
              </p:nvSpPr>
              <p:spPr bwMode="auto">
                <a:xfrm>
                  <a:off x="483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28" name="Oval 384"/>
                <p:cNvSpPr>
                  <a:spLocks noChangeAspect="1" noChangeArrowheads="1"/>
                </p:cNvSpPr>
                <p:nvPr/>
              </p:nvSpPr>
              <p:spPr bwMode="auto">
                <a:xfrm>
                  <a:off x="5002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29" name="Oval 385"/>
                <p:cNvSpPr>
                  <a:spLocks noChangeAspect="1" noChangeArrowheads="1"/>
                </p:cNvSpPr>
                <p:nvPr/>
              </p:nvSpPr>
              <p:spPr bwMode="auto">
                <a:xfrm>
                  <a:off x="5059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30" name="Oval 386"/>
                <p:cNvSpPr>
                  <a:spLocks noChangeAspect="1" noChangeArrowheads="1"/>
                </p:cNvSpPr>
                <p:nvPr/>
              </p:nvSpPr>
              <p:spPr bwMode="auto">
                <a:xfrm>
                  <a:off x="5173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31" name="Oval 387"/>
                <p:cNvSpPr>
                  <a:spLocks noChangeAspect="1" noChangeArrowheads="1"/>
                </p:cNvSpPr>
                <p:nvPr/>
              </p:nvSpPr>
              <p:spPr bwMode="auto">
                <a:xfrm>
                  <a:off x="5287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32" name="Oval 388"/>
                <p:cNvSpPr>
                  <a:spLocks noChangeAspect="1" noChangeArrowheads="1"/>
                </p:cNvSpPr>
                <p:nvPr/>
              </p:nvSpPr>
              <p:spPr bwMode="auto">
                <a:xfrm>
                  <a:off x="534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33" name="Oval 389"/>
                <p:cNvSpPr>
                  <a:spLocks noChangeAspect="1" noChangeArrowheads="1"/>
                </p:cNvSpPr>
                <p:nvPr/>
              </p:nvSpPr>
              <p:spPr bwMode="auto">
                <a:xfrm>
                  <a:off x="540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34" name="Oval 390"/>
                <p:cNvSpPr>
                  <a:spLocks noChangeArrowheads="1"/>
                </p:cNvSpPr>
                <p:nvPr/>
              </p:nvSpPr>
              <p:spPr bwMode="auto">
                <a:xfrm>
                  <a:off x="4971" y="2552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35" name="Oval 391"/>
                <p:cNvSpPr>
                  <a:spLocks noChangeArrowheads="1"/>
                </p:cNvSpPr>
                <p:nvPr/>
              </p:nvSpPr>
              <p:spPr bwMode="auto">
                <a:xfrm>
                  <a:off x="5103" y="2549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36" name="Oval 392"/>
                <p:cNvSpPr>
                  <a:spLocks noChangeArrowheads="1"/>
                </p:cNvSpPr>
                <p:nvPr/>
              </p:nvSpPr>
              <p:spPr bwMode="auto">
                <a:xfrm>
                  <a:off x="5256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37" name="Oval 393"/>
                <p:cNvSpPr>
                  <a:spLocks noChangeArrowheads="1"/>
                </p:cNvSpPr>
                <p:nvPr/>
              </p:nvSpPr>
              <p:spPr bwMode="auto">
                <a:xfrm>
                  <a:off x="5430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38" name="Oval 394"/>
                <p:cNvSpPr>
                  <a:spLocks noChangeAspect="1" noChangeArrowheads="1"/>
                </p:cNvSpPr>
                <p:nvPr/>
              </p:nvSpPr>
              <p:spPr bwMode="auto">
                <a:xfrm>
                  <a:off x="5378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39" name="Oval 395"/>
                <p:cNvSpPr>
                  <a:spLocks noChangeAspect="1" noChangeArrowheads="1"/>
                </p:cNvSpPr>
                <p:nvPr/>
              </p:nvSpPr>
              <p:spPr bwMode="auto">
                <a:xfrm>
                  <a:off x="5315" y="2551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40" name="Oval 396"/>
                <p:cNvSpPr>
                  <a:spLocks noChangeAspect="1" noChangeArrowheads="1"/>
                </p:cNvSpPr>
                <p:nvPr/>
              </p:nvSpPr>
              <p:spPr bwMode="auto">
                <a:xfrm>
                  <a:off x="5216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41" name="Oval 397"/>
                <p:cNvSpPr>
                  <a:spLocks noChangeAspect="1" noChangeArrowheads="1"/>
                </p:cNvSpPr>
                <p:nvPr/>
              </p:nvSpPr>
              <p:spPr bwMode="auto">
                <a:xfrm>
                  <a:off x="5135" y="25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42" name="Oval 398"/>
                <p:cNvSpPr>
                  <a:spLocks noChangeAspect="1" noChangeArrowheads="1"/>
                </p:cNvSpPr>
                <p:nvPr/>
              </p:nvSpPr>
              <p:spPr bwMode="auto">
                <a:xfrm>
                  <a:off x="5036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43" name="Oval 399"/>
                <p:cNvSpPr>
                  <a:spLocks noChangeAspect="1" noChangeArrowheads="1"/>
                </p:cNvSpPr>
                <p:nvPr/>
              </p:nvSpPr>
              <p:spPr bwMode="auto">
                <a:xfrm>
                  <a:off x="4937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44" name="Oval 400"/>
                <p:cNvSpPr>
                  <a:spLocks noChangeAspect="1" noChangeArrowheads="1"/>
                </p:cNvSpPr>
                <p:nvPr/>
              </p:nvSpPr>
              <p:spPr bwMode="auto">
                <a:xfrm>
                  <a:off x="4739" y="2566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883" name="Group 401"/>
              <p:cNvGrpSpPr>
                <a:grpSpLocks/>
              </p:cNvGrpSpPr>
              <p:nvPr/>
            </p:nvGrpSpPr>
            <p:grpSpPr bwMode="auto">
              <a:xfrm flipH="1" flipV="1">
                <a:off x="4417" y="1701"/>
                <a:ext cx="719" cy="47"/>
                <a:chOff x="4739" y="2533"/>
                <a:chExt cx="719" cy="47"/>
              </a:xfrm>
            </p:grpSpPr>
            <p:sp>
              <p:nvSpPr>
                <p:cNvPr id="1205" name="Oval 402"/>
                <p:cNvSpPr>
                  <a:spLocks noChangeArrowheads="1"/>
                </p:cNvSpPr>
                <p:nvPr/>
              </p:nvSpPr>
              <p:spPr bwMode="auto">
                <a:xfrm>
                  <a:off x="4875" y="2537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06" name="Oval 403"/>
                <p:cNvSpPr>
                  <a:spLocks noChangeAspect="1" noChangeArrowheads="1"/>
                </p:cNvSpPr>
                <p:nvPr/>
              </p:nvSpPr>
              <p:spPr bwMode="auto">
                <a:xfrm>
                  <a:off x="477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07" name="Oval 404"/>
                <p:cNvSpPr>
                  <a:spLocks noChangeAspect="1" noChangeArrowheads="1"/>
                </p:cNvSpPr>
                <p:nvPr/>
              </p:nvSpPr>
              <p:spPr bwMode="auto">
                <a:xfrm>
                  <a:off x="483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08" name="Oval 405"/>
                <p:cNvSpPr>
                  <a:spLocks noChangeAspect="1" noChangeArrowheads="1"/>
                </p:cNvSpPr>
                <p:nvPr/>
              </p:nvSpPr>
              <p:spPr bwMode="auto">
                <a:xfrm>
                  <a:off x="5002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09" name="Oval 406"/>
                <p:cNvSpPr>
                  <a:spLocks noChangeAspect="1" noChangeArrowheads="1"/>
                </p:cNvSpPr>
                <p:nvPr/>
              </p:nvSpPr>
              <p:spPr bwMode="auto">
                <a:xfrm>
                  <a:off x="5059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10" name="Oval 407"/>
                <p:cNvSpPr>
                  <a:spLocks noChangeAspect="1" noChangeArrowheads="1"/>
                </p:cNvSpPr>
                <p:nvPr/>
              </p:nvSpPr>
              <p:spPr bwMode="auto">
                <a:xfrm>
                  <a:off x="5173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11" name="Oval 408"/>
                <p:cNvSpPr>
                  <a:spLocks noChangeAspect="1" noChangeArrowheads="1"/>
                </p:cNvSpPr>
                <p:nvPr/>
              </p:nvSpPr>
              <p:spPr bwMode="auto">
                <a:xfrm>
                  <a:off x="5287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12" name="Oval 409"/>
                <p:cNvSpPr>
                  <a:spLocks noChangeAspect="1" noChangeArrowheads="1"/>
                </p:cNvSpPr>
                <p:nvPr/>
              </p:nvSpPr>
              <p:spPr bwMode="auto">
                <a:xfrm>
                  <a:off x="534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13" name="Oval 410"/>
                <p:cNvSpPr>
                  <a:spLocks noChangeAspect="1" noChangeArrowheads="1"/>
                </p:cNvSpPr>
                <p:nvPr/>
              </p:nvSpPr>
              <p:spPr bwMode="auto">
                <a:xfrm>
                  <a:off x="540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14" name="Oval 411"/>
                <p:cNvSpPr>
                  <a:spLocks noChangeArrowheads="1"/>
                </p:cNvSpPr>
                <p:nvPr/>
              </p:nvSpPr>
              <p:spPr bwMode="auto">
                <a:xfrm>
                  <a:off x="4971" y="2552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15" name="Oval 412"/>
                <p:cNvSpPr>
                  <a:spLocks noChangeArrowheads="1"/>
                </p:cNvSpPr>
                <p:nvPr/>
              </p:nvSpPr>
              <p:spPr bwMode="auto">
                <a:xfrm>
                  <a:off x="5103" y="2549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16" name="Oval 413"/>
                <p:cNvSpPr>
                  <a:spLocks noChangeArrowheads="1"/>
                </p:cNvSpPr>
                <p:nvPr/>
              </p:nvSpPr>
              <p:spPr bwMode="auto">
                <a:xfrm>
                  <a:off x="5256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17" name="Oval 414"/>
                <p:cNvSpPr>
                  <a:spLocks noChangeArrowheads="1"/>
                </p:cNvSpPr>
                <p:nvPr/>
              </p:nvSpPr>
              <p:spPr bwMode="auto">
                <a:xfrm>
                  <a:off x="5430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18" name="Oval 415"/>
                <p:cNvSpPr>
                  <a:spLocks noChangeAspect="1" noChangeArrowheads="1"/>
                </p:cNvSpPr>
                <p:nvPr/>
              </p:nvSpPr>
              <p:spPr bwMode="auto">
                <a:xfrm>
                  <a:off x="5378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19" name="Oval 416"/>
                <p:cNvSpPr>
                  <a:spLocks noChangeAspect="1" noChangeArrowheads="1"/>
                </p:cNvSpPr>
                <p:nvPr/>
              </p:nvSpPr>
              <p:spPr bwMode="auto">
                <a:xfrm>
                  <a:off x="5315" y="2551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20" name="Oval 417"/>
                <p:cNvSpPr>
                  <a:spLocks noChangeAspect="1" noChangeArrowheads="1"/>
                </p:cNvSpPr>
                <p:nvPr/>
              </p:nvSpPr>
              <p:spPr bwMode="auto">
                <a:xfrm>
                  <a:off x="5216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21" name="Oval 418"/>
                <p:cNvSpPr>
                  <a:spLocks noChangeAspect="1" noChangeArrowheads="1"/>
                </p:cNvSpPr>
                <p:nvPr/>
              </p:nvSpPr>
              <p:spPr bwMode="auto">
                <a:xfrm>
                  <a:off x="5135" y="25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22" name="Oval 419"/>
                <p:cNvSpPr>
                  <a:spLocks noChangeAspect="1" noChangeArrowheads="1"/>
                </p:cNvSpPr>
                <p:nvPr/>
              </p:nvSpPr>
              <p:spPr bwMode="auto">
                <a:xfrm>
                  <a:off x="5036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23" name="Oval 420"/>
                <p:cNvSpPr>
                  <a:spLocks noChangeAspect="1" noChangeArrowheads="1"/>
                </p:cNvSpPr>
                <p:nvPr/>
              </p:nvSpPr>
              <p:spPr bwMode="auto">
                <a:xfrm>
                  <a:off x="4937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24" name="Oval 421"/>
                <p:cNvSpPr>
                  <a:spLocks noChangeAspect="1" noChangeArrowheads="1"/>
                </p:cNvSpPr>
                <p:nvPr/>
              </p:nvSpPr>
              <p:spPr bwMode="auto">
                <a:xfrm>
                  <a:off x="4739" y="2566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884" name="Group 422"/>
              <p:cNvGrpSpPr>
                <a:grpSpLocks/>
              </p:cNvGrpSpPr>
              <p:nvPr/>
            </p:nvGrpSpPr>
            <p:grpSpPr bwMode="auto">
              <a:xfrm flipH="1">
                <a:off x="4425" y="1757"/>
                <a:ext cx="719" cy="47"/>
                <a:chOff x="4739" y="2533"/>
                <a:chExt cx="719" cy="47"/>
              </a:xfrm>
            </p:grpSpPr>
            <p:sp>
              <p:nvSpPr>
                <p:cNvPr id="1185" name="Oval 423"/>
                <p:cNvSpPr>
                  <a:spLocks noChangeArrowheads="1"/>
                </p:cNvSpPr>
                <p:nvPr/>
              </p:nvSpPr>
              <p:spPr bwMode="auto">
                <a:xfrm>
                  <a:off x="4875" y="2537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86" name="Oval 424"/>
                <p:cNvSpPr>
                  <a:spLocks noChangeAspect="1" noChangeArrowheads="1"/>
                </p:cNvSpPr>
                <p:nvPr/>
              </p:nvSpPr>
              <p:spPr bwMode="auto">
                <a:xfrm>
                  <a:off x="477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87" name="Oval 425"/>
                <p:cNvSpPr>
                  <a:spLocks noChangeAspect="1" noChangeArrowheads="1"/>
                </p:cNvSpPr>
                <p:nvPr/>
              </p:nvSpPr>
              <p:spPr bwMode="auto">
                <a:xfrm>
                  <a:off x="483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88" name="Oval 426"/>
                <p:cNvSpPr>
                  <a:spLocks noChangeAspect="1" noChangeArrowheads="1"/>
                </p:cNvSpPr>
                <p:nvPr/>
              </p:nvSpPr>
              <p:spPr bwMode="auto">
                <a:xfrm>
                  <a:off x="5002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89" name="Oval 427"/>
                <p:cNvSpPr>
                  <a:spLocks noChangeAspect="1" noChangeArrowheads="1"/>
                </p:cNvSpPr>
                <p:nvPr/>
              </p:nvSpPr>
              <p:spPr bwMode="auto">
                <a:xfrm>
                  <a:off x="5059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90" name="Oval 428"/>
                <p:cNvSpPr>
                  <a:spLocks noChangeAspect="1" noChangeArrowheads="1"/>
                </p:cNvSpPr>
                <p:nvPr/>
              </p:nvSpPr>
              <p:spPr bwMode="auto">
                <a:xfrm>
                  <a:off x="5173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91" name="Oval 429"/>
                <p:cNvSpPr>
                  <a:spLocks noChangeAspect="1" noChangeArrowheads="1"/>
                </p:cNvSpPr>
                <p:nvPr/>
              </p:nvSpPr>
              <p:spPr bwMode="auto">
                <a:xfrm>
                  <a:off x="5287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92" name="Oval 430"/>
                <p:cNvSpPr>
                  <a:spLocks noChangeAspect="1" noChangeArrowheads="1"/>
                </p:cNvSpPr>
                <p:nvPr/>
              </p:nvSpPr>
              <p:spPr bwMode="auto">
                <a:xfrm>
                  <a:off x="534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93" name="Oval 431"/>
                <p:cNvSpPr>
                  <a:spLocks noChangeAspect="1" noChangeArrowheads="1"/>
                </p:cNvSpPr>
                <p:nvPr/>
              </p:nvSpPr>
              <p:spPr bwMode="auto">
                <a:xfrm>
                  <a:off x="540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94" name="Oval 432"/>
                <p:cNvSpPr>
                  <a:spLocks noChangeArrowheads="1"/>
                </p:cNvSpPr>
                <p:nvPr/>
              </p:nvSpPr>
              <p:spPr bwMode="auto">
                <a:xfrm>
                  <a:off x="4971" y="2552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95" name="Oval 433"/>
                <p:cNvSpPr>
                  <a:spLocks noChangeArrowheads="1"/>
                </p:cNvSpPr>
                <p:nvPr/>
              </p:nvSpPr>
              <p:spPr bwMode="auto">
                <a:xfrm>
                  <a:off x="5103" y="2549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96" name="Oval 434"/>
                <p:cNvSpPr>
                  <a:spLocks noChangeArrowheads="1"/>
                </p:cNvSpPr>
                <p:nvPr/>
              </p:nvSpPr>
              <p:spPr bwMode="auto">
                <a:xfrm>
                  <a:off x="5256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97" name="Oval 435"/>
                <p:cNvSpPr>
                  <a:spLocks noChangeArrowheads="1"/>
                </p:cNvSpPr>
                <p:nvPr/>
              </p:nvSpPr>
              <p:spPr bwMode="auto">
                <a:xfrm>
                  <a:off x="5430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98" name="Oval 436"/>
                <p:cNvSpPr>
                  <a:spLocks noChangeAspect="1" noChangeArrowheads="1"/>
                </p:cNvSpPr>
                <p:nvPr/>
              </p:nvSpPr>
              <p:spPr bwMode="auto">
                <a:xfrm>
                  <a:off x="5378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99" name="Oval 437"/>
                <p:cNvSpPr>
                  <a:spLocks noChangeAspect="1" noChangeArrowheads="1"/>
                </p:cNvSpPr>
                <p:nvPr/>
              </p:nvSpPr>
              <p:spPr bwMode="auto">
                <a:xfrm>
                  <a:off x="5315" y="2551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00" name="Oval 438"/>
                <p:cNvSpPr>
                  <a:spLocks noChangeAspect="1" noChangeArrowheads="1"/>
                </p:cNvSpPr>
                <p:nvPr/>
              </p:nvSpPr>
              <p:spPr bwMode="auto">
                <a:xfrm>
                  <a:off x="5216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01" name="Oval 439"/>
                <p:cNvSpPr>
                  <a:spLocks noChangeAspect="1" noChangeArrowheads="1"/>
                </p:cNvSpPr>
                <p:nvPr/>
              </p:nvSpPr>
              <p:spPr bwMode="auto">
                <a:xfrm>
                  <a:off x="5135" y="25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02" name="Oval 440"/>
                <p:cNvSpPr>
                  <a:spLocks noChangeAspect="1" noChangeArrowheads="1"/>
                </p:cNvSpPr>
                <p:nvPr/>
              </p:nvSpPr>
              <p:spPr bwMode="auto">
                <a:xfrm>
                  <a:off x="5036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03" name="Oval 441"/>
                <p:cNvSpPr>
                  <a:spLocks noChangeAspect="1" noChangeArrowheads="1"/>
                </p:cNvSpPr>
                <p:nvPr/>
              </p:nvSpPr>
              <p:spPr bwMode="auto">
                <a:xfrm>
                  <a:off x="4937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04" name="Oval 442"/>
                <p:cNvSpPr>
                  <a:spLocks noChangeAspect="1" noChangeArrowheads="1"/>
                </p:cNvSpPr>
                <p:nvPr/>
              </p:nvSpPr>
              <p:spPr bwMode="auto">
                <a:xfrm>
                  <a:off x="4739" y="2566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sp>
            <p:nvSpPr>
              <p:cNvPr id="885" name="Oval 443"/>
              <p:cNvSpPr>
                <a:spLocks noChangeArrowheads="1"/>
              </p:cNvSpPr>
              <p:nvPr/>
            </p:nvSpPr>
            <p:spPr bwMode="auto">
              <a:xfrm flipH="1" flipV="1">
                <a:off x="4831" y="585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86" name="Oval 444"/>
              <p:cNvSpPr>
                <a:spLocks noChangeArrowheads="1"/>
              </p:cNvSpPr>
              <p:nvPr/>
            </p:nvSpPr>
            <p:spPr bwMode="auto">
              <a:xfrm flipH="1" flipV="1">
                <a:off x="4661" y="607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grpSp>
            <p:nvGrpSpPr>
              <p:cNvPr id="887" name="Group 445"/>
              <p:cNvGrpSpPr>
                <a:grpSpLocks/>
              </p:cNvGrpSpPr>
              <p:nvPr/>
            </p:nvGrpSpPr>
            <p:grpSpPr bwMode="auto">
              <a:xfrm>
                <a:off x="4668" y="561"/>
                <a:ext cx="286" cy="41"/>
                <a:chOff x="5178" y="1153"/>
                <a:chExt cx="286" cy="41"/>
              </a:xfrm>
            </p:grpSpPr>
            <p:sp>
              <p:nvSpPr>
                <p:cNvPr id="1177" name="Oval 446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6" y="1170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78" name="Oval 447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292" y="1170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79" name="Oval 448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235" y="1170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80" name="Oval 449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178" y="1170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81" name="Oval 450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207" y="1156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82" name="Oval 451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270" y="1162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83" name="Oval 452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69" y="115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84" name="Oval 453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50" y="118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888" name="Group 454"/>
              <p:cNvGrpSpPr>
                <a:grpSpLocks/>
              </p:cNvGrpSpPr>
              <p:nvPr/>
            </p:nvGrpSpPr>
            <p:grpSpPr bwMode="auto">
              <a:xfrm>
                <a:off x="4914" y="1287"/>
                <a:ext cx="164" cy="43"/>
                <a:chOff x="5464" y="673"/>
                <a:chExt cx="164" cy="43"/>
              </a:xfrm>
            </p:grpSpPr>
            <p:sp>
              <p:nvSpPr>
                <p:cNvPr id="1173" name="Oval 455"/>
                <p:cNvSpPr>
                  <a:spLocks noChangeArrowheads="1"/>
                </p:cNvSpPr>
                <p:nvPr/>
              </p:nvSpPr>
              <p:spPr bwMode="auto">
                <a:xfrm flipH="1" flipV="1">
                  <a:off x="5464" y="688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74" name="Oval 456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573" y="696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75" name="Oval 457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516" y="696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76" name="Oval 458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614" y="67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889" name="Group 459"/>
              <p:cNvGrpSpPr>
                <a:grpSpLocks/>
              </p:cNvGrpSpPr>
              <p:nvPr/>
            </p:nvGrpSpPr>
            <p:grpSpPr bwMode="auto">
              <a:xfrm>
                <a:off x="4924" y="1333"/>
                <a:ext cx="160" cy="43"/>
                <a:chOff x="5236" y="673"/>
                <a:chExt cx="160" cy="43"/>
              </a:xfrm>
            </p:grpSpPr>
            <p:sp>
              <p:nvSpPr>
                <p:cNvPr id="1168" name="Oval 460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45" y="696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69" name="Oval 461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288" y="696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70" name="Oval 462"/>
                <p:cNvSpPr>
                  <a:spLocks noChangeArrowheads="1"/>
                </p:cNvSpPr>
                <p:nvPr/>
              </p:nvSpPr>
              <p:spPr bwMode="auto">
                <a:xfrm flipH="1" flipV="1">
                  <a:off x="5368" y="673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71" name="Oval 463"/>
                <p:cNvSpPr>
                  <a:spLocks noChangeArrowheads="1"/>
                </p:cNvSpPr>
                <p:nvPr/>
              </p:nvSpPr>
              <p:spPr bwMode="auto">
                <a:xfrm flipH="1" flipV="1">
                  <a:off x="5236" y="67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72" name="Oval 464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17" y="682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890" name="Group 465"/>
              <p:cNvGrpSpPr>
                <a:grpSpLocks/>
              </p:cNvGrpSpPr>
              <p:nvPr/>
            </p:nvGrpSpPr>
            <p:grpSpPr bwMode="auto">
              <a:xfrm>
                <a:off x="4932" y="1385"/>
                <a:ext cx="164" cy="43"/>
                <a:chOff x="5464" y="673"/>
                <a:chExt cx="164" cy="43"/>
              </a:xfrm>
            </p:grpSpPr>
            <p:sp>
              <p:nvSpPr>
                <p:cNvPr id="1164" name="Oval 466"/>
                <p:cNvSpPr>
                  <a:spLocks noChangeArrowheads="1"/>
                </p:cNvSpPr>
                <p:nvPr/>
              </p:nvSpPr>
              <p:spPr bwMode="auto">
                <a:xfrm flipH="1" flipV="1">
                  <a:off x="5464" y="688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65" name="Oval 467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573" y="696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66" name="Oval 468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516" y="696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67" name="Oval 469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614" y="67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891" name="Group 470"/>
              <p:cNvGrpSpPr>
                <a:grpSpLocks/>
              </p:cNvGrpSpPr>
              <p:nvPr/>
            </p:nvGrpSpPr>
            <p:grpSpPr bwMode="auto">
              <a:xfrm>
                <a:off x="4430" y="1387"/>
                <a:ext cx="164" cy="43"/>
                <a:chOff x="5464" y="673"/>
                <a:chExt cx="164" cy="43"/>
              </a:xfrm>
            </p:grpSpPr>
            <p:sp>
              <p:nvSpPr>
                <p:cNvPr id="1160" name="Oval 471"/>
                <p:cNvSpPr>
                  <a:spLocks noChangeArrowheads="1"/>
                </p:cNvSpPr>
                <p:nvPr/>
              </p:nvSpPr>
              <p:spPr bwMode="auto">
                <a:xfrm flipH="1" flipV="1">
                  <a:off x="5464" y="688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61" name="Oval 472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573" y="696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62" name="Oval 473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516" y="696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63" name="Oval 474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614" y="67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892" name="Group 475"/>
              <p:cNvGrpSpPr>
                <a:grpSpLocks/>
              </p:cNvGrpSpPr>
              <p:nvPr/>
            </p:nvGrpSpPr>
            <p:grpSpPr bwMode="auto">
              <a:xfrm rot="-5400000">
                <a:off x="5040" y="1331"/>
                <a:ext cx="160" cy="43"/>
                <a:chOff x="5236" y="673"/>
                <a:chExt cx="160" cy="43"/>
              </a:xfrm>
            </p:grpSpPr>
            <p:sp>
              <p:nvSpPr>
                <p:cNvPr id="1155" name="Oval 476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45" y="696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56" name="Oval 477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288" y="696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57" name="Oval 478"/>
                <p:cNvSpPr>
                  <a:spLocks noChangeArrowheads="1"/>
                </p:cNvSpPr>
                <p:nvPr/>
              </p:nvSpPr>
              <p:spPr bwMode="auto">
                <a:xfrm flipH="1" flipV="1">
                  <a:off x="5368" y="673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58" name="Oval 479"/>
                <p:cNvSpPr>
                  <a:spLocks noChangeArrowheads="1"/>
                </p:cNvSpPr>
                <p:nvPr/>
              </p:nvSpPr>
              <p:spPr bwMode="auto">
                <a:xfrm flipH="1" flipV="1">
                  <a:off x="5236" y="67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59" name="Oval 480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17" y="682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893" name="Group 481"/>
              <p:cNvGrpSpPr>
                <a:grpSpLocks/>
              </p:cNvGrpSpPr>
              <p:nvPr/>
            </p:nvGrpSpPr>
            <p:grpSpPr bwMode="auto">
              <a:xfrm rot="-5400000">
                <a:off x="4558" y="1355"/>
                <a:ext cx="160" cy="43"/>
                <a:chOff x="5236" y="673"/>
                <a:chExt cx="160" cy="43"/>
              </a:xfrm>
            </p:grpSpPr>
            <p:sp>
              <p:nvSpPr>
                <p:cNvPr id="1150" name="Oval 482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45" y="696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51" name="Oval 483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288" y="696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52" name="Oval 484"/>
                <p:cNvSpPr>
                  <a:spLocks noChangeArrowheads="1"/>
                </p:cNvSpPr>
                <p:nvPr/>
              </p:nvSpPr>
              <p:spPr bwMode="auto">
                <a:xfrm flipH="1" flipV="1">
                  <a:off x="5368" y="673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53" name="Oval 485"/>
                <p:cNvSpPr>
                  <a:spLocks noChangeArrowheads="1"/>
                </p:cNvSpPr>
                <p:nvPr/>
              </p:nvSpPr>
              <p:spPr bwMode="auto">
                <a:xfrm flipH="1" flipV="1">
                  <a:off x="5236" y="67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54" name="Oval 486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17" y="682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894" name="Group 487"/>
              <p:cNvGrpSpPr>
                <a:grpSpLocks/>
              </p:cNvGrpSpPr>
              <p:nvPr/>
            </p:nvGrpSpPr>
            <p:grpSpPr bwMode="auto">
              <a:xfrm rot="-5400000">
                <a:off x="4358" y="1309"/>
                <a:ext cx="160" cy="43"/>
                <a:chOff x="5236" y="673"/>
                <a:chExt cx="160" cy="43"/>
              </a:xfrm>
            </p:grpSpPr>
            <p:sp>
              <p:nvSpPr>
                <p:cNvPr id="1145" name="Oval 488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45" y="696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46" name="Oval 489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288" y="696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47" name="Oval 490"/>
                <p:cNvSpPr>
                  <a:spLocks noChangeArrowheads="1"/>
                </p:cNvSpPr>
                <p:nvPr/>
              </p:nvSpPr>
              <p:spPr bwMode="auto">
                <a:xfrm flipH="1" flipV="1">
                  <a:off x="5368" y="673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48" name="Oval 491"/>
                <p:cNvSpPr>
                  <a:spLocks noChangeArrowheads="1"/>
                </p:cNvSpPr>
                <p:nvPr/>
              </p:nvSpPr>
              <p:spPr bwMode="auto">
                <a:xfrm flipH="1" flipV="1">
                  <a:off x="5236" y="67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49" name="Oval 492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17" y="682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895" name="Group 493"/>
              <p:cNvGrpSpPr>
                <a:grpSpLocks/>
              </p:cNvGrpSpPr>
              <p:nvPr/>
            </p:nvGrpSpPr>
            <p:grpSpPr bwMode="auto">
              <a:xfrm rot="-5400000">
                <a:off x="4446" y="1339"/>
                <a:ext cx="160" cy="43"/>
                <a:chOff x="5236" y="673"/>
                <a:chExt cx="160" cy="43"/>
              </a:xfrm>
            </p:grpSpPr>
            <p:sp>
              <p:nvSpPr>
                <p:cNvPr id="1140" name="Oval 494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45" y="696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41" name="Oval 495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288" y="696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42" name="Oval 496"/>
                <p:cNvSpPr>
                  <a:spLocks noChangeArrowheads="1"/>
                </p:cNvSpPr>
                <p:nvPr/>
              </p:nvSpPr>
              <p:spPr bwMode="auto">
                <a:xfrm flipH="1" flipV="1">
                  <a:off x="5368" y="673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43" name="Oval 497"/>
                <p:cNvSpPr>
                  <a:spLocks noChangeArrowheads="1"/>
                </p:cNvSpPr>
                <p:nvPr/>
              </p:nvSpPr>
              <p:spPr bwMode="auto">
                <a:xfrm flipH="1" flipV="1">
                  <a:off x="5236" y="67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44" name="Oval 498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17" y="682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896" name="Group 499"/>
              <p:cNvGrpSpPr>
                <a:grpSpLocks/>
              </p:cNvGrpSpPr>
              <p:nvPr/>
            </p:nvGrpSpPr>
            <p:grpSpPr bwMode="auto">
              <a:xfrm>
                <a:off x="4730" y="603"/>
                <a:ext cx="160" cy="43"/>
                <a:chOff x="5236" y="673"/>
                <a:chExt cx="160" cy="43"/>
              </a:xfrm>
            </p:grpSpPr>
            <p:sp>
              <p:nvSpPr>
                <p:cNvPr id="1135" name="Oval 500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45" y="696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36" name="Oval 501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288" y="696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37" name="Oval 502"/>
                <p:cNvSpPr>
                  <a:spLocks noChangeArrowheads="1"/>
                </p:cNvSpPr>
                <p:nvPr/>
              </p:nvSpPr>
              <p:spPr bwMode="auto">
                <a:xfrm flipH="1" flipV="1">
                  <a:off x="5368" y="673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38" name="Oval 503"/>
                <p:cNvSpPr>
                  <a:spLocks noChangeArrowheads="1"/>
                </p:cNvSpPr>
                <p:nvPr/>
              </p:nvSpPr>
              <p:spPr bwMode="auto">
                <a:xfrm flipH="1" flipV="1">
                  <a:off x="5236" y="67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39" name="Oval 504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17" y="682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897" name="Group 505"/>
              <p:cNvGrpSpPr>
                <a:grpSpLocks/>
              </p:cNvGrpSpPr>
              <p:nvPr/>
            </p:nvGrpSpPr>
            <p:grpSpPr bwMode="auto">
              <a:xfrm>
                <a:off x="4912" y="793"/>
                <a:ext cx="66" cy="58"/>
                <a:chOff x="5370" y="919"/>
                <a:chExt cx="66" cy="58"/>
              </a:xfrm>
            </p:grpSpPr>
            <p:sp>
              <p:nvSpPr>
                <p:cNvPr id="1131" name="Oval 506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32" name="Oval 507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33" name="Oval 508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34" name="Oval 509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898" name="Group 510"/>
              <p:cNvGrpSpPr>
                <a:grpSpLocks/>
              </p:cNvGrpSpPr>
              <p:nvPr/>
            </p:nvGrpSpPr>
            <p:grpSpPr bwMode="auto">
              <a:xfrm>
                <a:off x="4918" y="849"/>
                <a:ext cx="66" cy="58"/>
                <a:chOff x="5370" y="919"/>
                <a:chExt cx="66" cy="58"/>
              </a:xfrm>
            </p:grpSpPr>
            <p:sp>
              <p:nvSpPr>
                <p:cNvPr id="1127" name="Oval 511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28" name="Oval 512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29" name="Oval 513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30" name="Oval 514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899" name="Group 515"/>
              <p:cNvGrpSpPr>
                <a:grpSpLocks/>
              </p:cNvGrpSpPr>
              <p:nvPr/>
            </p:nvGrpSpPr>
            <p:grpSpPr bwMode="auto">
              <a:xfrm>
                <a:off x="4904" y="905"/>
                <a:ext cx="66" cy="58"/>
                <a:chOff x="5370" y="919"/>
                <a:chExt cx="66" cy="58"/>
              </a:xfrm>
            </p:grpSpPr>
            <p:sp>
              <p:nvSpPr>
                <p:cNvPr id="1123" name="Oval 516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24" name="Oval 517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25" name="Oval 518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26" name="Oval 519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00" name="Group 520"/>
              <p:cNvGrpSpPr>
                <a:grpSpLocks/>
              </p:cNvGrpSpPr>
              <p:nvPr/>
            </p:nvGrpSpPr>
            <p:grpSpPr bwMode="auto">
              <a:xfrm>
                <a:off x="4900" y="961"/>
                <a:ext cx="66" cy="58"/>
                <a:chOff x="5370" y="919"/>
                <a:chExt cx="66" cy="58"/>
              </a:xfrm>
            </p:grpSpPr>
            <p:sp>
              <p:nvSpPr>
                <p:cNvPr id="1119" name="Oval 521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20" name="Oval 522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21" name="Oval 523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22" name="Oval 524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01" name="Group 525"/>
              <p:cNvGrpSpPr>
                <a:grpSpLocks/>
              </p:cNvGrpSpPr>
              <p:nvPr/>
            </p:nvGrpSpPr>
            <p:grpSpPr bwMode="auto">
              <a:xfrm>
                <a:off x="4906" y="1017"/>
                <a:ext cx="66" cy="58"/>
                <a:chOff x="5370" y="919"/>
                <a:chExt cx="66" cy="58"/>
              </a:xfrm>
            </p:grpSpPr>
            <p:sp>
              <p:nvSpPr>
                <p:cNvPr id="1115" name="Oval 526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16" name="Oval 527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17" name="Oval 528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18" name="Oval 529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02" name="Group 530"/>
              <p:cNvGrpSpPr>
                <a:grpSpLocks/>
              </p:cNvGrpSpPr>
              <p:nvPr/>
            </p:nvGrpSpPr>
            <p:grpSpPr bwMode="auto">
              <a:xfrm>
                <a:off x="4910" y="1073"/>
                <a:ext cx="66" cy="58"/>
                <a:chOff x="5370" y="919"/>
                <a:chExt cx="66" cy="58"/>
              </a:xfrm>
            </p:grpSpPr>
            <p:sp>
              <p:nvSpPr>
                <p:cNvPr id="1111" name="Oval 531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12" name="Oval 532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13" name="Oval 533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14" name="Oval 534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03" name="Group 535"/>
              <p:cNvGrpSpPr>
                <a:grpSpLocks/>
              </p:cNvGrpSpPr>
              <p:nvPr/>
            </p:nvGrpSpPr>
            <p:grpSpPr bwMode="auto">
              <a:xfrm>
                <a:off x="4904" y="1129"/>
                <a:ext cx="66" cy="58"/>
                <a:chOff x="5370" y="919"/>
                <a:chExt cx="66" cy="58"/>
              </a:xfrm>
            </p:grpSpPr>
            <p:sp>
              <p:nvSpPr>
                <p:cNvPr id="1107" name="Oval 536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08" name="Oval 537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09" name="Oval 538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10" name="Oval 539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04" name="Group 540"/>
              <p:cNvGrpSpPr>
                <a:grpSpLocks/>
              </p:cNvGrpSpPr>
              <p:nvPr/>
            </p:nvGrpSpPr>
            <p:grpSpPr bwMode="auto">
              <a:xfrm>
                <a:off x="4904" y="1185"/>
                <a:ext cx="66" cy="58"/>
                <a:chOff x="5370" y="919"/>
                <a:chExt cx="66" cy="58"/>
              </a:xfrm>
            </p:grpSpPr>
            <p:sp>
              <p:nvSpPr>
                <p:cNvPr id="1103" name="Oval 541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04" name="Oval 542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05" name="Oval 543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06" name="Oval 544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05" name="Group 545"/>
              <p:cNvGrpSpPr>
                <a:grpSpLocks/>
              </p:cNvGrpSpPr>
              <p:nvPr/>
            </p:nvGrpSpPr>
            <p:grpSpPr bwMode="auto">
              <a:xfrm>
                <a:off x="4904" y="1241"/>
                <a:ext cx="66" cy="58"/>
                <a:chOff x="5370" y="919"/>
                <a:chExt cx="66" cy="58"/>
              </a:xfrm>
            </p:grpSpPr>
            <p:sp>
              <p:nvSpPr>
                <p:cNvPr id="1099" name="Oval 546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00" name="Oval 547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01" name="Oval 548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02" name="Oval 549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06" name="Group 550"/>
              <p:cNvGrpSpPr>
                <a:grpSpLocks/>
              </p:cNvGrpSpPr>
              <p:nvPr/>
            </p:nvGrpSpPr>
            <p:grpSpPr bwMode="auto">
              <a:xfrm>
                <a:off x="5006" y="1169"/>
                <a:ext cx="66" cy="58"/>
                <a:chOff x="5370" y="919"/>
                <a:chExt cx="66" cy="58"/>
              </a:xfrm>
            </p:grpSpPr>
            <p:sp>
              <p:nvSpPr>
                <p:cNvPr id="1095" name="Oval 551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96" name="Oval 552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97" name="Oval 553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98" name="Oval 554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07" name="Group 555"/>
              <p:cNvGrpSpPr>
                <a:grpSpLocks/>
              </p:cNvGrpSpPr>
              <p:nvPr/>
            </p:nvGrpSpPr>
            <p:grpSpPr bwMode="auto">
              <a:xfrm>
                <a:off x="4904" y="841"/>
                <a:ext cx="66" cy="58"/>
                <a:chOff x="5370" y="919"/>
                <a:chExt cx="66" cy="58"/>
              </a:xfrm>
            </p:grpSpPr>
            <p:sp>
              <p:nvSpPr>
                <p:cNvPr id="1091" name="Oval 556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92" name="Oval 557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93" name="Oval 558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94" name="Oval 559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08" name="Group 560"/>
              <p:cNvGrpSpPr>
                <a:grpSpLocks/>
              </p:cNvGrpSpPr>
              <p:nvPr/>
            </p:nvGrpSpPr>
            <p:grpSpPr bwMode="auto">
              <a:xfrm rot="2843366">
                <a:off x="4608" y="939"/>
                <a:ext cx="66" cy="58"/>
                <a:chOff x="5370" y="919"/>
                <a:chExt cx="66" cy="58"/>
              </a:xfrm>
            </p:grpSpPr>
            <p:sp>
              <p:nvSpPr>
                <p:cNvPr id="1087" name="Oval 561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88" name="Oval 562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89" name="Oval 563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90" name="Oval 564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09" name="Group 565"/>
              <p:cNvGrpSpPr>
                <a:grpSpLocks/>
              </p:cNvGrpSpPr>
              <p:nvPr/>
            </p:nvGrpSpPr>
            <p:grpSpPr bwMode="auto">
              <a:xfrm>
                <a:off x="4766" y="1431"/>
                <a:ext cx="66" cy="58"/>
                <a:chOff x="5370" y="919"/>
                <a:chExt cx="66" cy="58"/>
              </a:xfrm>
            </p:grpSpPr>
            <p:sp>
              <p:nvSpPr>
                <p:cNvPr id="1083" name="Oval 566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84" name="Oval 567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85" name="Oval 568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86" name="Oval 569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10" name="Group 570"/>
              <p:cNvGrpSpPr>
                <a:grpSpLocks/>
              </p:cNvGrpSpPr>
              <p:nvPr/>
            </p:nvGrpSpPr>
            <p:grpSpPr bwMode="auto">
              <a:xfrm>
                <a:off x="4642" y="1421"/>
                <a:ext cx="66" cy="58"/>
                <a:chOff x="5370" y="919"/>
                <a:chExt cx="66" cy="58"/>
              </a:xfrm>
            </p:grpSpPr>
            <p:sp>
              <p:nvSpPr>
                <p:cNvPr id="1079" name="Oval 571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80" name="Oval 572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81" name="Oval 573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82" name="Oval 574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11" name="Group 575"/>
              <p:cNvGrpSpPr>
                <a:grpSpLocks/>
              </p:cNvGrpSpPr>
              <p:nvPr/>
            </p:nvGrpSpPr>
            <p:grpSpPr bwMode="auto">
              <a:xfrm>
                <a:off x="4908" y="1367"/>
                <a:ext cx="66" cy="58"/>
                <a:chOff x="5370" y="919"/>
                <a:chExt cx="66" cy="58"/>
              </a:xfrm>
            </p:grpSpPr>
            <p:sp>
              <p:nvSpPr>
                <p:cNvPr id="1075" name="Oval 576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76" name="Oval 577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77" name="Oval 578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78" name="Oval 579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12" name="Group 580"/>
              <p:cNvGrpSpPr>
                <a:grpSpLocks/>
              </p:cNvGrpSpPr>
              <p:nvPr/>
            </p:nvGrpSpPr>
            <p:grpSpPr bwMode="auto">
              <a:xfrm rot="2843366">
                <a:off x="4598" y="779"/>
                <a:ext cx="66" cy="58"/>
                <a:chOff x="5370" y="919"/>
                <a:chExt cx="66" cy="58"/>
              </a:xfrm>
            </p:grpSpPr>
            <p:sp>
              <p:nvSpPr>
                <p:cNvPr id="1071" name="Oval 581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72" name="Oval 582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73" name="Oval 583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74" name="Oval 584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13" name="Group 585"/>
              <p:cNvGrpSpPr>
                <a:grpSpLocks/>
              </p:cNvGrpSpPr>
              <p:nvPr/>
            </p:nvGrpSpPr>
            <p:grpSpPr bwMode="auto">
              <a:xfrm rot="2843366">
                <a:off x="4610" y="1123"/>
                <a:ext cx="66" cy="58"/>
                <a:chOff x="5370" y="919"/>
                <a:chExt cx="66" cy="58"/>
              </a:xfrm>
            </p:grpSpPr>
            <p:sp>
              <p:nvSpPr>
                <p:cNvPr id="1067" name="Oval 586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68" name="Oval 587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69" name="Oval 588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70" name="Oval 589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14" name="Group 590"/>
              <p:cNvGrpSpPr>
                <a:grpSpLocks/>
              </p:cNvGrpSpPr>
              <p:nvPr/>
            </p:nvGrpSpPr>
            <p:grpSpPr bwMode="auto">
              <a:xfrm rot="2843366">
                <a:off x="4894" y="673"/>
                <a:ext cx="66" cy="58"/>
                <a:chOff x="5370" y="919"/>
                <a:chExt cx="66" cy="58"/>
              </a:xfrm>
            </p:grpSpPr>
            <p:sp>
              <p:nvSpPr>
                <p:cNvPr id="1063" name="Oval 591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64" name="Oval 592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65" name="Oval 593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66" name="Oval 594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15" name="Group 595"/>
              <p:cNvGrpSpPr>
                <a:grpSpLocks/>
              </p:cNvGrpSpPr>
              <p:nvPr/>
            </p:nvGrpSpPr>
            <p:grpSpPr bwMode="auto">
              <a:xfrm rot="2843366">
                <a:off x="4604" y="1483"/>
                <a:ext cx="66" cy="58"/>
                <a:chOff x="5370" y="919"/>
                <a:chExt cx="66" cy="58"/>
              </a:xfrm>
            </p:grpSpPr>
            <p:sp>
              <p:nvSpPr>
                <p:cNvPr id="1059" name="Oval 596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60" name="Oval 597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61" name="Oval 598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62" name="Oval 599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16" name="Group 600"/>
              <p:cNvGrpSpPr>
                <a:grpSpLocks/>
              </p:cNvGrpSpPr>
              <p:nvPr/>
            </p:nvGrpSpPr>
            <p:grpSpPr bwMode="auto">
              <a:xfrm rot="8243366">
                <a:off x="4522" y="1165"/>
                <a:ext cx="66" cy="58"/>
                <a:chOff x="5370" y="919"/>
                <a:chExt cx="66" cy="58"/>
              </a:xfrm>
            </p:grpSpPr>
            <p:sp>
              <p:nvSpPr>
                <p:cNvPr id="1055" name="Oval 601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56" name="Oval 602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57" name="Oval 603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58" name="Oval 604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17" name="Group 605"/>
              <p:cNvGrpSpPr>
                <a:grpSpLocks/>
              </p:cNvGrpSpPr>
              <p:nvPr/>
            </p:nvGrpSpPr>
            <p:grpSpPr bwMode="auto">
              <a:xfrm rot="2843366">
                <a:off x="4560" y="849"/>
                <a:ext cx="66" cy="58"/>
                <a:chOff x="5370" y="919"/>
                <a:chExt cx="66" cy="58"/>
              </a:xfrm>
            </p:grpSpPr>
            <p:sp>
              <p:nvSpPr>
                <p:cNvPr id="1051" name="Oval 606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52" name="Oval 607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53" name="Oval 608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54" name="Oval 609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18" name="Group 610"/>
              <p:cNvGrpSpPr>
                <a:grpSpLocks/>
              </p:cNvGrpSpPr>
              <p:nvPr/>
            </p:nvGrpSpPr>
            <p:grpSpPr bwMode="auto">
              <a:xfrm rot="2843366">
                <a:off x="4516" y="803"/>
                <a:ext cx="66" cy="58"/>
                <a:chOff x="5370" y="919"/>
                <a:chExt cx="66" cy="58"/>
              </a:xfrm>
            </p:grpSpPr>
            <p:sp>
              <p:nvSpPr>
                <p:cNvPr id="1047" name="Oval 611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48" name="Oval 612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49" name="Oval 613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50" name="Oval 614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19" name="Group 615"/>
              <p:cNvGrpSpPr>
                <a:grpSpLocks/>
              </p:cNvGrpSpPr>
              <p:nvPr/>
            </p:nvGrpSpPr>
            <p:grpSpPr bwMode="auto">
              <a:xfrm rot="8243366">
                <a:off x="4666" y="599"/>
                <a:ext cx="66" cy="58"/>
                <a:chOff x="5370" y="919"/>
                <a:chExt cx="66" cy="58"/>
              </a:xfrm>
            </p:grpSpPr>
            <p:sp>
              <p:nvSpPr>
                <p:cNvPr id="1043" name="Oval 616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44" name="Oval 617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45" name="Oval 618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46" name="Oval 619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20" name="Group 620"/>
              <p:cNvGrpSpPr>
                <a:grpSpLocks/>
              </p:cNvGrpSpPr>
              <p:nvPr/>
            </p:nvGrpSpPr>
            <p:grpSpPr bwMode="auto">
              <a:xfrm rot="2843366">
                <a:off x="4610" y="625"/>
                <a:ext cx="66" cy="58"/>
                <a:chOff x="5370" y="919"/>
                <a:chExt cx="66" cy="58"/>
              </a:xfrm>
            </p:grpSpPr>
            <p:sp>
              <p:nvSpPr>
                <p:cNvPr id="1039" name="Oval 621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40" name="Oval 622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41" name="Oval 623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42" name="Oval 624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sp>
            <p:nvSpPr>
              <p:cNvPr id="921" name="Freeform 625"/>
              <p:cNvSpPr>
                <a:spLocks noChangeAspect="1"/>
              </p:cNvSpPr>
              <p:nvPr/>
            </p:nvSpPr>
            <p:spPr bwMode="auto">
              <a:xfrm>
                <a:off x="4658" y="735"/>
                <a:ext cx="243" cy="553"/>
              </a:xfrm>
              <a:custGeom>
                <a:avLst/>
                <a:gdLst>
                  <a:gd name="T0" fmla="*/ 0 w 642"/>
                  <a:gd name="T1" fmla="*/ 0 h 1352"/>
                  <a:gd name="T2" fmla="*/ 3 w 642"/>
                  <a:gd name="T3" fmla="*/ 1 h 1352"/>
                  <a:gd name="T4" fmla="*/ 6 w 642"/>
                  <a:gd name="T5" fmla="*/ 1 h 1352"/>
                  <a:gd name="T6" fmla="*/ 8 w 642"/>
                  <a:gd name="T7" fmla="*/ 1 h 1352"/>
                  <a:gd name="T8" fmla="*/ 11 w 642"/>
                  <a:gd name="T9" fmla="*/ 0 h 1352"/>
                  <a:gd name="T10" fmla="*/ 14 w 642"/>
                  <a:gd name="T11" fmla="*/ 2 h 1352"/>
                  <a:gd name="T12" fmla="*/ 16 w 642"/>
                  <a:gd name="T13" fmla="*/ 1 h 1352"/>
                  <a:gd name="T14" fmla="*/ 19 w 642"/>
                  <a:gd name="T15" fmla="*/ 1 h 1352"/>
                  <a:gd name="T16" fmla="*/ 22 w 642"/>
                  <a:gd name="T17" fmla="*/ 1 h 1352"/>
                  <a:gd name="T18" fmla="*/ 24 w 642"/>
                  <a:gd name="T19" fmla="*/ 2 h 1352"/>
                  <a:gd name="T20" fmla="*/ 26 w 642"/>
                  <a:gd name="T21" fmla="*/ 1 h 1352"/>
                  <a:gd name="T22" fmla="*/ 28 w 642"/>
                  <a:gd name="T23" fmla="*/ 2 h 1352"/>
                  <a:gd name="T24" fmla="*/ 30 w 642"/>
                  <a:gd name="T25" fmla="*/ 1 h 1352"/>
                  <a:gd name="T26" fmla="*/ 33 w 642"/>
                  <a:gd name="T27" fmla="*/ 1 h 1352"/>
                  <a:gd name="T28" fmla="*/ 34 w 642"/>
                  <a:gd name="T29" fmla="*/ 4 h 1352"/>
                  <a:gd name="T30" fmla="*/ 34 w 642"/>
                  <a:gd name="T31" fmla="*/ 7 h 1352"/>
                  <a:gd name="T32" fmla="*/ 35 w 642"/>
                  <a:gd name="T33" fmla="*/ 9 h 1352"/>
                  <a:gd name="T34" fmla="*/ 34 w 642"/>
                  <a:gd name="T35" fmla="*/ 12 h 1352"/>
                  <a:gd name="T36" fmla="*/ 33 w 642"/>
                  <a:gd name="T37" fmla="*/ 17 h 1352"/>
                  <a:gd name="T38" fmla="*/ 34 w 642"/>
                  <a:gd name="T39" fmla="*/ 23 h 1352"/>
                  <a:gd name="T40" fmla="*/ 34 w 642"/>
                  <a:gd name="T41" fmla="*/ 29 h 1352"/>
                  <a:gd name="T42" fmla="*/ 34 w 642"/>
                  <a:gd name="T43" fmla="*/ 38 h 1352"/>
                  <a:gd name="T44" fmla="*/ 33 w 642"/>
                  <a:gd name="T45" fmla="*/ 49 h 1352"/>
                  <a:gd name="T46" fmla="*/ 34 w 642"/>
                  <a:gd name="T47" fmla="*/ 62 h 1352"/>
                  <a:gd name="T48" fmla="*/ 34 w 642"/>
                  <a:gd name="T49" fmla="*/ 73 h 1352"/>
                  <a:gd name="T50" fmla="*/ 34 w 642"/>
                  <a:gd name="T51" fmla="*/ 83 h 1352"/>
                  <a:gd name="T52" fmla="*/ 33 w 642"/>
                  <a:gd name="T53" fmla="*/ 90 h 1352"/>
                  <a:gd name="T54" fmla="*/ 25 w 642"/>
                  <a:gd name="T55" fmla="*/ 92 h 1352"/>
                  <a:gd name="T56" fmla="*/ 17 w 642"/>
                  <a:gd name="T57" fmla="*/ 91 h 1352"/>
                  <a:gd name="T58" fmla="*/ 14 w 642"/>
                  <a:gd name="T59" fmla="*/ 92 h 1352"/>
                  <a:gd name="T60" fmla="*/ 5 w 642"/>
                  <a:gd name="T61" fmla="*/ 92 h 1352"/>
                  <a:gd name="T62" fmla="*/ 2 w 642"/>
                  <a:gd name="T63" fmla="*/ 90 h 1352"/>
                  <a:gd name="T64" fmla="*/ 2 w 642"/>
                  <a:gd name="T65" fmla="*/ 81 h 1352"/>
                  <a:gd name="T66" fmla="*/ 2 w 642"/>
                  <a:gd name="T67" fmla="*/ 72 h 1352"/>
                  <a:gd name="T68" fmla="*/ 2 w 642"/>
                  <a:gd name="T69" fmla="*/ 63 h 1352"/>
                  <a:gd name="T70" fmla="*/ 2 w 642"/>
                  <a:gd name="T71" fmla="*/ 51 h 1352"/>
                  <a:gd name="T72" fmla="*/ 3 w 642"/>
                  <a:gd name="T73" fmla="*/ 37 h 1352"/>
                  <a:gd name="T74" fmla="*/ 2 w 642"/>
                  <a:gd name="T75" fmla="*/ 26 h 1352"/>
                  <a:gd name="T76" fmla="*/ 2 w 642"/>
                  <a:gd name="T77" fmla="*/ 18 h 1352"/>
                  <a:gd name="T78" fmla="*/ 3 w 642"/>
                  <a:gd name="T79" fmla="*/ 11 h 1352"/>
                  <a:gd name="T80" fmla="*/ 2 w 642"/>
                  <a:gd name="T81" fmla="*/ 5 h 1352"/>
                  <a:gd name="T82" fmla="*/ 3 w 642"/>
                  <a:gd name="T83" fmla="*/ 2 h 135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642"/>
                  <a:gd name="T127" fmla="*/ 0 h 1352"/>
                  <a:gd name="T128" fmla="*/ 642 w 642"/>
                  <a:gd name="T129" fmla="*/ 1352 h 135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642" h="1352">
                    <a:moveTo>
                      <a:pt x="0" y="5"/>
                    </a:moveTo>
                    <a:cubicBezTo>
                      <a:pt x="19" y="11"/>
                      <a:pt x="39" y="18"/>
                      <a:pt x="56" y="19"/>
                    </a:cubicBezTo>
                    <a:cubicBezTo>
                      <a:pt x="73" y="20"/>
                      <a:pt x="87" y="9"/>
                      <a:pt x="102" y="9"/>
                    </a:cubicBezTo>
                    <a:cubicBezTo>
                      <a:pt x="117" y="9"/>
                      <a:pt x="129" y="18"/>
                      <a:pt x="146" y="17"/>
                    </a:cubicBezTo>
                    <a:cubicBezTo>
                      <a:pt x="163" y="16"/>
                      <a:pt x="187" y="0"/>
                      <a:pt x="206" y="1"/>
                    </a:cubicBezTo>
                    <a:cubicBezTo>
                      <a:pt x="225" y="2"/>
                      <a:pt x="244" y="23"/>
                      <a:pt x="260" y="25"/>
                    </a:cubicBezTo>
                    <a:cubicBezTo>
                      <a:pt x="276" y="27"/>
                      <a:pt x="286" y="13"/>
                      <a:pt x="302" y="11"/>
                    </a:cubicBezTo>
                    <a:cubicBezTo>
                      <a:pt x="318" y="9"/>
                      <a:pt x="337" y="14"/>
                      <a:pt x="354" y="15"/>
                    </a:cubicBezTo>
                    <a:cubicBezTo>
                      <a:pt x="371" y="16"/>
                      <a:pt x="389" y="13"/>
                      <a:pt x="404" y="15"/>
                    </a:cubicBezTo>
                    <a:cubicBezTo>
                      <a:pt x="419" y="17"/>
                      <a:pt x="431" y="25"/>
                      <a:pt x="444" y="25"/>
                    </a:cubicBezTo>
                    <a:cubicBezTo>
                      <a:pt x="457" y="25"/>
                      <a:pt x="471" y="14"/>
                      <a:pt x="484" y="13"/>
                    </a:cubicBezTo>
                    <a:cubicBezTo>
                      <a:pt x="497" y="12"/>
                      <a:pt x="512" y="21"/>
                      <a:pt x="524" y="21"/>
                    </a:cubicBezTo>
                    <a:cubicBezTo>
                      <a:pt x="536" y="21"/>
                      <a:pt x="544" y="13"/>
                      <a:pt x="556" y="13"/>
                    </a:cubicBezTo>
                    <a:cubicBezTo>
                      <a:pt x="568" y="13"/>
                      <a:pt x="585" y="13"/>
                      <a:pt x="598" y="19"/>
                    </a:cubicBezTo>
                    <a:cubicBezTo>
                      <a:pt x="611" y="25"/>
                      <a:pt x="628" y="37"/>
                      <a:pt x="632" y="51"/>
                    </a:cubicBezTo>
                    <a:cubicBezTo>
                      <a:pt x="636" y="65"/>
                      <a:pt x="621" y="87"/>
                      <a:pt x="622" y="101"/>
                    </a:cubicBezTo>
                    <a:cubicBezTo>
                      <a:pt x="623" y="115"/>
                      <a:pt x="638" y="121"/>
                      <a:pt x="640" y="133"/>
                    </a:cubicBezTo>
                    <a:cubicBezTo>
                      <a:pt x="642" y="145"/>
                      <a:pt x="636" y="152"/>
                      <a:pt x="632" y="171"/>
                    </a:cubicBezTo>
                    <a:cubicBezTo>
                      <a:pt x="628" y="190"/>
                      <a:pt x="616" y="218"/>
                      <a:pt x="616" y="247"/>
                    </a:cubicBezTo>
                    <a:cubicBezTo>
                      <a:pt x="616" y="276"/>
                      <a:pt x="632" y="314"/>
                      <a:pt x="632" y="343"/>
                    </a:cubicBezTo>
                    <a:cubicBezTo>
                      <a:pt x="632" y="372"/>
                      <a:pt x="617" y="388"/>
                      <a:pt x="618" y="423"/>
                    </a:cubicBezTo>
                    <a:cubicBezTo>
                      <a:pt x="619" y="458"/>
                      <a:pt x="636" y="506"/>
                      <a:pt x="636" y="555"/>
                    </a:cubicBezTo>
                    <a:cubicBezTo>
                      <a:pt x="636" y="604"/>
                      <a:pt x="617" y="657"/>
                      <a:pt x="616" y="715"/>
                    </a:cubicBezTo>
                    <a:cubicBezTo>
                      <a:pt x="615" y="773"/>
                      <a:pt x="632" y="847"/>
                      <a:pt x="632" y="905"/>
                    </a:cubicBezTo>
                    <a:cubicBezTo>
                      <a:pt x="632" y="963"/>
                      <a:pt x="619" y="1013"/>
                      <a:pt x="618" y="1063"/>
                    </a:cubicBezTo>
                    <a:cubicBezTo>
                      <a:pt x="617" y="1113"/>
                      <a:pt x="630" y="1166"/>
                      <a:pt x="626" y="1207"/>
                    </a:cubicBezTo>
                    <a:cubicBezTo>
                      <a:pt x="622" y="1248"/>
                      <a:pt x="622" y="1286"/>
                      <a:pt x="596" y="1309"/>
                    </a:cubicBezTo>
                    <a:cubicBezTo>
                      <a:pt x="570" y="1332"/>
                      <a:pt x="516" y="1342"/>
                      <a:pt x="470" y="1345"/>
                    </a:cubicBezTo>
                    <a:cubicBezTo>
                      <a:pt x="424" y="1348"/>
                      <a:pt x="355" y="1326"/>
                      <a:pt x="318" y="1325"/>
                    </a:cubicBezTo>
                    <a:cubicBezTo>
                      <a:pt x="281" y="1324"/>
                      <a:pt x="287" y="1333"/>
                      <a:pt x="250" y="1337"/>
                    </a:cubicBezTo>
                    <a:cubicBezTo>
                      <a:pt x="213" y="1341"/>
                      <a:pt x="134" y="1352"/>
                      <a:pt x="98" y="1349"/>
                    </a:cubicBezTo>
                    <a:cubicBezTo>
                      <a:pt x="62" y="1346"/>
                      <a:pt x="43" y="1344"/>
                      <a:pt x="34" y="1317"/>
                    </a:cubicBezTo>
                    <a:cubicBezTo>
                      <a:pt x="25" y="1290"/>
                      <a:pt x="44" y="1231"/>
                      <a:pt x="44" y="1187"/>
                    </a:cubicBezTo>
                    <a:cubicBezTo>
                      <a:pt x="44" y="1143"/>
                      <a:pt x="35" y="1097"/>
                      <a:pt x="34" y="1051"/>
                    </a:cubicBezTo>
                    <a:cubicBezTo>
                      <a:pt x="33" y="1005"/>
                      <a:pt x="37" y="964"/>
                      <a:pt x="36" y="913"/>
                    </a:cubicBezTo>
                    <a:cubicBezTo>
                      <a:pt x="35" y="862"/>
                      <a:pt x="24" y="805"/>
                      <a:pt x="26" y="743"/>
                    </a:cubicBezTo>
                    <a:cubicBezTo>
                      <a:pt x="28" y="681"/>
                      <a:pt x="48" y="600"/>
                      <a:pt x="48" y="539"/>
                    </a:cubicBezTo>
                    <a:cubicBezTo>
                      <a:pt x="48" y="478"/>
                      <a:pt x="30" y="420"/>
                      <a:pt x="26" y="375"/>
                    </a:cubicBezTo>
                    <a:cubicBezTo>
                      <a:pt x="22" y="330"/>
                      <a:pt x="22" y="302"/>
                      <a:pt x="26" y="267"/>
                    </a:cubicBezTo>
                    <a:cubicBezTo>
                      <a:pt x="30" y="232"/>
                      <a:pt x="48" y="197"/>
                      <a:pt x="48" y="165"/>
                    </a:cubicBezTo>
                    <a:cubicBezTo>
                      <a:pt x="48" y="133"/>
                      <a:pt x="23" y="97"/>
                      <a:pt x="26" y="73"/>
                    </a:cubicBezTo>
                    <a:cubicBezTo>
                      <a:pt x="29" y="49"/>
                      <a:pt x="57" y="30"/>
                      <a:pt x="64" y="21"/>
                    </a:cubicBezTo>
                  </a:path>
                </a:pathLst>
              </a:custGeom>
              <a:solidFill>
                <a:srgbClr val="C12B4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22" name="Oval 626"/>
              <p:cNvSpPr>
                <a:spLocks noChangeAspect="1" noChangeArrowheads="1"/>
              </p:cNvSpPr>
              <p:nvPr/>
            </p:nvSpPr>
            <p:spPr bwMode="auto">
              <a:xfrm rot="2843366" flipH="1" flipV="1">
                <a:off x="4730" y="652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23" name="Oval 627"/>
              <p:cNvSpPr>
                <a:spLocks noChangeAspect="1" noChangeArrowheads="1"/>
              </p:cNvSpPr>
              <p:nvPr/>
            </p:nvSpPr>
            <p:spPr bwMode="auto">
              <a:xfrm rot="2843366" flipH="1" flipV="1">
                <a:off x="4743" y="687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24" name="Oval 628"/>
              <p:cNvSpPr>
                <a:spLocks noChangeAspect="1" noChangeArrowheads="1"/>
              </p:cNvSpPr>
              <p:nvPr/>
            </p:nvSpPr>
            <p:spPr bwMode="auto">
              <a:xfrm rot="2843366" flipH="1" flipV="1">
                <a:off x="4733" y="721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grpSp>
            <p:nvGrpSpPr>
              <p:cNvPr id="925" name="Group 629"/>
              <p:cNvGrpSpPr>
                <a:grpSpLocks/>
              </p:cNvGrpSpPr>
              <p:nvPr/>
            </p:nvGrpSpPr>
            <p:grpSpPr bwMode="auto">
              <a:xfrm rot="2843366">
                <a:off x="4802" y="665"/>
                <a:ext cx="66" cy="58"/>
                <a:chOff x="5370" y="919"/>
                <a:chExt cx="66" cy="58"/>
              </a:xfrm>
            </p:grpSpPr>
            <p:sp>
              <p:nvSpPr>
                <p:cNvPr id="1035" name="Oval 630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36" name="Oval 631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37" name="Oval 632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38" name="Oval 633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26" name="Group 634"/>
              <p:cNvGrpSpPr>
                <a:grpSpLocks/>
              </p:cNvGrpSpPr>
              <p:nvPr/>
            </p:nvGrpSpPr>
            <p:grpSpPr bwMode="auto">
              <a:xfrm rot="2843366">
                <a:off x="4854" y="661"/>
                <a:ext cx="66" cy="58"/>
                <a:chOff x="5370" y="919"/>
                <a:chExt cx="66" cy="58"/>
              </a:xfrm>
            </p:grpSpPr>
            <p:sp>
              <p:nvSpPr>
                <p:cNvPr id="1031" name="Oval 635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32" name="Oval 636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33" name="Oval 637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34" name="Oval 638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sp>
            <p:nvSpPr>
              <p:cNvPr id="927" name="Oval 639"/>
              <p:cNvSpPr>
                <a:spLocks noChangeAspect="1" noChangeArrowheads="1"/>
              </p:cNvSpPr>
              <p:nvPr/>
            </p:nvSpPr>
            <p:spPr bwMode="auto">
              <a:xfrm rot="2843366" flipH="1" flipV="1">
                <a:off x="4780" y="648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28" name="Oval 640"/>
              <p:cNvSpPr>
                <a:spLocks noChangeAspect="1" noChangeArrowheads="1"/>
              </p:cNvSpPr>
              <p:nvPr/>
            </p:nvSpPr>
            <p:spPr bwMode="auto">
              <a:xfrm rot="2843366" flipH="1" flipV="1">
                <a:off x="4793" y="683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29" name="Oval 641"/>
              <p:cNvSpPr>
                <a:spLocks noChangeAspect="1" noChangeArrowheads="1"/>
              </p:cNvSpPr>
              <p:nvPr/>
            </p:nvSpPr>
            <p:spPr bwMode="auto">
              <a:xfrm rot="2843366" flipH="1" flipV="1">
                <a:off x="4783" y="717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grpSp>
            <p:nvGrpSpPr>
              <p:cNvPr id="930" name="Group 642"/>
              <p:cNvGrpSpPr>
                <a:grpSpLocks/>
              </p:cNvGrpSpPr>
              <p:nvPr/>
            </p:nvGrpSpPr>
            <p:grpSpPr bwMode="auto">
              <a:xfrm rot="2843366">
                <a:off x="4658" y="653"/>
                <a:ext cx="66" cy="58"/>
                <a:chOff x="5370" y="919"/>
                <a:chExt cx="66" cy="58"/>
              </a:xfrm>
            </p:grpSpPr>
            <p:sp>
              <p:nvSpPr>
                <p:cNvPr id="1027" name="Oval 643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28" name="Oval 644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29" name="Oval 645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30" name="Oval 646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31" name="Group 647"/>
              <p:cNvGrpSpPr>
                <a:grpSpLocks/>
              </p:cNvGrpSpPr>
              <p:nvPr/>
            </p:nvGrpSpPr>
            <p:grpSpPr bwMode="auto">
              <a:xfrm rot="2843366">
                <a:off x="4646" y="1295"/>
                <a:ext cx="66" cy="58"/>
                <a:chOff x="5370" y="919"/>
                <a:chExt cx="66" cy="58"/>
              </a:xfrm>
            </p:grpSpPr>
            <p:sp>
              <p:nvSpPr>
                <p:cNvPr id="1023" name="Oval 648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24" name="Oval 649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25" name="Oval 650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26" name="Oval 651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32" name="Group 652"/>
              <p:cNvGrpSpPr>
                <a:grpSpLocks/>
              </p:cNvGrpSpPr>
              <p:nvPr/>
            </p:nvGrpSpPr>
            <p:grpSpPr bwMode="auto">
              <a:xfrm rot="2843366">
                <a:off x="4742" y="1349"/>
                <a:ext cx="66" cy="58"/>
                <a:chOff x="5370" y="919"/>
                <a:chExt cx="66" cy="58"/>
              </a:xfrm>
            </p:grpSpPr>
            <p:sp>
              <p:nvSpPr>
                <p:cNvPr id="1019" name="Oval 653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20" name="Oval 654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21" name="Oval 655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22" name="Oval 656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33" name="Group 657"/>
              <p:cNvGrpSpPr>
                <a:grpSpLocks/>
              </p:cNvGrpSpPr>
              <p:nvPr/>
            </p:nvGrpSpPr>
            <p:grpSpPr bwMode="auto">
              <a:xfrm rot="2843366">
                <a:off x="4838" y="1355"/>
                <a:ext cx="66" cy="58"/>
                <a:chOff x="5370" y="919"/>
                <a:chExt cx="66" cy="58"/>
              </a:xfrm>
            </p:grpSpPr>
            <p:sp>
              <p:nvSpPr>
                <p:cNvPr id="1015" name="Oval 658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16" name="Oval 659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17" name="Oval 660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18" name="Oval 661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34" name="Group 662"/>
              <p:cNvGrpSpPr>
                <a:grpSpLocks/>
              </p:cNvGrpSpPr>
              <p:nvPr/>
            </p:nvGrpSpPr>
            <p:grpSpPr bwMode="auto">
              <a:xfrm rot="2843366">
                <a:off x="4794" y="1299"/>
                <a:ext cx="66" cy="58"/>
                <a:chOff x="5370" y="919"/>
                <a:chExt cx="66" cy="58"/>
              </a:xfrm>
            </p:grpSpPr>
            <p:sp>
              <p:nvSpPr>
                <p:cNvPr id="1011" name="Oval 663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12" name="Oval 664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13" name="Oval 665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14" name="Oval 666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35" name="Group 667"/>
              <p:cNvGrpSpPr>
                <a:grpSpLocks/>
              </p:cNvGrpSpPr>
              <p:nvPr/>
            </p:nvGrpSpPr>
            <p:grpSpPr bwMode="auto">
              <a:xfrm rot="2843366">
                <a:off x="4688" y="1289"/>
                <a:ext cx="66" cy="58"/>
                <a:chOff x="5370" y="919"/>
                <a:chExt cx="66" cy="58"/>
              </a:xfrm>
            </p:grpSpPr>
            <p:sp>
              <p:nvSpPr>
                <p:cNvPr id="1007" name="Oval 668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08" name="Oval 669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09" name="Oval 670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10" name="Oval 671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36" name="Group 672"/>
              <p:cNvGrpSpPr>
                <a:grpSpLocks/>
              </p:cNvGrpSpPr>
              <p:nvPr/>
            </p:nvGrpSpPr>
            <p:grpSpPr bwMode="auto">
              <a:xfrm rot="2843366">
                <a:off x="4582" y="1279"/>
                <a:ext cx="66" cy="58"/>
                <a:chOff x="5370" y="919"/>
                <a:chExt cx="66" cy="58"/>
              </a:xfrm>
            </p:grpSpPr>
            <p:sp>
              <p:nvSpPr>
                <p:cNvPr id="1003" name="Oval 673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04" name="Oval 674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05" name="Oval 675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06" name="Oval 676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37" name="Group 677"/>
              <p:cNvGrpSpPr>
                <a:grpSpLocks/>
              </p:cNvGrpSpPr>
              <p:nvPr/>
            </p:nvGrpSpPr>
            <p:grpSpPr bwMode="auto">
              <a:xfrm rot="10800000">
                <a:off x="4415" y="1289"/>
                <a:ext cx="719" cy="47"/>
                <a:chOff x="4739" y="2533"/>
                <a:chExt cx="719" cy="47"/>
              </a:xfrm>
            </p:grpSpPr>
            <p:sp>
              <p:nvSpPr>
                <p:cNvPr id="983" name="Oval 678"/>
                <p:cNvSpPr>
                  <a:spLocks noChangeArrowheads="1"/>
                </p:cNvSpPr>
                <p:nvPr/>
              </p:nvSpPr>
              <p:spPr bwMode="auto">
                <a:xfrm>
                  <a:off x="4875" y="2537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84" name="Oval 679"/>
                <p:cNvSpPr>
                  <a:spLocks noChangeAspect="1" noChangeArrowheads="1"/>
                </p:cNvSpPr>
                <p:nvPr/>
              </p:nvSpPr>
              <p:spPr bwMode="auto">
                <a:xfrm>
                  <a:off x="477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85" name="Oval 680"/>
                <p:cNvSpPr>
                  <a:spLocks noChangeAspect="1" noChangeArrowheads="1"/>
                </p:cNvSpPr>
                <p:nvPr/>
              </p:nvSpPr>
              <p:spPr bwMode="auto">
                <a:xfrm>
                  <a:off x="483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86" name="Oval 681"/>
                <p:cNvSpPr>
                  <a:spLocks noChangeAspect="1" noChangeArrowheads="1"/>
                </p:cNvSpPr>
                <p:nvPr/>
              </p:nvSpPr>
              <p:spPr bwMode="auto">
                <a:xfrm>
                  <a:off x="5002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87" name="Oval 682"/>
                <p:cNvSpPr>
                  <a:spLocks noChangeAspect="1" noChangeArrowheads="1"/>
                </p:cNvSpPr>
                <p:nvPr/>
              </p:nvSpPr>
              <p:spPr bwMode="auto">
                <a:xfrm>
                  <a:off x="5059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88" name="Oval 683"/>
                <p:cNvSpPr>
                  <a:spLocks noChangeAspect="1" noChangeArrowheads="1"/>
                </p:cNvSpPr>
                <p:nvPr/>
              </p:nvSpPr>
              <p:spPr bwMode="auto">
                <a:xfrm>
                  <a:off x="5173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89" name="Oval 684"/>
                <p:cNvSpPr>
                  <a:spLocks noChangeAspect="1" noChangeArrowheads="1"/>
                </p:cNvSpPr>
                <p:nvPr/>
              </p:nvSpPr>
              <p:spPr bwMode="auto">
                <a:xfrm>
                  <a:off x="5287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90" name="Oval 685"/>
                <p:cNvSpPr>
                  <a:spLocks noChangeAspect="1" noChangeArrowheads="1"/>
                </p:cNvSpPr>
                <p:nvPr/>
              </p:nvSpPr>
              <p:spPr bwMode="auto">
                <a:xfrm>
                  <a:off x="534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91" name="Oval 686"/>
                <p:cNvSpPr>
                  <a:spLocks noChangeAspect="1" noChangeArrowheads="1"/>
                </p:cNvSpPr>
                <p:nvPr/>
              </p:nvSpPr>
              <p:spPr bwMode="auto">
                <a:xfrm>
                  <a:off x="540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92" name="Oval 687"/>
                <p:cNvSpPr>
                  <a:spLocks noChangeArrowheads="1"/>
                </p:cNvSpPr>
                <p:nvPr/>
              </p:nvSpPr>
              <p:spPr bwMode="auto">
                <a:xfrm>
                  <a:off x="4971" y="2552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93" name="Oval 688"/>
                <p:cNvSpPr>
                  <a:spLocks noChangeArrowheads="1"/>
                </p:cNvSpPr>
                <p:nvPr/>
              </p:nvSpPr>
              <p:spPr bwMode="auto">
                <a:xfrm>
                  <a:off x="5103" y="2549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94" name="Oval 689"/>
                <p:cNvSpPr>
                  <a:spLocks noChangeArrowheads="1"/>
                </p:cNvSpPr>
                <p:nvPr/>
              </p:nvSpPr>
              <p:spPr bwMode="auto">
                <a:xfrm>
                  <a:off x="5256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95" name="Oval 690"/>
                <p:cNvSpPr>
                  <a:spLocks noChangeArrowheads="1"/>
                </p:cNvSpPr>
                <p:nvPr/>
              </p:nvSpPr>
              <p:spPr bwMode="auto">
                <a:xfrm>
                  <a:off x="5430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96" name="Oval 691"/>
                <p:cNvSpPr>
                  <a:spLocks noChangeAspect="1" noChangeArrowheads="1"/>
                </p:cNvSpPr>
                <p:nvPr/>
              </p:nvSpPr>
              <p:spPr bwMode="auto">
                <a:xfrm>
                  <a:off x="5378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97" name="Oval 692"/>
                <p:cNvSpPr>
                  <a:spLocks noChangeAspect="1" noChangeArrowheads="1"/>
                </p:cNvSpPr>
                <p:nvPr/>
              </p:nvSpPr>
              <p:spPr bwMode="auto">
                <a:xfrm>
                  <a:off x="5315" y="2551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98" name="Oval 693"/>
                <p:cNvSpPr>
                  <a:spLocks noChangeAspect="1" noChangeArrowheads="1"/>
                </p:cNvSpPr>
                <p:nvPr/>
              </p:nvSpPr>
              <p:spPr bwMode="auto">
                <a:xfrm>
                  <a:off x="5216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99" name="Oval 694"/>
                <p:cNvSpPr>
                  <a:spLocks noChangeAspect="1" noChangeArrowheads="1"/>
                </p:cNvSpPr>
                <p:nvPr/>
              </p:nvSpPr>
              <p:spPr bwMode="auto">
                <a:xfrm>
                  <a:off x="5135" y="25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00" name="Oval 695"/>
                <p:cNvSpPr>
                  <a:spLocks noChangeAspect="1" noChangeArrowheads="1"/>
                </p:cNvSpPr>
                <p:nvPr/>
              </p:nvSpPr>
              <p:spPr bwMode="auto">
                <a:xfrm>
                  <a:off x="5036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01" name="Oval 696"/>
                <p:cNvSpPr>
                  <a:spLocks noChangeAspect="1" noChangeArrowheads="1"/>
                </p:cNvSpPr>
                <p:nvPr/>
              </p:nvSpPr>
              <p:spPr bwMode="auto">
                <a:xfrm>
                  <a:off x="4937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02" name="Oval 697"/>
                <p:cNvSpPr>
                  <a:spLocks noChangeAspect="1" noChangeArrowheads="1"/>
                </p:cNvSpPr>
                <p:nvPr/>
              </p:nvSpPr>
              <p:spPr bwMode="auto">
                <a:xfrm>
                  <a:off x="4739" y="2566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38" name="Group 698"/>
              <p:cNvGrpSpPr>
                <a:grpSpLocks/>
              </p:cNvGrpSpPr>
              <p:nvPr/>
            </p:nvGrpSpPr>
            <p:grpSpPr bwMode="auto">
              <a:xfrm>
                <a:off x="4647" y="1383"/>
                <a:ext cx="311" cy="43"/>
                <a:chOff x="4829" y="1905"/>
                <a:chExt cx="311" cy="43"/>
              </a:xfrm>
            </p:grpSpPr>
            <p:sp>
              <p:nvSpPr>
                <p:cNvPr id="975" name="Oval 699"/>
                <p:cNvSpPr>
                  <a:spLocks noChangeArrowheads="1"/>
                </p:cNvSpPr>
                <p:nvPr/>
              </p:nvSpPr>
              <p:spPr bwMode="auto">
                <a:xfrm rot="10800000">
                  <a:off x="4976" y="1920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76" name="Oval 700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5085" y="1928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77" name="Oval 701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5028" y="1928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78" name="Oval 702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857" y="1928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79" name="Oval 703"/>
                <p:cNvSpPr>
                  <a:spLocks noChangeArrowheads="1"/>
                </p:cNvSpPr>
                <p:nvPr/>
              </p:nvSpPr>
              <p:spPr bwMode="auto">
                <a:xfrm rot="10800000">
                  <a:off x="4880" y="1905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80" name="Oval 704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829" y="1914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81" name="Oval 705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928" y="1911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82" name="Oval 706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5126" y="1905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39" name="Group 707"/>
              <p:cNvGrpSpPr>
                <a:grpSpLocks/>
              </p:cNvGrpSpPr>
              <p:nvPr/>
            </p:nvGrpSpPr>
            <p:grpSpPr bwMode="auto">
              <a:xfrm>
                <a:off x="4545" y="1333"/>
                <a:ext cx="311" cy="43"/>
                <a:chOff x="4829" y="1905"/>
                <a:chExt cx="311" cy="43"/>
              </a:xfrm>
            </p:grpSpPr>
            <p:sp>
              <p:nvSpPr>
                <p:cNvPr id="967" name="Oval 708"/>
                <p:cNvSpPr>
                  <a:spLocks noChangeArrowheads="1"/>
                </p:cNvSpPr>
                <p:nvPr/>
              </p:nvSpPr>
              <p:spPr bwMode="auto">
                <a:xfrm rot="10800000">
                  <a:off x="4976" y="1920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68" name="Oval 709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5085" y="1928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69" name="Oval 710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5028" y="1928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70" name="Oval 711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857" y="1928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71" name="Oval 712"/>
                <p:cNvSpPr>
                  <a:spLocks noChangeArrowheads="1"/>
                </p:cNvSpPr>
                <p:nvPr/>
              </p:nvSpPr>
              <p:spPr bwMode="auto">
                <a:xfrm rot="10800000">
                  <a:off x="4880" y="1905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72" name="Oval 713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829" y="1914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73" name="Oval 714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928" y="1911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74" name="Oval 715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5126" y="1905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40" name="Group 716"/>
              <p:cNvGrpSpPr>
                <a:grpSpLocks/>
              </p:cNvGrpSpPr>
              <p:nvPr/>
            </p:nvGrpSpPr>
            <p:grpSpPr bwMode="auto">
              <a:xfrm>
                <a:off x="4587" y="685"/>
                <a:ext cx="311" cy="43"/>
                <a:chOff x="4829" y="1905"/>
                <a:chExt cx="311" cy="43"/>
              </a:xfrm>
            </p:grpSpPr>
            <p:sp>
              <p:nvSpPr>
                <p:cNvPr id="959" name="Oval 717"/>
                <p:cNvSpPr>
                  <a:spLocks noChangeArrowheads="1"/>
                </p:cNvSpPr>
                <p:nvPr/>
              </p:nvSpPr>
              <p:spPr bwMode="auto">
                <a:xfrm rot="10800000">
                  <a:off x="4976" y="1920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60" name="Oval 718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5085" y="1928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61" name="Oval 719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5028" y="1928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62" name="Oval 720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857" y="1928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63" name="Oval 721"/>
                <p:cNvSpPr>
                  <a:spLocks noChangeArrowheads="1"/>
                </p:cNvSpPr>
                <p:nvPr/>
              </p:nvSpPr>
              <p:spPr bwMode="auto">
                <a:xfrm rot="10800000">
                  <a:off x="4880" y="1905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64" name="Oval 722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829" y="1914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65" name="Oval 723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928" y="1911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66" name="Oval 724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5126" y="1905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41" name="Group 725"/>
              <p:cNvGrpSpPr>
                <a:grpSpLocks/>
              </p:cNvGrpSpPr>
              <p:nvPr/>
            </p:nvGrpSpPr>
            <p:grpSpPr bwMode="auto">
              <a:xfrm>
                <a:off x="4479" y="633"/>
                <a:ext cx="311" cy="43"/>
                <a:chOff x="4829" y="1905"/>
                <a:chExt cx="311" cy="43"/>
              </a:xfrm>
            </p:grpSpPr>
            <p:sp>
              <p:nvSpPr>
                <p:cNvPr id="951" name="Oval 726"/>
                <p:cNvSpPr>
                  <a:spLocks noChangeArrowheads="1"/>
                </p:cNvSpPr>
                <p:nvPr/>
              </p:nvSpPr>
              <p:spPr bwMode="auto">
                <a:xfrm rot="10800000">
                  <a:off x="4976" y="1920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52" name="Oval 727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5085" y="1928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53" name="Oval 728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5028" y="1928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54" name="Oval 729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857" y="1928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55" name="Oval 730"/>
                <p:cNvSpPr>
                  <a:spLocks noChangeArrowheads="1"/>
                </p:cNvSpPr>
                <p:nvPr/>
              </p:nvSpPr>
              <p:spPr bwMode="auto">
                <a:xfrm rot="10800000">
                  <a:off x="4880" y="1905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56" name="Oval 731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829" y="1914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57" name="Oval 732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928" y="1911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58" name="Oval 733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5126" y="1905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42" name="Group 734"/>
              <p:cNvGrpSpPr>
                <a:grpSpLocks/>
              </p:cNvGrpSpPr>
              <p:nvPr/>
            </p:nvGrpSpPr>
            <p:grpSpPr bwMode="auto">
              <a:xfrm rot="-5400000">
                <a:off x="4457" y="1131"/>
                <a:ext cx="311" cy="43"/>
                <a:chOff x="4829" y="1905"/>
                <a:chExt cx="311" cy="43"/>
              </a:xfrm>
            </p:grpSpPr>
            <p:sp>
              <p:nvSpPr>
                <p:cNvPr id="943" name="Oval 735"/>
                <p:cNvSpPr>
                  <a:spLocks noChangeArrowheads="1"/>
                </p:cNvSpPr>
                <p:nvPr/>
              </p:nvSpPr>
              <p:spPr bwMode="auto">
                <a:xfrm rot="10800000">
                  <a:off x="4976" y="1920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44" name="Oval 736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5085" y="1928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45" name="Oval 737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5028" y="1928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46" name="Oval 738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857" y="1928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47" name="Oval 739"/>
                <p:cNvSpPr>
                  <a:spLocks noChangeArrowheads="1"/>
                </p:cNvSpPr>
                <p:nvPr/>
              </p:nvSpPr>
              <p:spPr bwMode="auto">
                <a:xfrm rot="10800000">
                  <a:off x="4880" y="1905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48" name="Oval 740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829" y="1914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49" name="Oval 741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928" y="1911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50" name="Oval 742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5126" y="1905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17" name="Group 743"/>
            <p:cNvGrpSpPr>
              <a:grpSpLocks/>
            </p:cNvGrpSpPr>
            <p:nvPr/>
          </p:nvGrpSpPr>
          <p:grpSpPr bwMode="auto">
            <a:xfrm>
              <a:off x="3851581" y="887416"/>
              <a:ext cx="1176338" cy="2355851"/>
              <a:chOff x="1864" y="328"/>
              <a:chExt cx="741" cy="1484"/>
            </a:xfrm>
          </p:grpSpPr>
          <p:sp>
            <p:nvSpPr>
              <p:cNvPr id="439" name="Rectangle 744"/>
              <p:cNvSpPr>
                <a:spLocks noChangeArrowheads="1"/>
              </p:cNvSpPr>
              <p:nvPr/>
            </p:nvSpPr>
            <p:spPr bwMode="auto">
              <a:xfrm>
                <a:off x="1864" y="328"/>
                <a:ext cx="736" cy="1480"/>
              </a:xfrm>
              <a:prstGeom prst="rect">
                <a:avLst/>
              </a:prstGeom>
              <a:solidFill>
                <a:srgbClr val="2F49E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0" name="Oval 745"/>
              <p:cNvSpPr>
                <a:spLocks noChangeArrowheads="1"/>
              </p:cNvSpPr>
              <p:nvPr/>
            </p:nvSpPr>
            <p:spPr bwMode="auto">
              <a:xfrm>
                <a:off x="2007" y="339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1" name="Oval 746"/>
              <p:cNvSpPr>
                <a:spLocks noChangeAspect="1" noChangeArrowheads="1"/>
              </p:cNvSpPr>
              <p:nvPr/>
            </p:nvSpPr>
            <p:spPr bwMode="auto">
              <a:xfrm>
                <a:off x="1877" y="512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2" name="Oval 747"/>
              <p:cNvSpPr>
                <a:spLocks noChangeAspect="1" noChangeArrowheads="1"/>
              </p:cNvSpPr>
              <p:nvPr/>
            </p:nvSpPr>
            <p:spPr bwMode="auto">
              <a:xfrm>
                <a:off x="1875" y="712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3" name="Oval 748"/>
              <p:cNvSpPr>
                <a:spLocks noChangeAspect="1" noChangeArrowheads="1"/>
              </p:cNvSpPr>
              <p:nvPr/>
            </p:nvSpPr>
            <p:spPr bwMode="auto">
              <a:xfrm>
                <a:off x="1878" y="829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4" name="Oval 749"/>
              <p:cNvSpPr>
                <a:spLocks noChangeAspect="1" noChangeArrowheads="1"/>
              </p:cNvSpPr>
              <p:nvPr/>
            </p:nvSpPr>
            <p:spPr bwMode="auto">
              <a:xfrm>
                <a:off x="1872" y="1021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5" name="Oval 750"/>
              <p:cNvSpPr>
                <a:spLocks noChangeAspect="1" noChangeArrowheads="1"/>
              </p:cNvSpPr>
              <p:nvPr/>
            </p:nvSpPr>
            <p:spPr bwMode="auto">
              <a:xfrm>
                <a:off x="1869" y="1117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6" name="Oval 751"/>
              <p:cNvSpPr>
                <a:spLocks noChangeAspect="1" noChangeArrowheads="1"/>
              </p:cNvSpPr>
              <p:nvPr/>
            </p:nvSpPr>
            <p:spPr bwMode="auto">
              <a:xfrm>
                <a:off x="1866" y="1213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7" name="Oval 752"/>
              <p:cNvSpPr>
                <a:spLocks noChangeAspect="1" noChangeArrowheads="1"/>
              </p:cNvSpPr>
              <p:nvPr/>
            </p:nvSpPr>
            <p:spPr bwMode="auto">
              <a:xfrm>
                <a:off x="1875" y="1309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8" name="Oval 753"/>
              <p:cNvSpPr>
                <a:spLocks noChangeAspect="1" noChangeArrowheads="1"/>
              </p:cNvSpPr>
              <p:nvPr/>
            </p:nvSpPr>
            <p:spPr bwMode="auto">
              <a:xfrm>
                <a:off x="1878" y="1405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9" name="Oval 754"/>
              <p:cNvSpPr>
                <a:spLocks noChangeAspect="1" noChangeArrowheads="1"/>
              </p:cNvSpPr>
              <p:nvPr/>
            </p:nvSpPr>
            <p:spPr bwMode="auto">
              <a:xfrm>
                <a:off x="1878" y="1501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0" name="Oval 755"/>
              <p:cNvSpPr>
                <a:spLocks noChangeAspect="1" noChangeArrowheads="1"/>
              </p:cNvSpPr>
              <p:nvPr/>
            </p:nvSpPr>
            <p:spPr bwMode="auto">
              <a:xfrm>
                <a:off x="1875" y="1597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1" name="Oval 756"/>
              <p:cNvSpPr>
                <a:spLocks noChangeAspect="1" noChangeArrowheads="1"/>
              </p:cNvSpPr>
              <p:nvPr/>
            </p:nvSpPr>
            <p:spPr bwMode="auto">
              <a:xfrm>
                <a:off x="1872" y="1693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2" name="Oval 757"/>
              <p:cNvSpPr>
                <a:spLocks noChangeAspect="1" noChangeArrowheads="1"/>
              </p:cNvSpPr>
              <p:nvPr/>
            </p:nvSpPr>
            <p:spPr bwMode="auto">
              <a:xfrm>
                <a:off x="1869" y="1789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3" name="Oval 758"/>
              <p:cNvSpPr>
                <a:spLocks noChangeAspect="1" noChangeArrowheads="1"/>
              </p:cNvSpPr>
              <p:nvPr/>
            </p:nvSpPr>
            <p:spPr bwMode="auto">
              <a:xfrm>
                <a:off x="1879" y="555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4" name="Oval 759"/>
              <p:cNvSpPr>
                <a:spLocks noChangeAspect="1" noChangeArrowheads="1"/>
              </p:cNvSpPr>
              <p:nvPr/>
            </p:nvSpPr>
            <p:spPr bwMode="auto">
              <a:xfrm>
                <a:off x="1874" y="473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5" name="Oval 760"/>
              <p:cNvSpPr>
                <a:spLocks noChangeAspect="1" noChangeArrowheads="1"/>
              </p:cNvSpPr>
              <p:nvPr/>
            </p:nvSpPr>
            <p:spPr bwMode="auto">
              <a:xfrm>
                <a:off x="1869" y="391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6" name="Oval 761"/>
              <p:cNvSpPr>
                <a:spLocks noChangeAspect="1" noChangeArrowheads="1"/>
              </p:cNvSpPr>
              <p:nvPr/>
            </p:nvSpPr>
            <p:spPr bwMode="auto">
              <a:xfrm>
                <a:off x="1906" y="339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7" name="Oval 762"/>
              <p:cNvSpPr>
                <a:spLocks noChangeAspect="1" noChangeArrowheads="1"/>
              </p:cNvSpPr>
              <p:nvPr/>
            </p:nvSpPr>
            <p:spPr bwMode="auto">
              <a:xfrm>
                <a:off x="1963" y="339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8" name="Oval 763"/>
              <p:cNvSpPr>
                <a:spLocks noChangeAspect="1" noChangeArrowheads="1"/>
              </p:cNvSpPr>
              <p:nvPr/>
            </p:nvSpPr>
            <p:spPr bwMode="auto">
              <a:xfrm>
                <a:off x="2077" y="339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9" name="Oval 764"/>
              <p:cNvSpPr>
                <a:spLocks noChangeAspect="1" noChangeArrowheads="1"/>
              </p:cNvSpPr>
              <p:nvPr/>
            </p:nvSpPr>
            <p:spPr bwMode="auto">
              <a:xfrm>
                <a:off x="2134" y="339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0" name="Oval 765"/>
              <p:cNvSpPr>
                <a:spLocks noChangeAspect="1" noChangeArrowheads="1"/>
              </p:cNvSpPr>
              <p:nvPr/>
            </p:nvSpPr>
            <p:spPr bwMode="auto">
              <a:xfrm>
                <a:off x="2191" y="339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1" name="Oval 766"/>
              <p:cNvSpPr>
                <a:spLocks noChangeAspect="1" noChangeArrowheads="1"/>
              </p:cNvSpPr>
              <p:nvPr/>
            </p:nvSpPr>
            <p:spPr bwMode="auto">
              <a:xfrm>
                <a:off x="2305" y="339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2" name="Oval 767"/>
              <p:cNvSpPr>
                <a:spLocks noChangeAspect="1" noChangeArrowheads="1"/>
              </p:cNvSpPr>
              <p:nvPr/>
            </p:nvSpPr>
            <p:spPr bwMode="auto">
              <a:xfrm>
                <a:off x="2362" y="339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3" name="Oval 768"/>
              <p:cNvSpPr>
                <a:spLocks noChangeAspect="1" noChangeArrowheads="1"/>
              </p:cNvSpPr>
              <p:nvPr/>
            </p:nvSpPr>
            <p:spPr bwMode="auto">
              <a:xfrm>
                <a:off x="2419" y="339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4" name="Oval 769"/>
              <p:cNvSpPr>
                <a:spLocks noChangeAspect="1" noChangeArrowheads="1"/>
              </p:cNvSpPr>
              <p:nvPr/>
            </p:nvSpPr>
            <p:spPr bwMode="auto">
              <a:xfrm>
                <a:off x="2476" y="339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5" name="Oval 770"/>
              <p:cNvSpPr>
                <a:spLocks noChangeAspect="1" noChangeArrowheads="1"/>
              </p:cNvSpPr>
              <p:nvPr/>
            </p:nvSpPr>
            <p:spPr bwMode="auto">
              <a:xfrm>
                <a:off x="2533" y="339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6" name="Oval 771"/>
              <p:cNvSpPr>
                <a:spLocks noChangeAspect="1" noChangeArrowheads="1"/>
              </p:cNvSpPr>
              <p:nvPr/>
            </p:nvSpPr>
            <p:spPr bwMode="auto">
              <a:xfrm>
                <a:off x="2575" y="435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7" name="Oval 772"/>
              <p:cNvSpPr>
                <a:spLocks noChangeAspect="1" noChangeArrowheads="1"/>
              </p:cNvSpPr>
              <p:nvPr/>
            </p:nvSpPr>
            <p:spPr bwMode="auto">
              <a:xfrm>
                <a:off x="2575" y="531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8" name="Oval 773"/>
              <p:cNvSpPr>
                <a:spLocks noChangeAspect="1" noChangeArrowheads="1"/>
              </p:cNvSpPr>
              <p:nvPr/>
            </p:nvSpPr>
            <p:spPr bwMode="auto">
              <a:xfrm>
                <a:off x="2575" y="654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9" name="Oval 774"/>
              <p:cNvSpPr>
                <a:spLocks noChangeAspect="1" noChangeArrowheads="1"/>
              </p:cNvSpPr>
              <p:nvPr/>
            </p:nvSpPr>
            <p:spPr bwMode="auto">
              <a:xfrm>
                <a:off x="2575" y="798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0" name="Oval 775"/>
              <p:cNvSpPr>
                <a:spLocks noChangeAspect="1" noChangeArrowheads="1"/>
              </p:cNvSpPr>
              <p:nvPr/>
            </p:nvSpPr>
            <p:spPr bwMode="auto">
              <a:xfrm>
                <a:off x="2575" y="945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1" name="Oval 776"/>
              <p:cNvSpPr>
                <a:spLocks noChangeAspect="1" noChangeArrowheads="1"/>
              </p:cNvSpPr>
              <p:nvPr/>
            </p:nvSpPr>
            <p:spPr bwMode="auto">
              <a:xfrm>
                <a:off x="2575" y="1050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2" name="Oval 777"/>
              <p:cNvSpPr>
                <a:spLocks noChangeAspect="1" noChangeArrowheads="1"/>
              </p:cNvSpPr>
              <p:nvPr/>
            </p:nvSpPr>
            <p:spPr bwMode="auto">
              <a:xfrm>
                <a:off x="2575" y="1173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3" name="Oval 778"/>
              <p:cNvSpPr>
                <a:spLocks noChangeAspect="1" noChangeArrowheads="1"/>
              </p:cNvSpPr>
              <p:nvPr/>
            </p:nvSpPr>
            <p:spPr bwMode="auto">
              <a:xfrm>
                <a:off x="2575" y="1320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4" name="Oval 779"/>
              <p:cNvSpPr>
                <a:spLocks noChangeAspect="1" noChangeArrowheads="1"/>
              </p:cNvSpPr>
              <p:nvPr/>
            </p:nvSpPr>
            <p:spPr bwMode="auto">
              <a:xfrm>
                <a:off x="2575" y="1485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5" name="Oval 780"/>
              <p:cNvSpPr>
                <a:spLocks noChangeAspect="1" noChangeArrowheads="1"/>
              </p:cNvSpPr>
              <p:nvPr/>
            </p:nvSpPr>
            <p:spPr bwMode="auto">
              <a:xfrm>
                <a:off x="2575" y="1668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6" name="Oval 781"/>
              <p:cNvSpPr>
                <a:spLocks noChangeAspect="1" noChangeArrowheads="1"/>
              </p:cNvSpPr>
              <p:nvPr/>
            </p:nvSpPr>
            <p:spPr bwMode="auto">
              <a:xfrm>
                <a:off x="2539" y="1773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7" name="Oval 782"/>
              <p:cNvSpPr>
                <a:spLocks noChangeAspect="1" noChangeArrowheads="1"/>
              </p:cNvSpPr>
              <p:nvPr/>
            </p:nvSpPr>
            <p:spPr bwMode="auto">
              <a:xfrm>
                <a:off x="2485" y="1773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8" name="Oval 783"/>
              <p:cNvSpPr>
                <a:spLocks noChangeAspect="1" noChangeArrowheads="1"/>
              </p:cNvSpPr>
              <p:nvPr/>
            </p:nvSpPr>
            <p:spPr bwMode="auto">
              <a:xfrm>
                <a:off x="2386" y="1773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9" name="Oval 784"/>
              <p:cNvSpPr>
                <a:spLocks noChangeAspect="1" noChangeArrowheads="1"/>
              </p:cNvSpPr>
              <p:nvPr/>
            </p:nvSpPr>
            <p:spPr bwMode="auto">
              <a:xfrm>
                <a:off x="2266" y="1773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0" name="Oval 785"/>
              <p:cNvSpPr>
                <a:spLocks noChangeAspect="1" noChangeArrowheads="1"/>
              </p:cNvSpPr>
              <p:nvPr/>
            </p:nvSpPr>
            <p:spPr bwMode="auto">
              <a:xfrm>
                <a:off x="2122" y="1773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1" name="Oval 786"/>
              <p:cNvSpPr>
                <a:spLocks noChangeAspect="1" noChangeArrowheads="1"/>
              </p:cNvSpPr>
              <p:nvPr/>
            </p:nvSpPr>
            <p:spPr bwMode="auto">
              <a:xfrm>
                <a:off x="1975" y="1773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2" name="Oval 787"/>
              <p:cNvSpPr>
                <a:spLocks noChangeArrowheads="1"/>
              </p:cNvSpPr>
              <p:nvPr/>
            </p:nvSpPr>
            <p:spPr bwMode="auto">
              <a:xfrm>
                <a:off x="2103" y="354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3" name="Oval 788"/>
              <p:cNvSpPr>
                <a:spLocks noChangeArrowheads="1"/>
              </p:cNvSpPr>
              <p:nvPr/>
            </p:nvSpPr>
            <p:spPr bwMode="auto">
              <a:xfrm>
                <a:off x="2235" y="351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4" name="Oval 789"/>
              <p:cNvSpPr>
                <a:spLocks noChangeArrowheads="1"/>
              </p:cNvSpPr>
              <p:nvPr/>
            </p:nvSpPr>
            <p:spPr bwMode="auto">
              <a:xfrm>
                <a:off x="2388" y="348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5" name="Oval 790"/>
              <p:cNvSpPr>
                <a:spLocks noChangeArrowheads="1"/>
              </p:cNvSpPr>
              <p:nvPr/>
            </p:nvSpPr>
            <p:spPr bwMode="auto">
              <a:xfrm>
                <a:off x="2562" y="348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6" name="Oval 791"/>
              <p:cNvSpPr>
                <a:spLocks noChangeArrowheads="1"/>
              </p:cNvSpPr>
              <p:nvPr/>
            </p:nvSpPr>
            <p:spPr bwMode="auto">
              <a:xfrm>
                <a:off x="2565" y="432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7" name="Oval 792"/>
              <p:cNvSpPr>
                <a:spLocks noChangeArrowheads="1"/>
              </p:cNvSpPr>
              <p:nvPr/>
            </p:nvSpPr>
            <p:spPr bwMode="auto">
              <a:xfrm>
                <a:off x="2568" y="591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8" name="Oval 793"/>
              <p:cNvSpPr>
                <a:spLocks noChangeArrowheads="1"/>
              </p:cNvSpPr>
              <p:nvPr/>
            </p:nvSpPr>
            <p:spPr bwMode="auto">
              <a:xfrm>
                <a:off x="2571" y="852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9" name="Oval 794"/>
              <p:cNvSpPr>
                <a:spLocks noChangeArrowheads="1"/>
              </p:cNvSpPr>
              <p:nvPr/>
            </p:nvSpPr>
            <p:spPr bwMode="auto">
              <a:xfrm>
                <a:off x="2574" y="1116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0" name="Oval 795"/>
              <p:cNvSpPr>
                <a:spLocks noChangeArrowheads="1"/>
              </p:cNvSpPr>
              <p:nvPr/>
            </p:nvSpPr>
            <p:spPr bwMode="auto">
              <a:xfrm>
                <a:off x="2568" y="1380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1" name="Oval 796"/>
              <p:cNvSpPr>
                <a:spLocks noChangeArrowheads="1"/>
              </p:cNvSpPr>
              <p:nvPr/>
            </p:nvSpPr>
            <p:spPr bwMode="auto">
              <a:xfrm>
                <a:off x="2571" y="1572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2" name="Oval 797"/>
              <p:cNvSpPr>
                <a:spLocks noChangeArrowheads="1"/>
              </p:cNvSpPr>
              <p:nvPr/>
            </p:nvSpPr>
            <p:spPr bwMode="auto">
              <a:xfrm>
                <a:off x="2565" y="1764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3" name="Oval 798"/>
              <p:cNvSpPr>
                <a:spLocks noChangeArrowheads="1"/>
              </p:cNvSpPr>
              <p:nvPr/>
            </p:nvSpPr>
            <p:spPr bwMode="auto">
              <a:xfrm>
                <a:off x="1871" y="434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4" name="Oval 799"/>
              <p:cNvSpPr>
                <a:spLocks noChangeArrowheads="1"/>
              </p:cNvSpPr>
              <p:nvPr/>
            </p:nvSpPr>
            <p:spPr bwMode="auto">
              <a:xfrm>
                <a:off x="1874" y="602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5" name="Oval 800"/>
              <p:cNvSpPr>
                <a:spLocks noChangeArrowheads="1"/>
              </p:cNvSpPr>
              <p:nvPr/>
            </p:nvSpPr>
            <p:spPr bwMode="auto">
              <a:xfrm>
                <a:off x="1865" y="752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6" name="Oval 801"/>
              <p:cNvSpPr>
                <a:spLocks noChangeArrowheads="1"/>
              </p:cNvSpPr>
              <p:nvPr/>
            </p:nvSpPr>
            <p:spPr bwMode="auto">
              <a:xfrm>
                <a:off x="1868" y="956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7" name="Oval 802"/>
              <p:cNvSpPr>
                <a:spLocks noChangeArrowheads="1"/>
              </p:cNvSpPr>
              <p:nvPr/>
            </p:nvSpPr>
            <p:spPr bwMode="auto">
              <a:xfrm>
                <a:off x="1868" y="1112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8" name="Oval 803"/>
              <p:cNvSpPr>
                <a:spLocks noChangeArrowheads="1"/>
              </p:cNvSpPr>
              <p:nvPr/>
            </p:nvSpPr>
            <p:spPr bwMode="auto">
              <a:xfrm>
                <a:off x="1868" y="1268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9" name="Oval 804"/>
              <p:cNvSpPr>
                <a:spLocks noChangeArrowheads="1"/>
              </p:cNvSpPr>
              <p:nvPr/>
            </p:nvSpPr>
            <p:spPr bwMode="auto">
              <a:xfrm>
                <a:off x="1868" y="1439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0" name="Oval 805"/>
              <p:cNvSpPr>
                <a:spLocks noChangeArrowheads="1"/>
              </p:cNvSpPr>
              <p:nvPr/>
            </p:nvSpPr>
            <p:spPr bwMode="auto">
              <a:xfrm>
                <a:off x="1868" y="1628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1" name="Oval 806"/>
              <p:cNvSpPr>
                <a:spLocks noChangeArrowheads="1"/>
              </p:cNvSpPr>
              <p:nvPr/>
            </p:nvSpPr>
            <p:spPr bwMode="auto">
              <a:xfrm>
                <a:off x="1868" y="1739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2" name="Oval 807"/>
              <p:cNvSpPr>
                <a:spLocks noChangeArrowheads="1"/>
              </p:cNvSpPr>
              <p:nvPr/>
            </p:nvSpPr>
            <p:spPr bwMode="auto">
              <a:xfrm>
                <a:off x="2027" y="1760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3" name="Oval 808"/>
              <p:cNvSpPr>
                <a:spLocks noChangeArrowheads="1"/>
              </p:cNvSpPr>
              <p:nvPr/>
            </p:nvSpPr>
            <p:spPr bwMode="auto">
              <a:xfrm>
                <a:off x="2186" y="1769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4" name="Oval 809"/>
              <p:cNvSpPr>
                <a:spLocks noChangeArrowheads="1"/>
              </p:cNvSpPr>
              <p:nvPr/>
            </p:nvSpPr>
            <p:spPr bwMode="auto">
              <a:xfrm>
                <a:off x="2324" y="1769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5" name="Oval 810"/>
              <p:cNvSpPr>
                <a:spLocks noChangeArrowheads="1"/>
              </p:cNvSpPr>
              <p:nvPr/>
            </p:nvSpPr>
            <p:spPr bwMode="auto">
              <a:xfrm>
                <a:off x="2438" y="1769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6" name="Oval 811"/>
              <p:cNvSpPr>
                <a:spLocks noChangeAspect="1" noChangeArrowheads="1"/>
              </p:cNvSpPr>
              <p:nvPr/>
            </p:nvSpPr>
            <p:spPr bwMode="auto">
              <a:xfrm>
                <a:off x="1880" y="653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7" name="Oval 812"/>
              <p:cNvSpPr>
                <a:spLocks noChangeAspect="1" noChangeArrowheads="1"/>
              </p:cNvSpPr>
              <p:nvPr/>
            </p:nvSpPr>
            <p:spPr bwMode="auto">
              <a:xfrm>
                <a:off x="1883" y="797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8" name="Oval 813"/>
              <p:cNvSpPr>
                <a:spLocks noChangeAspect="1" noChangeArrowheads="1"/>
              </p:cNvSpPr>
              <p:nvPr/>
            </p:nvSpPr>
            <p:spPr bwMode="auto">
              <a:xfrm>
                <a:off x="1886" y="896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9" name="Oval 814"/>
              <p:cNvSpPr>
                <a:spLocks noChangeAspect="1" noChangeArrowheads="1"/>
              </p:cNvSpPr>
              <p:nvPr/>
            </p:nvSpPr>
            <p:spPr bwMode="auto">
              <a:xfrm>
                <a:off x="1889" y="995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0" name="Oval 815"/>
              <p:cNvSpPr>
                <a:spLocks noChangeAspect="1" noChangeArrowheads="1"/>
              </p:cNvSpPr>
              <p:nvPr/>
            </p:nvSpPr>
            <p:spPr bwMode="auto">
              <a:xfrm>
                <a:off x="1880" y="1079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1" name="Oval 816"/>
              <p:cNvSpPr>
                <a:spLocks noChangeAspect="1" noChangeArrowheads="1"/>
              </p:cNvSpPr>
              <p:nvPr/>
            </p:nvSpPr>
            <p:spPr bwMode="auto">
              <a:xfrm>
                <a:off x="1871" y="1163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2" name="Oval 817"/>
              <p:cNvSpPr>
                <a:spLocks noChangeAspect="1" noChangeArrowheads="1"/>
              </p:cNvSpPr>
              <p:nvPr/>
            </p:nvSpPr>
            <p:spPr bwMode="auto">
              <a:xfrm>
                <a:off x="1877" y="1352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3" name="Oval 818"/>
              <p:cNvSpPr>
                <a:spLocks noChangeAspect="1" noChangeArrowheads="1"/>
              </p:cNvSpPr>
              <p:nvPr/>
            </p:nvSpPr>
            <p:spPr bwMode="auto">
              <a:xfrm>
                <a:off x="1883" y="1541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4" name="Oval 819"/>
              <p:cNvSpPr>
                <a:spLocks noChangeAspect="1" noChangeArrowheads="1"/>
              </p:cNvSpPr>
              <p:nvPr/>
            </p:nvSpPr>
            <p:spPr bwMode="auto">
              <a:xfrm>
                <a:off x="1928" y="1769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5" name="Oval 820"/>
              <p:cNvSpPr>
                <a:spLocks noChangeAspect="1" noChangeArrowheads="1"/>
              </p:cNvSpPr>
              <p:nvPr/>
            </p:nvSpPr>
            <p:spPr bwMode="auto">
              <a:xfrm>
                <a:off x="2024" y="1790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6" name="Oval 821"/>
              <p:cNvSpPr>
                <a:spLocks noChangeAspect="1" noChangeArrowheads="1"/>
              </p:cNvSpPr>
              <p:nvPr/>
            </p:nvSpPr>
            <p:spPr bwMode="auto">
              <a:xfrm>
                <a:off x="2081" y="1781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7" name="Oval 822"/>
              <p:cNvSpPr>
                <a:spLocks noChangeAspect="1" noChangeArrowheads="1"/>
              </p:cNvSpPr>
              <p:nvPr/>
            </p:nvSpPr>
            <p:spPr bwMode="auto">
              <a:xfrm>
                <a:off x="2156" y="1772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8" name="Oval 823"/>
              <p:cNvSpPr>
                <a:spLocks noChangeAspect="1" noChangeArrowheads="1"/>
              </p:cNvSpPr>
              <p:nvPr/>
            </p:nvSpPr>
            <p:spPr bwMode="auto">
              <a:xfrm>
                <a:off x="2231" y="1763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9" name="Oval 824"/>
              <p:cNvSpPr>
                <a:spLocks noChangeAspect="1" noChangeArrowheads="1"/>
              </p:cNvSpPr>
              <p:nvPr/>
            </p:nvSpPr>
            <p:spPr bwMode="auto">
              <a:xfrm>
                <a:off x="2306" y="1766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0" name="Oval 825"/>
              <p:cNvSpPr>
                <a:spLocks noChangeAspect="1" noChangeArrowheads="1"/>
              </p:cNvSpPr>
              <p:nvPr/>
            </p:nvSpPr>
            <p:spPr bwMode="auto">
              <a:xfrm>
                <a:off x="2363" y="1769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1" name="Oval 826"/>
              <p:cNvSpPr>
                <a:spLocks noChangeAspect="1" noChangeArrowheads="1"/>
              </p:cNvSpPr>
              <p:nvPr/>
            </p:nvSpPr>
            <p:spPr bwMode="auto">
              <a:xfrm>
                <a:off x="2420" y="1772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2" name="Oval 827"/>
              <p:cNvSpPr>
                <a:spLocks noChangeAspect="1" noChangeArrowheads="1"/>
              </p:cNvSpPr>
              <p:nvPr/>
            </p:nvSpPr>
            <p:spPr bwMode="auto">
              <a:xfrm>
                <a:off x="2516" y="1775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3" name="Oval 828"/>
              <p:cNvSpPr>
                <a:spLocks noChangeAspect="1" noChangeArrowheads="1"/>
              </p:cNvSpPr>
              <p:nvPr/>
            </p:nvSpPr>
            <p:spPr bwMode="auto">
              <a:xfrm>
                <a:off x="2576" y="1727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4" name="Oval 829"/>
              <p:cNvSpPr>
                <a:spLocks noChangeAspect="1" noChangeArrowheads="1"/>
              </p:cNvSpPr>
              <p:nvPr/>
            </p:nvSpPr>
            <p:spPr bwMode="auto">
              <a:xfrm>
                <a:off x="2579" y="1634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5" name="Oval 830"/>
              <p:cNvSpPr>
                <a:spLocks noChangeAspect="1" noChangeArrowheads="1"/>
              </p:cNvSpPr>
              <p:nvPr/>
            </p:nvSpPr>
            <p:spPr bwMode="auto">
              <a:xfrm>
                <a:off x="2582" y="1541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6" name="Oval 831"/>
              <p:cNvSpPr>
                <a:spLocks noChangeAspect="1" noChangeArrowheads="1"/>
              </p:cNvSpPr>
              <p:nvPr/>
            </p:nvSpPr>
            <p:spPr bwMode="auto">
              <a:xfrm>
                <a:off x="2585" y="1448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7" name="Oval 832"/>
              <p:cNvSpPr>
                <a:spLocks noChangeAspect="1" noChangeArrowheads="1"/>
              </p:cNvSpPr>
              <p:nvPr/>
            </p:nvSpPr>
            <p:spPr bwMode="auto">
              <a:xfrm>
                <a:off x="2576" y="1355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8" name="Oval 833"/>
              <p:cNvSpPr>
                <a:spLocks noChangeAspect="1" noChangeArrowheads="1"/>
              </p:cNvSpPr>
              <p:nvPr/>
            </p:nvSpPr>
            <p:spPr bwMode="auto">
              <a:xfrm>
                <a:off x="2567" y="1262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9" name="Oval 834"/>
              <p:cNvSpPr>
                <a:spLocks noChangeAspect="1" noChangeArrowheads="1"/>
              </p:cNvSpPr>
              <p:nvPr/>
            </p:nvSpPr>
            <p:spPr bwMode="auto">
              <a:xfrm>
                <a:off x="2567" y="1157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0" name="Oval 835"/>
              <p:cNvSpPr>
                <a:spLocks noChangeAspect="1" noChangeArrowheads="1"/>
              </p:cNvSpPr>
              <p:nvPr/>
            </p:nvSpPr>
            <p:spPr bwMode="auto">
              <a:xfrm>
                <a:off x="2567" y="1022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1" name="Oval 836"/>
              <p:cNvSpPr>
                <a:spLocks noChangeAspect="1" noChangeArrowheads="1"/>
              </p:cNvSpPr>
              <p:nvPr/>
            </p:nvSpPr>
            <p:spPr bwMode="auto">
              <a:xfrm>
                <a:off x="2576" y="905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2" name="Oval 837"/>
              <p:cNvSpPr>
                <a:spLocks noChangeAspect="1" noChangeArrowheads="1"/>
              </p:cNvSpPr>
              <p:nvPr/>
            </p:nvSpPr>
            <p:spPr bwMode="auto">
              <a:xfrm>
                <a:off x="2573" y="773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3" name="Oval 838"/>
              <p:cNvSpPr>
                <a:spLocks noChangeAspect="1" noChangeArrowheads="1"/>
              </p:cNvSpPr>
              <p:nvPr/>
            </p:nvSpPr>
            <p:spPr bwMode="auto">
              <a:xfrm>
                <a:off x="2570" y="719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4" name="Oval 839"/>
              <p:cNvSpPr>
                <a:spLocks noChangeAspect="1" noChangeArrowheads="1"/>
              </p:cNvSpPr>
              <p:nvPr/>
            </p:nvSpPr>
            <p:spPr bwMode="auto">
              <a:xfrm>
                <a:off x="2567" y="629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5" name="Oval 840"/>
              <p:cNvSpPr>
                <a:spLocks noChangeAspect="1" noChangeArrowheads="1"/>
              </p:cNvSpPr>
              <p:nvPr/>
            </p:nvSpPr>
            <p:spPr bwMode="auto">
              <a:xfrm>
                <a:off x="2564" y="515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6" name="Oval 841"/>
              <p:cNvSpPr>
                <a:spLocks noChangeAspect="1" noChangeArrowheads="1"/>
              </p:cNvSpPr>
              <p:nvPr/>
            </p:nvSpPr>
            <p:spPr bwMode="auto">
              <a:xfrm>
                <a:off x="2573" y="401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7" name="Oval 842"/>
              <p:cNvSpPr>
                <a:spLocks noChangeAspect="1" noChangeArrowheads="1"/>
              </p:cNvSpPr>
              <p:nvPr/>
            </p:nvSpPr>
            <p:spPr bwMode="auto">
              <a:xfrm>
                <a:off x="2510" y="359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8" name="Oval 843"/>
              <p:cNvSpPr>
                <a:spLocks noChangeAspect="1" noChangeArrowheads="1"/>
              </p:cNvSpPr>
              <p:nvPr/>
            </p:nvSpPr>
            <p:spPr bwMode="auto">
              <a:xfrm>
                <a:off x="2447" y="353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9" name="Oval 844"/>
              <p:cNvSpPr>
                <a:spLocks noChangeAspect="1" noChangeArrowheads="1"/>
              </p:cNvSpPr>
              <p:nvPr/>
            </p:nvSpPr>
            <p:spPr bwMode="auto">
              <a:xfrm>
                <a:off x="2348" y="362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0" name="Oval 845"/>
              <p:cNvSpPr>
                <a:spLocks noChangeAspect="1" noChangeArrowheads="1"/>
              </p:cNvSpPr>
              <p:nvPr/>
            </p:nvSpPr>
            <p:spPr bwMode="auto">
              <a:xfrm>
                <a:off x="2267" y="335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1" name="Oval 846"/>
              <p:cNvSpPr>
                <a:spLocks noChangeAspect="1" noChangeArrowheads="1"/>
              </p:cNvSpPr>
              <p:nvPr/>
            </p:nvSpPr>
            <p:spPr bwMode="auto">
              <a:xfrm>
                <a:off x="2168" y="359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2" name="Oval 847"/>
              <p:cNvSpPr>
                <a:spLocks noChangeAspect="1" noChangeArrowheads="1"/>
              </p:cNvSpPr>
              <p:nvPr/>
            </p:nvSpPr>
            <p:spPr bwMode="auto">
              <a:xfrm>
                <a:off x="2069" y="362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3" name="Oval 848"/>
              <p:cNvSpPr>
                <a:spLocks noChangeAspect="1" noChangeArrowheads="1"/>
              </p:cNvSpPr>
              <p:nvPr/>
            </p:nvSpPr>
            <p:spPr bwMode="auto">
              <a:xfrm>
                <a:off x="1970" y="365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4" name="Oval 849"/>
              <p:cNvSpPr>
                <a:spLocks noChangeAspect="1" noChangeArrowheads="1"/>
              </p:cNvSpPr>
              <p:nvPr/>
            </p:nvSpPr>
            <p:spPr bwMode="auto">
              <a:xfrm>
                <a:off x="1871" y="368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5" name="Freeform 850"/>
              <p:cNvSpPr>
                <a:spLocks/>
              </p:cNvSpPr>
              <p:nvPr/>
            </p:nvSpPr>
            <p:spPr bwMode="auto">
              <a:xfrm>
                <a:off x="1906" y="389"/>
                <a:ext cx="642" cy="1352"/>
              </a:xfrm>
              <a:custGeom>
                <a:avLst/>
                <a:gdLst>
                  <a:gd name="T0" fmla="*/ 0 w 642"/>
                  <a:gd name="T1" fmla="*/ 5 h 1352"/>
                  <a:gd name="T2" fmla="*/ 56 w 642"/>
                  <a:gd name="T3" fmla="*/ 19 h 1352"/>
                  <a:gd name="T4" fmla="*/ 102 w 642"/>
                  <a:gd name="T5" fmla="*/ 9 h 1352"/>
                  <a:gd name="T6" fmla="*/ 146 w 642"/>
                  <a:gd name="T7" fmla="*/ 17 h 1352"/>
                  <a:gd name="T8" fmla="*/ 206 w 642"/>
                  <a:gd name="T9" fmla="*/ 1 h 1352"/>
                  <a:gd name="T10" fmla="*/ 260 w 642"/>
                  <a:gd name="T11" fmla="*/ 25 h 1352"/>
                  <a:gd name="T12" fmla="*/ 302 w 642"/>
                  <a:gd name="T13" fmla="*/ 11 h 1352"/>
                  <a:gd name="T14" fmla="*/ 354 w 642"/>
                  <a:gd name="T15" fmla="*/ 15 h 1352"/>
                  <a:gd name="T16" fmla="*/ 404 w 642"/>
                  <a:gd name="T17" fmla="*/ 15 h 1352"/>
                  <a:gd name="T18" fmla="*/ 444 w 642"/>
                  <a:gd name="T19" fmla="*/ 25 h 1352"/>
                  <a:gd name="T20" fmla="*/ 484 w 642"/>
                  <a:gd name="T21" fmla="*/ 13 h 1352"/>
                  <a:gd name="T22" fmla="*/ 524 w 642"/>
                  <a:gd name="T23" fmla="*/ 21 h 1352"/>
                  <a:gd name="T24" fmla="*/ 556 w 642"/>
                  <a:gd name="T25" fmla="*/ 13 h 1352"/>
                  <a:gd name="T26" fmla="*/ 598 w 642"/>
                  <a:gd name="T27" fmla="*/ 19 h 1352"/>
                  <a:gd name="T28" fmla="*/ 632 w 642"/>
                  <a:gd name="T29" fmla="*/ 51 h 1352"/>
                  <a:gd name="T30" fmla="*/ 622 w 642"/>
                  <a:gd name="T31" fmla="*/ 101 h 1352"/>
                  <a:gd name="T32" fmla="*/ 640 w 642"/>
                  <a:gd name="T33" fmla="*/ 133 h 1352"/>
                  <a:gd name="T34" fmla="*/ 632 w 642"/>
                  <a:gd name="T35" fmla="*/ 171 h 1352"/>
                  <a:gd name="T36" fmla="*/ 616 w 642"/>
                  <a:gd name="T37" fmla="*/ 247 h 1352"/>
                  <a:gd name="T38" fmla="*/ 632 w 642"/>
                  <a:gd name="T39" fmla="*/ 343 h 1352"/>
                  <a:gd name="T40" fmla="*/ 618 w 642"/>
                  <a:gd name="T41" fmla="*/ 423 h 1352"/>
                  <a:gd name="T42" fmla="*/ 636 w 642"/>
                  <a:gd name="T43" fmla="*/ 555 h 1352"/>
                  <a:gd name="T44" fmla="*/ 616 w 642"/>
                  <a:gd name="T45" fmla="*/ 715 h 1352"/>
                  <a:gd name="T46" fmla="*/ 632 w 642"/>
                  <a:gd name="T47" fmla="*/ 905 h 1352"/>
                  <a:gd name="T48" fmla="*/ 618 w 642"/>
                  <a:gd name="T49" fmla="*/ 1063 h 1352"/>
                  <a:gd name="T50" fmla="*/ 626 w 642"/>
                  <a:gd name="T51" fmla="*/ 1207 h 1352"/>
                  <a:gd name="T52" fmla="*/ 596 w 642"/>
                  <a:gd name="T53" fmla="*/ 1309 h 1352"/>
                  <a:gd name="T54" fmla="*/ 470 w 642"/>
                  <a:gd name="T55" fmla="*/ 1345 h 1352"/>
                  <a:gd name="T56" fmla="*/ 318 w 642"/>
                  <a:gd name="T57" fmla="*/ 1325 h 1352"/>
                  <a:gd name="T58" fmla="*/ 250 w 642"/>
                  <a:gd name="T59" fmla="*/ 1337 h 1352"/>
                  <a:gd name="T60" fmla="*/ 98 w 642"/>
                  <a:gd name="T61" fmla="*/ 1349 h 1352"/>
                  <a:gd name="T62" fmla="*/ 34 w 642"/>
                  <a:gd name="T63" fmla="*/ 1317 h 1352"/>
                  <a:gd name="T64" fmla="*/ 44 w 642"/>
                  <a:gd name="T65" fmla="*/ 1187 h 1352"/>
                  <a:gd name="T66" fmla="*/ 34 w 642"/>
                  <a:gd name="T67" fmla="*/ 1051 h 1352"/>
                  <a:gd name="T68" fmla="*/ 36 w 642"/>
                  <a:gd name="T69" fmla="*/ 913 h 1352"/>
                  <a:gd name="T70" fmla="*/ 26 w 642"/>
                  <a:gd name="T71" fmla="*/ 743 h 1352"/>
                  <a:gd name="T72" fmla="*/ 48 w 642"/>
                  <a:gd name="T73" fmla="*/ 539 h 1352"/>
                  <a:gd name="T74" fmla="*/ 26 w 642"/>
                  <a:gd name="T75" fmla="*/ 375 h 1352"/>
                  <a:gd name="T76" fmla="*/ 26 w 642"/>
                  <a:gd name="T77" fmla="*/ 267 h 1352"/>
                  <a:gd name="T78" fmla="*/ 48 w 642"/>
                  <a:gd name="T79" fmla="*/ 165 h 1352"/>
                  <a:gd name="T80" fmla="*/ 26 w 642"/>
                  <a:gd name="T81" fmla="*/ 73 h 1352"/>
                  <a:gd name="T82" fmla="*/ 64 w 642"/>
                  <a:gd name="T83" fmla="*/ 21 h 135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642"/>
                  <a:gd name="T127" fmla="*/ 0 h 1352"/>
                  <a:gd name="T128" fmla="*/ 642 w 642"/>
                  <a:gd name="T129" fmla="*/ 1352 h 135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642" h="1352">
                    <a:moveTo>
                      <a:pt x="0" y="5"/>
                    </a:moveTo>
                    <a:cubicBezTo>
                      <a:pt x="19" y="11"/>
                      <a:pt x="39" y="18"/>
                      <a:pt x="56" y="19"/>
                    </a:cubicBezTo>
                    <a:cubicBezTo>
                      <a:pt x="73" y="20"/>
                      <a:pt x="87" y="9"/>
                      <a:pt x="102" y="9"/>
                    </a:cubicBezTo>
                    <a:cubicBezTo>
                      <a:pt x="117" y="9"/>
                      <a:pt x="129" y="18"/>
                      <a:pt x="146" y="17"/>
                    </a:cubicBezTo>
                    <a:cubicBezTo>
                      <a:pt x="163" y="16"/>
                      <a:pt x="187" y="0"/>
                      <a:pt x="206" y="1"/>
                    </a:cubicBezTo>
                    <a:cubicBezTo>
                      <a:pt x="225" y="2"/>
                      <a:pt x="244" y="23"/>
                      <a:pt x="260" y="25"/>
                    </a:cubicBezTo>
                    <a:cubicBezTo>
                      <a:pt x="276" y="27"/>
                      <a:pt x="286" y="13"/>
                      <a:pt x="302" y="11"/>
                    </a:cubicBezTo>
                    <a:cubicBezTo>
                      <a:pt x="318" y="9"/>
                      <a:pt x="337" y="14"/>
                      <a:pt x="354" y="15"/>
                    </a:cubicBezTo>
                    <a:cubicBezTo>
                      <a:pt x="371" y="16"/>
                      <a:pt x="389" y="13"/>
                      <a:pt x="404" y="15"/>
                    </a:cubicBezTo>
                    <a:cubicBezTo>
                      <a:pt x="419" y="17"/>
                      <a:pt x="431" y="25"/>
                      <a:pt x="444" y="25"/>
                    </a:cubicBezTo>
                    <a:cubicBezTo>
                      <a:pt x="457" y="25"/>
                      <a:pt x="471" y="14"/>
                      <a:pt x="484" y="13"/>
                    </a:cubicBezTo>
                    <a:cubicBezTo>
                      <a:pt x="497" y="12"/>
                      <a:pt x="512" y="21"/>
                      <a:pt x="524" y="21"/>
                    </a:cubicBezTo>
                    <a:cubicBezTo>
                      <a:pt x="536" y="21"/>
                      <a:pt x="544" y="13"/>
                      <a:pt x="556" y="13"/>
                    </a:cubicBezTo>
                    <a:cubicBezTo>
                      <a:pt x="568" y="13"/>
                      <a:pt x="585" y="13"/>
                      <a:pt x="598" y="19"/>
                    </a:cubicBezTo>
                    <a:cubicBezTo>
                      <a:pt x="611" y="25"/>
                      <a:pt x="628" y="37"/>
                      <a:pt x="632" y="51"/>
                    </a:cubicBezTo>
                    <a:cubicBezTo>
                      <a:pt x="636" y="65"/>
                      <a:pt x="621" y="87"/>
                      <a:pt x="622" y="101"/>
                    </a:cubicBezTo>
                    <a:cubicBezTo>
                      <a:pt x="623" y="115"/>
                      <a:pt x="638" y="121"/>
                      <a:pt x="640" y="133"/>
                    </a:cubicBezTo>
                    <a:cubicBezTo>
                      <a:pt x="642" y="145"/>
                      <a:pt x="636" y="152"/>
                      <a:pt x="632" y="171"/>
                    </a:cubicBezTo>
                    <a:cubicBezTo>
                      <a:pt x="628" y="190"/>
                      <a:pt x="616" y="218"/>
                      <a:pt x="616" y="247"/>
                    </a:cubicBezTo>
                    <a:cubicBezTo>
                      <a:pt x="616" y="276"/>
                      <a:pt x="632" y="314"/>
                      <a:pt x="632" y="343"/>
                    </a:cubicBezTo>
                    <a:cubicBezTo>
                      <a:pt x="632" y="372"/>
                      <a:pt x="617" y="388"/>
                      <a:pt x="618" y="423"/>
                    </a:cubicBezTo>
                    <a:cubicBezTo>
                      <a:pt x="619" y="458"/>
                      <a:pt x="636" y="506"/>
                      <a:pt x="636" y="555"/>
                    </a:cubicBezTo>
                    <a:cubicBezTo>
                      <a:pt x="636" y="604"/>
                      <a:pt x="617" y="657"/>
                      <a:pt x="616" y="715"/>
                    </a:cubicBezTo>
                    <a:cubicBezTo>
                      <a:pt x="615" y="773"/>
                      <a:pt x="632" y="847"/>
                      <a:pt x="632" y="905"/>
                    </a:cubicBezTo>
                    <a:cubicBezTo>
                      <a:pt x="632" y="963"/>
                      <a:pt x="619" y="1013"/>
                      <a:pt x="618" y="1063"/>
                    </a:cubicBezTo>
                    <a:cubicBezTo>
                      <a:pt x="617" y="1113"/>
                      <a:pt x="630" y="1166"/>
                      <a:pt x="626" y="1207"/>
                    </a:cubicBezTo>
                    <a:cubicBezTo>
                      <a:pt x="622" y="1248"/>
                      <a:pt x="622" y="1286"/>
                      <a:pt x="596" y="1309"/>
                    </a:cubicBezTo>
                    <a:cubicBezTo>
                      <a:pt x="570" y="1332"/>
                      <a:pt x="516" y="1342"/>
                      <a:pt x="470" y="1345"/>
                    </a:cubicBezTo>
                    <a:cubicBezTo>
                      <a:pt x="424" y="1348"/>
                      <a:pt x="355" y="1326"/>
                      <a:pt x="318" y="1325"/>
                    </a:cubicBezTo>
                    <a:cubicBezTo>
                      <a:pt x="281" y="1324"/>
                      <a:pt x="287" y="1333"/>
                      <a:pt x="250" y="1337"/>
                    </a:cubicBezTo>
                    <a:cubicBezTo>
                      <a:pt x="213" y="1341"/>
                      <a:pt x="134" y="1352"/>
                      <a:pt x="98" y="1349"/>
                    </a:cubicBezTo>
                    <a:cubicBezTo>
                      <a:pt x="62" y="1346"/>
                      <a:pt x="43" y="1344"/>
                      <a:pt x="34" y="1317"/>
                    </a:cubicBezTo>
                    <a:cubicBezTo>
                      <a:pt x="25" y="1290"/>
                      <a:pt x="44" y="1231"/>
                      <a:pt x="44" y="1187"/>
                    </a:cubicBezTo>
                    <a:cubicBezTo>
                      <a:pt x="44" y="1143"/>
                      <a:pt x="35" y="1097"/>
                      <a:pt x="34" y="1051"/>
                    </a:cubicBezTo>
                    <a:cubicBezTo>
                      <a:pt x="33" y="1005"/>
                      <a:pt x="37" y="964"/>
                      <a:pt x="36" y="913"/>
                    </a:cubicBezTo>
                    <a:cubicBezTo>
                      <a:pt x="35" y="862"/>
                      <a:pt x="24" y="805"/>
                      <a:pt x="26" y="743"/>
                    </a:cubicBezTo>
                    <a:cubicBezTo>
                      <a:pt x="28" y="681"/>
                      <a:pt x="48" y="600"/>
                      <a:pt x="48" y="539"/>
                    </a:cubicBezTo>
                    <a:cubicBezTo>
                      <a:pt x="48" y="478"/>
                      <a:pt x="30" y="420"/>
                      <a:pt x="26" y="375"/>
                    </a:cubicBezTo>
                    <a:cubicBezTo>
                      <a:pt x="22" y="330"/>
                      <a:pt x="22" y="302"/>
                      <a:pt x="26" y="267"/>
                    </a:cubicBezTo>
                    <a:cubicBezTo>
                      <a:pt x="30" y="232"/>
                      <a:pt x="48" y="197"/>
                      <a:pt x="48" y="165"/>
                    </a:cubicBezTo>
                    <a:cubicBezTo>
                      <a:pt x="48" y="133"/>
                      <a:pt x="23" y="97"/>
                      <a:pt x="26" y="73"/>
                    </a:cubicBezTo>
                    <a:cubicBezTo>
                      <a:pt x="29" y="49"/>
                      <a:pt x="57" y="30"/>
                      <a:pt x="64" y="21"/>
                    </a:cubicBezTo>
                  </a:path>
                </a:pathLst>
              </a:custGeom>
              <a:solidFill>
                <a:srgbClr val="C12B4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grpSp>
            <p:nvGrpSpPr>
              <p:cNvPr id="546" name="Group 851"/>
              <p:cNvGrpSpPr>
                <a:grpSpLocks/>
              </p:cNvGrpSpPr>
              <p:nvPr/>
            </p:nvGrpSpPr>
            <p:grpSpPr bwMode="auto">
              <a:xfrm>
                <a:off x="2524" y="645"/>
                <a:ext cx="66" cy="58"/>
                <a:chOff x="5370" y="919"/>
                <a:chExt cx="66" cy="58"/>
              </a:xfrm>
            </p:grpSpPr>
            <p:sp>
              <p:nvSpPr>
                <p:cNvPr id="766" name="Oval 852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67" name="Oval 853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68" name="Oval 854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69" name="Oval 855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47" name="Group 856"/>
              <p:cNvGrpSpPr>
                <a:grpSpLocks/>
              </p:cNvGrpSpPr>
              <p:nvPr/>
            </p:nvGrpSpPr>
            <p:grpSpPr bwMode="auto">
              <a:xfrm>
                <a:off x="2536" y="738"/>
                <a:ext cx="66" cy="58"/>
                <a:chOff x="5370" y="919"/>
                <a:chExt cx="66" cy="58"/>
              </a:xfrm>
            </p:grpSpPr>
            <p:sp>
              <p:nvSpPr>
                <p:cNvPr id="762" name="Oval 857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63" name="Oval 858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64" name="Oval 859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65" name="Oval 860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48" name="Group 861"/>
              <p:cNvGrpSpPr>
                <a:grpSpLocks/>
              </p:cNvGrpSpPr>
              <p:nvPr/>
            </p:nvGrpSpPr>
            <p:grpSpPr bwMode="auto">
              <a:xfrm>
                <a:off x="2521" y="831"/>
                <a:ext cx="66" cy="58"/>
                <a:chOff x="5370" y="919"/>
                <a:chExt cx="66" cy="58"/>
              </a:xfrm>
            </p:grpSpPr>
            <p:sp>
              <p:nvSpPr>
                <p:cNvPr id="758" name="Oval 862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59" name="Oval 863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60" name="Oval 864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61" name="Oval 865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49" name="Group 866"/>
              <p:cNvGrpSpPr>
                <a:grpSpLocks/>
              </p:cNvGrpSpPr>
              <p:nvPr/>
            </p:nvGrpSpPr>
            <p:grpSpPr bwMode="auto">
              <a:xfrm>
                <a:off x="2539" y="924"/>
                <a:ext cx="66" cy="58"/>
                <a:chOff x="5370" y="919"/>
                <a:chExt cx="66" cy="58"/>
              </a:xfrm>
            </p:grpSpPr>
            <p:sp>
              <p:nvSpPr>
                <p:cNvPr id="754" name="Oval 867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55" name="Oval 868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56" name="Oval 869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57" name="Oval 870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50" name="Group 871"/>
              <p:cNvGrpSpPr>
                <a:grpSpLocks/>
              </p:cNvGrpSpPr>
              <p:nvPr/>
            </p:nvGrpSpPr>
            <p:grpSpPr bwMode="auto">
              <a:xfrm>
                <a:off x="2527" y="1017"/>
                <a:ext cx="66" cy="58"/>
                <a:chOff x="5370" y="919"/>
                <a:chExt cx="66" cy="58"/>
              </a:xfrm>
            </p:grpSpPr>
            <p:sp>
              <p:nvSpPr>
                <p:cNvPr id="750" name="Oval 872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51" name="Oval 873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52" name="Oval 874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53" name="Oval 875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51" name="Group 876"/>
              <p:cNvGrpSpPr>
                <a:grpSpLocks/>
              </p:cNvGrpSpPr>
              <p:nvPr/>
            </p:nvGrpSpPr>
            <p:grpSpPr bwMode="auto">
              <a:xfrm>
                <a:off x="2521" y="1110"/>
                <a:ext cx="66" cy="58"/>
                <a:chOff x="5370" y="919"/>
                <a:chExt cx="66" cy="58"/>
              </a:xfrm>
            </p:grpSpPr>
            <p:sp>
              <p:nvSpPr>
                <p:cNvPr id="746" name="Oval 877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47" name="Oval 878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48" name="Oval 879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49" name="Oval 880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52" name="Group 881"/>
              <p:cNvGrpSpPr>
                <a:grpSpLocks/>
              </p:cNvGrpSpPr>
              <p:nvPr/>
            </p:nvGrpSpPr>
            <p:grpSpPr bwMode="auto">
              <a:xfrm>
                <a:off x="2457" y="357"/>
                <a:ext cx="66" cy="58"/>
                <a:chOff x="5370" y="919"/>
                <a:chExt cx="66" cy="58"/>
              </a:xfrm>
            </p:grpSpPr>
            <p:sp>
              <p:nvSpPr>
                <p:cNvPr id="742" name="Oval 882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43" name="Oval 883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44" name="Oval 884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45" name="Oval 885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53" name="Group 886"/>
              <p:cNvGrpSpPr>
                <a:grpSpLocks/>
              </p:cNvGrpSpPr>
              <p:nvPr/>
            </p:nvGrpSpPr>
            <p:grpSpPr bwMode="auto">
              <a:xfrm rot="-5400000">
                <a:off x="2212" y="824"/>
                <a:ext cx="719" cy="47"/>
                <a:chOff x="4739" y="2533"/>
                <a:chExt cx="719" cy="47"/>
              </a:xfrm>
            </p:grpSpPr>
            <p:sp>
              <p:nvSpPr>
                <p:cNvPr id="722" name="Oval 887"/>
                <p:cNvSpPr>
                  <a:spLocks noChangeArrowheads="1"/>
                </p:cNvSpPr>
                <p:nvPr/>
              </p:nvSpPr>
              <p:spPr bwMode="auto">
                <a:xfrm>
                  <a:off x="4875" y="2537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23" name="Oval 888"/>
                <p:cNvSpPr>
                  <a:spLocks noChangeAspect="1" noChangeArrowheads="1"/>
                </p:cNvSpPr>
                <p:nvPr/>
              </p:nvSpPr>
              <p:spPr bwMode="auto">
                <a:xfrm>
                  <a:off x="477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24" name="Oval 889"/>
                <p:cNvSpPr>
                  <a:spLocks noChangeAspect="1" noChangeArrowheads="1"/>
                </p:cNvSpPr>
                <p:nvPr/>
              </p:nvSpPr>
              <p:spPr bwMode="auto">
                <a:xfrm>
                  <a:off x="483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25" name="Oval 890"/>
                <p:cNvSpPr>
                  <a:spLocks noChangeAspect="1" noChangeArrowheads="1"/>
                </p:cNvSpPr>
                <p:nvPr/>
              </p:nvSpPr>
              <p:spPr bwMode="auto">
                <a:xfrm>
                  <a:off x="5002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26" name="Oval 891"/>
                <p:cNvSpPr>
                  <a:spLocks noChangeAspect="1" noChangeArrowheads="1"/>
                </p:cNvSpPr>
                <p:nvPr/>
              </p:nvSpPr>
              <p:spPr bwMode="auto">
                <a:xfrm>
                  <a:off x="5059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27" name="Oval 892"/>
                <p:cNvSpPr>
                  <a:spLocks noChangeAspect="1" noChangeArrowheads="1"/>
                </p:cNvSpPr>
                <p:nvPr/>
              </p:nvSpPr>
              <p:spPr bwMode="auto">
                <a:xfrm>
                  <a:off x="5173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28" name="Oval 893"/>
                <p:cNvSpPr>
                  <a:spLocks noChangeAspect="1" noChangeArrowheads="1"/>
                </p:cNvSpPr>
                <p:nvPr/>
              </p:nvSpPr>
              <p:spPr bwMode="auto">
                <a:xfrm>
                  <a:off x="5287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29" name="Oval 894"/>
                <p:cNvSpPr>
                  <a:spLocks noChangeAspect="1" noChangeArrowheads="1"/>
                </p:cNvSpPr>
                <p:nvPr/>
              </p:nvSpPr>
              <p:spPr bwMode="auto">
                <a:xfrm>
                  <a:off x="534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30" name="Oval 895"/>
                <p:cNvSpPr>
                  <a:spLocks noChangeAspect="1" noChangeArrowheads="1"/>
                </p:cNvSpPr>
                <p:nvPr/>
              </p:nvSpPr>
              <p:spPr bwMode="auto">
                <a:xfrm>
                  <a:off x="540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31" name="Oval 896"/>
                <p:cNvSpPr>
                  <a:spLocks noChangeArrowheads="1"/>
                </p:cNvSpPr>
                <p:nvPr/>
              </p:nvSpPr>
              <p:spPr bwMode="auto">
                <a:xfrm>
                  <a:off x="4971" y="2552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32" name="Oval 897"/>
                <p:cNvSpPr>
                  <a:spLocks noChangeArrowheads="1"/>
                </p:cNvSpPr>
                <p:nvPr/>
              </p:nvSpPr>
              <p:spPr bwMode="auto">
                <a:xfrm>
                  <a:off x="5103" y="2549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33" name="Oval 898"/>
                <p:cNvSpPr>
                  <a:spLocks noChangeArrowheads="1"/>
                </p:cNvSpPr>
                <p:nvPr/>
              </p:nvSpPr>
              <p:spPr bwMode="auto">
                <a:xfrm>
                  <a:off x="5256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34" name="Oval 899"/>
                <p:cNvSpPr>
                  <a:spLocks noChangeArrowheads="1"/>
                </p:cNvSpPr>
                <p:nvPr/>
              </p:nvSpPr>
              <p:spPr bwMode="auto">
                <a:xfrm>
                  <a:off x="5430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35" name="Oval 900"/>
                <p:cNvSpPr>
                  <a:spLocks noChangeAspect="1" noChangeArrowheads="1"/>
                </p:cNvSpPr>
                <p:nvPr/>
              </p:nvSpPr>
              <p:spPr bwMode="auto">
                <a:xfrm>
                  <a:off x="5378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36" name="Oval 901"/>
                <p:cNvSpPr>
                  <a:spLocks noChangeAspect="1" noChangeArrowheads="1"/>
                </p:cNvSpPr>
                <p:nvPr/>
              </p:nvSpPr>
              <p:spPr bwMode="auto">
                <a:xfrm>
                  <a:off x="5315" y="2551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37" name="Oval 902"/>
                <p:cNvSpPr>
                  <a:spLocks noChangeAspect="1" noChangeArrowheads="1"/>
                </p:cNvSpPr>
                <p:nvPr/>
              </p:nvSpPr>
              <p:spPr bwMode="auto">
                <a:xfrm>
                  <a:off x="5216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38" name="Oval 903"/>
                <p:cNvSpPr>
                  <a:spLocks noChangeAspect="1" noChangeArrowheads="1"/>
                </p:cNvSpPr>
                <p:nvPr/>
              </p:nvSpPr>
              <p:spPr bwMode="auto">
                <a:xfrm>
                  <a:off x="5135" y="25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39" name="Oval 904"/>
                <p:cNvSpPr>
                  <a:spLocks noChangeAspect="1" noChangeArrowheads="1"/>
                </p:cNvSpPr>
                <p:nvPr/>
              </p:nvSpPr>
              <p:spPr bwMode="auto">
                <a:xfrm>
                  <a:off x="5036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40" name="Oval 905"/>
                <p:cNvSpPr>
                  <a:spLocks noChangeAspect="1" noChangeArrowheads="1"/>
                </p:cNvSpPr>
                <p:nvPr/>
              </p:nvSpPr>
              <p:spPr bwMode="auto">
                <a:xfrm>
                  <a:off x="4937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41" name="Oval 906"/>
                <p:cNvSpPr>
                  <a:spLocks noChangeAspect="1" noChangeArrowheads="1"/>
                </p:cNvSpPr>
                <p:nvPr/>
              </p:nvSpPr>
              <p:spPr bwMode="auto">
                <a:xfrm>
                  <a:off x="4739" y="2566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54" name="Group 907"/>
              <p:cNvGrpSpPr>
                <a:grpSpLocks/>
              </p:cNvGrpSpPr>
              <p:nvPr/>
            </p:nvGrpSpPr>
            <p:grpSpPr bwMode="auto">
              <a:xfrm rot="-5400000">
                <a:off x="1569" y="831"/>
                <a:ext cx="719" cy="47"/>
                <a:chOff x="4739" y="2533"/>
                <a:chExt cx="719" cy="47"/>
              </a:xfrm>
            </p:grpSpPr>
            <p:sp>
              <p:nvSpPr>
                <p:cNvPr id="702" name="Oval 908"/>
                <p:cNvSpPr>
                  <a:spLocks noChangeArrowheads="1"/>
                </p:cNvSpPr>
                <p:nvPr/>
              </p:nvSpPr>
              <p:spPr bwMode="auto">
                <a:xfrm>
                  <a:off x="4875" y="2537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03" name="Oval 909"/>
                <p:cNvSpPr>
                  <a:spLocks noChangeAspect="1" noChangeArrowheads="1"/>
                </p:cNvSpPr>
                <p:nvPr/>
              </p:nvSpPr>
              <p:spPr bwMode="auto">
                <a:xfrm>
                  <a:off x="477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04" name="Oval 910"/>
                <p:cNvSpPr>
                  <a:spLocks noChangeAspect="1" noChangeArrowheads="1"/>
                </p:cNvSpPr>
                <p:nvPr/>
              </p:nvSpPr>
              <p:spPr bwMode="auto">
                <a:xfrm>
                  <a:off x="483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05" name="Oval 911"/>
                <p:cNvSpPr>
                  <a:spLocks noChangeAspect="1" noChangeArrowheads="1"/>
                </p:cNvSpPr>
                <p:nvPr/>
              </p:nvSpPr>
              <p:spPr bwMode="auto">
                <a:xfrm>
                  <a:off x="5002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06" name="Oval 912"/>
                <p:cNvSpPr>
                  <a:spLocks noChangeAspect="1" noChangeArrowheads="1"/>
                </p:cNvSpPr>
                <p:nvPr/>
              </p:nvSpPr>
              <p:spPr bwMode="auto">
                <a:xfrm>
                  <a:off x="5059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07" name="Oval 913"/>
                <p:cNvSpPr>
                  <a:spLocks noChangeAspect="1" noChangeArrowheads="1"/>
                </p:cNvSpPr>
                <p:nvPr/>
              </p:nvSpPr>
              <p:spPr bwMode="auto">
                <a:xfrm>
                  <a:off x="5173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08" name="Oval 914"/>
                <p:cNvSpPr>
                  <a:spLocks noChangeAspect="1" noChangeArrowheads="1"/>
                </p:cNvSpPr>
                <p:nvPr/>
              </p:nvSpPr>
              <p:spPr bwMode="auto">
                <a:xfrm>
                  <a:off x="5287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09" name="Oval 915"/>
                <p:cNvSpPr>
                  <a:spLocks noChangeAspect="1" noChangeArrowheads="1"/>
                </p:cNvSpPr>
                <p:nvPr/>
              </p:nvSpPr>
              <p:spPr bwMode="auto">
                <a:xfrm>
                  <a:off x="534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10" name="Oval 916"/>
                <p:cNvSpPr>
                  <a:spLocks noChangeAspect="1" noChangeArrowheads="1"/>
                </p:cNvSpPr>
                <p:nvPr/>
              </p:nvSpPr>
              <p:spPr bwMode="auto">
                <a:xfrm>
                  <a:off x="540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11" name="Oval 917"/>
                <p:cNvSpPr>
                  <a:spLocks noChangeArrowheads="1"/>
                </p:cNvSpPr>
                <p:nvPr/>
              </p:nvSpPr>
              <p:spPr bwMode="auto">
                <a:xfrm>
                  <a:off x="4971" y="2552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12" name="Oval 918"/>
                <p:cNvSpPr>
                  <a:spLocks noChangeArrowheads="1"/>
                </p:cNvSpPr>
                <p:nvPr/>
              </p:nvSpPr>
              <p:spPr bwMode="auto">
                <a:xfrm>
                  <a:off x="5103" y="2549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13" name="Oval 919"/>
                <p:cNvSpPr>
                  <a:spLocks noChangeArrowheads="1"/>
                </p:cNvSpPr>
                <p:nvPr/>
              </p:nvSpPr>
              <p:spPr bwMode="auto">
                <a:xfrm>
                  <a:off x="5256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14" name="Oval 920"/>
                <p:cNvSpPr>
                  <a:spLocks noChangeArrowheads="1"/>
                </p:cNvSpPr>
                <p:nvPr/>
              </p:nvSpPr>
              <p:spPr bwMode="auto">
                <a:xfrm>
                  <a:off x="5430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15" name="Oval 921"/>
                <p:cNvSpPr>
                  <a:spLocks noChangeAspect="1" noChangeArrowheads="1"/>
                </p:cNvSpPr>
                <p:nvPr/>
              </p:nvSpPr>
              <p:spPr bwMode="auto">
                <a:xfrm>
                  <a:off x="5378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16" name="Oval 922"/>
                <p:cNvSpPr>
                  <a:spLocks noChangeAspect="1" noChangeArrowheads="1"/>
                </p:cNvSpPr>
                <p:nvPr/>
              </p:nvSpPr>
              <p:spPr bwMode="auto">
                <a:xfrm>
                  <a:off x="5315" y="2551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17" name="Oval 923"/>
                <p:cNvSpPr>
                  <a:spLocks noChangeAspect="1" noChangeArrowheads="1"/>
                </p:cNvSpPr>
                <p:nvPr/>
              </p:nvSpPr>
              <p:spPr bwMode="auto">
                <a:xfrm>
                  <a:off x="5216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18" name="Oval 924"/>
                <p:cNvSpPr>
                  <a:spLocks noChangeAspect="1" noChangeArrowheads="1"/>
                </p:cNvSpPr>
                <p:nvPr/>
              </p:nvSpPr>
              <p:spPr bwMode="auto">
                <a:xfrm>
                  <a:off x="5135" y="25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19" name="Oval 925"/>
                <p:cNvSpPr>
                  <a:spLocks noChangeAspect="1" noChangeArrowheads="1"/>
                </p:cNvSpPr>
                <p:nvPr/>
              </p:nvSpPr>
              <p:spPr bwMode="auto">
                <a:xfrm>
                  <a:off x="5036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20" name="Oval 926"/>
                <p:cNvSpPr>
                  <a:spLocks noChangeAspect="1" noChangeArrowheads="1"/>
                </p:cNvSpPr>
                <p:nvPr/>
              </p:nvSpPr>
              <p:spPr bwMode="auto">
                <a:xfrm>
                  <a:off x="4937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21" name="Oval 927"/>
                <p:cNvSpPr>
                  <a:spLocks noChangeAspect="1" noChangeArrowheads="1"/>
                </p:cNvSpPr>
                <p:nvPr/>
              </p:nvSpPr>
              <p:spPr bwMode="auto">
                <a:xfrm>
                  <a:off x="4739" y="2566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55" name="Group 928"/>
              <p:cNvGrpSpPr>
                <a:grpSpLocks/>
              </p:cNvGrpSpPr>
              <p:nvPr/>
            </p:nvGrpSpPr>
            <p:grpSpPr bwMode="auto">
              <a:xfrm rot="5400000" flipH="1">
                <a:off x="1567" y="1429"/>
                <a:ext cx="719" cy="47"/>
                <a:chOff x="4739" y="2533"/>
                <a:chExt cx="719" cy="47"/>
              </a:xfrm>
            </p:grpSpPr>
            <p:sp>
              <p:nvSpPr>
                <p:cNvPr id="682" name="Oval 929"/>
                <p:cNvSpPr>
                  <a:spLocks noChangeArrowheads="1"/>
                </p:cNvSpPr>
                <p:nvPr/>
              </p:nvSpPr>
              <p:spPr bwMode="auto">
                <a:xfrm>
                  <a:off x="4875" y="2537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83" name="Oval 930"/>
                <p:cNvSpPr>
                  <a:spLocks noChangeAspect="1" noChangeArrowheads="1"/>
                </p:cNvSpPr>
                <p:nvPr/>
              </p:nvSpPr>
              <p:spPr bwMode="auto">
                <a:xfrm>
                  <a:off x="477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84" name="Oval 931"/>
                <p:cNvSpPr>
                  <a:spLocks noChangeAspect="1" noChangeArrowheads="1"/>
                </p:cNvSpPr>
                <p:nvPr/>
              </p:nvSpPr>
              <p:spPr bwMode="auto">
                <a:xfrm>
                  <a:off x="483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85" name="Oval 932"/>
                <p:cNvSpPr>
                  <a:spLocks noChangeAspect="1" noChangeArrowheads="1"/>
                </p:cNvSpPr>
                <p:nvPr/>
              </p:nvSpPr>
              <p:spPr bwMode="auto">
                <a:xfrm>
                  <a:off x="5002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86" name="Oval 933"/>
                <p:cNvSpPr>
                  <a:spLocks noChangeAspect="1" noChangeArrowheads="1"/>
                </p:cNvSpPr>
                <p:nvPr/>
              </p:nvSpPr>
              <p:spPr bwMode="auto">
                <a:xfrm>
                  <a:off x="5059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87" name="Oval 934"/>
                <p:cNvSpPr>
                  <a:spLocks noChangeAspect="1" noChangeArrowheads="1"/>
                </p:cNvSpPr>
                <p:nvPr/>
              </p:nvSpPr>
              <p:spPr bwMode="auto">
                <a:xfrm>
                  <a:off x="5173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88" name="Oval 935"/>
                <p:cNvSpPr>
                  <a:spLocks noChangeAspect="1" noChangeArrowheads="1"/>
                </p:cNvSpPr>
                <p:nvPr/>
              </p:nvSpPr>
              <p:spPr bwMode="auto">
                <a:xfrm>
                  <a:off x="5287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89" name="Oval 936"/>
                <p:cNvSpPr>
                  <a:spLocks noChangeAspect="1" noChangeArrowheads="1"/>
                </p:cNvSpPr>
                <p:nvPr/>
              </p:nvSpPr>
              <p:spPr bwMode="auto">
                <a:xfrm>
                  <a:off x="534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90" name="Oval 937"/>
                <p:cNvSpPr>
                  <a:spLocks noChangeAspect="1" noChangeArrowheads="1"/>
                </p:cNvSpPr>
                <p:nvPr/>
              </p:nvSpPr>
              <p:spPr bwMode="auto">
                <a:xfrm>
                  <a:off x="540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91" name="Oval 938"/>
                <p:cNvSpPr>
                  <a:spLocks noChangeArrowheads="1"/>
                </p:cNvSpPr>
                <p:nvPr/>
              </p:nvSpPr>
              <p:spPr bwMode="auto">
                <a:xfrm>
                  <a:off x="4971" y="2552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92" name="Oval 939"/>
                <p:cNvSpPr>
                  <a:spLocks noChangeArrowheads="1"/>
                </p:cNvSpPr>
                <p:nvPr/>
              </p:nvSpPr>
              <p:spPr bwMode="auto">
                <a:xfrm>
                  <a:off x="5103" y="2549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93" name="Oval 940"/>
                <p:cNvSpPr>
                  <a:spLocks noChangeArrowheads="1"/>
                </p:cNvSpPr>
                <p:nvPr/>
              </p:nvSpPr>
              <p:spPr bwMode="auto">
                <a:xfrm>
                  <a:off x="5256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94" name="Oval 941"/>
                <p:cNvSpPr>
                  <a:spLocks noChangeArrowheads="1"/>
                </p:cNvSpPr>
                <p:nvPr/>
              </p:nvSpPr>
              <p:spPr bwMode="auto">
                <a:xfrm>
                  <a:off x="5430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95" name="Oval 942"/>
                <p:cNvSpPr>
                  <a:spLocks noChangeAspect="1" noChangeArrowheads="1"/>
                </p:cNvSpPr>
                <p:nvPr/>
              </p:nvSpPr>
              <p:spPr bwMode="auto">
                <a:xfrm>
                  <a:off x="5378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96" name="Oval 943"/>
                <p:cNvSpPr>
                  <a:spLocks noChangeAspect="1" noChangeArrowheads="1"/>
                </p:cNvSpPr>
                <p:nvPr/>
              </p:nvSpPr>
              <p:spPr bwMode="auto">
                <a:xfrm>
                  <a:off x="5315" y="2551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97" name="Oval 944"/>
                <p:cNvSpPr>
                  <a:spLocks noChangeAspect="1" noChangeArrowheads="1"/>
                </p:cNvSpPr>
                <p:nvPr/>
              </p:nvSpPr>
              <p:spPr bwMode="auto">
                <a:xfrm>
                  <a:off x="5216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98" name="Oval 945"/>
                <p:cNvSpPr>
                  <a:spLocks noChangeAspect="1" noChangeArrowheads="1"/>
                </p:cNvSpPr>
                <p:nvPr/>
              </p:nvSpPr>
              <p:spPr bwMode="auto">
                <a:xfrm>
                  <a:off x="5135" y="25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99" name="Oval 946"/>
                <p:cNvSpPr>
                  <a:spLocks noChangeAspect="1" noChangeArrowheads="1"/>
                </p:cNvSpPr>
                <p:nvPr/>
              </p:nvSpPr>
              <p:spPr bwMode="auto">
                <a:xfrm>
                  <a:off x="5036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00" name="Oval 947"/>
                <p:cNvSpPr>
                  <a:spLocks noChangeAspect="1" noChangeArrowheads="1"/>
                </p:cNvSpPr>
                <p:nvPr/>
              </p:nvSpPr>
              <p:spPr bwMode="auto">
                <a:xfrm>
                  <a:off x="4937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01" name="Oval 948"/>
                <p:cNvSpPr>
                  <a:spLocks noChangeAspect="1" noChangeArrowheads="1"/>
                </p:cNvSpPr>
                <p:nvPr/>
              </p:nvSpPr>
              <p:spPr bwMode="auto">
                <a:xfrm>
                  <a:off x="4739" y="2566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56" name="Group 949"/>
              <p:cNvGrpSpPr>
                <a:grpSpLocks/>
              </p:cNvGrpSpPr>
              <p:nvPr/>
            </p:nvGrpSpPr>
            <p:grpSpPr bwMode="auto">
              <a:xfrm>
                <a:off x="2502" y="1694"/>
                <a:ext cx="66" cy="58"/>
                <a:chOff x="5370" y="919"/>
                <a:chExt cx="66" cy="58"/>
              </a:xfrm>
            </p:grpSpPr>
            <p:sp>
              <p:nvSpPr>
                <p:cNvPr id="678" name="Oval 950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79" name="Oval 951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80" name="Oval 952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81" name="Oval 953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57" name="Group 954"/>
              <p:cNvGrpSpPr>
                <a:grpSpLocks/>
              </p:cNvGrpSpPr>
              <p:nvPr/>
            </p:nvGrpSpPr>
            <p:grpSpPr bwMode="auto">
              <a:xfrm>
                <a:off x="2206" y="1721"/>
                <a:ext cx="66" cy="58"/>
                <a:chOff x="5370" y="919"/>
                <a:chExt cx="66" cy="58"/>
              </a:xfrm>
            </p:grpSpPr>
            <p:sp>
              <p:nvSpPr>
                <p:cNvPr id="674" name="Oval 955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75" name="Oval 956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76" name="Oval 957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77" name="Oval 958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58" name="Group 959"/>
              <p:cNvGrpSpPr>
                <a:grpSpLocks/>
              </p:cNvGrpSpPr>
              <p:nvPr/>
            </p:nvGrpSpPr>
            <p:grpSpPr bwMode="auto">
              <a:xfrm rot="3310467">
                <a:off x="2262" y="1731"/>
                <a:ext cx="66" cy="58"/>
                <a:chOff x="5370" y="919"/>
                <a:chExt cx="66" cy="58"/>
              </a:xfrm>
            </p:grpSpPr>
            <p:sp>
              <p:nvSpPr>
                <p:cNvPr id="670" name="Oval 960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71" name="Oval 961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72" name="Oval 962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73" name="Oval 963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59" name="Group 964"/>
              <p:cNvGrpSpPr>
                <a:grpSpLocks/>
              </p:cNvGrpSpPr>
              <p:nvPr/>
            </p:nvGrpSpPr>
            <p:grpSpPr bwMode="auto">
              <a:xfrm rot="3310467">
                <a:off x="2511" y="1438"/>
                <a:ext cx="66" cy="58"/>
                <a:chOff x="5370" y="919"/>
                <a:chExt cx="66" cy="58"/>
              </a:xfrm>
            </p:grpSpPr>
            <p:sp>
              <p:nvSpPr>
                <p:cNvPr id="666" name="Oval 965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67" name="Oval 966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68" name="Oval 967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69" name="Oval 968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60" name="Group 969"/>
              <p:cNvGrpSpPr>
                <a:grpSpLocks/>
              </p:cNvGrpSpPr>
              <p:nvPr/>
            </p:nvGrpSpPr>
            <p:grpSpPr bwMode="auto">
              <a:xfrm rot="3310467">
                <a:off x="2516" y="1617"/>
                <a:ext cx="66" cy="58"/>
                <a:chOff x="5370" y="919"/>
                <a:chExt cx="66" cy="58"/>
              </a:xfrm>
            </p:grpSpPr>
            <p:sp>
              <p:nvSpPr>
                <p:cNvPr id="662" name="Oval 970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63" name="Oval 971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64" name="Oval 972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65" name="Oval 973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61" name="Group 974"/>
              <p:cNvGrpSpPr>
                <a:grpSpLocks/>
              </p:cNvGrpSpPr>
              <p:nvPr/>
            </p:nvGrpSpPr>
            <p:grpSpPr bwMode="auto">
              <a:xfrm rot="3310467">
                <a:off x="2514" y="1182"/>
                <a:ext cx="66" cy="58"/>
                <a:chOff x="5370" y="919"/>
                <a:chExt cx="66" cy="58"/>
              </a:xfrm>
            </p:grpSpPr>
            <p:sp>
              <p:nvSpPr>
                <p:cNvPr id="658" name="Oval 975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59" name="Oval 976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60" name="Oval 977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61" name="Oval 978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62" name="Group 979"/>
              <p:cNvGrpSpPr>
                <a:grpSpLocks/>
              </p:cNvGrpSpPr>
              <p:nvPr/>
            </p:nvGrpSpPr>
            <p:grpSpPr bwMode="auto">
              <a:xfrm rot="3310467">
                <a:off x="2512" y="1336"/>
                <a:ext cx="66" cy="58"/>
                <a:chOff x="5370" y="919"/>
                <a:chExt cx="66" cy="58"/>
              </a:xfrm>
            </p:grpSpPr>
            <p:sp>
              <p:nvSpPr>
                <p:cNvPr id="654" name="Oval 980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55" name="Oval 981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56" name="Oval 982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57" name="Oval 983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63" name="Group 984"/>
              <p:cNvGrpSpPr>
                <a:grpSpLocks/>
              </p:cNvGrpSpPr>
              <p:nvPr/>
            </p:nvGrpSpPr>
            <p:grpSpPr bwMode="auto">
              <a:xfrm>
                <a:off x="2459" y="1723"/>
                <a:ext cx="66" cy="58"/>
                <a:chOff x="5370" y="919"/>
                <a:chExt cx="66" cy="58"/>
              </a:xfrm>
            </p:grpSpPr>
            <p:sp>
              <p:nvSpPr>
                <p:cNvPr id="650" name="Oval 985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51" name="Oval 986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52" name="Oval 987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53" name="Oval 988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64" name="Group 989"/>
              <p:cNvGrpSpPr>
                <a:grpSpLocks/>
              </p:cNvGrpSpPr>
              <p:nvPr/>
            </p:nvGrpSpPr>
            <p:grpSpPr bwMode="auto">
              <a:xfrm rot="3310467">
                <a:off x="2510" y="1527"/>
                <a:ext cx="66" cy="58"/>
                <a:chOff x="5370" y="919"/>
                <a:chExt cx="66" cy="58"/>
              </a:xfrm>
            </p:grpSpPr>
            <p:sp>
              <p:nvSpPr>
                <p:cNvPr id="646" name="Oval 990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47" name="Oval 991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48" name="Oval 992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49" name="Oval 993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65" name="Group 994"/>
              <p:cNvGrpSpPr>
                <a:grpSpLocks/>
              </p:cNvGrpSpPr>
              <p:nvPr/>
            </p:nvGrpSpPr>
            <p:grpSpPr bwMode="auto">
              <a:xfrm rot="3310467">
                <a:off x="1885" y="389"/>
                <a:ext cx="66" cy="58"/>
                <a:chOff x="5370" y="919"/>
                <a:chExt cx="66" cy="58"/>
              </a:xfrm>
            </p:grpSpPr>
            <p:sp>
              <p:nvSpPr>
                <p:cNvPr id="642" name="Oval 995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43" name="Oval 996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44" name="Oval 997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45" name="Oval 998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66" name="Group 999"/>
              <p:cNvGrpSpPr>
                <a:grpSpLocks/>
              </p:cNvGrpSpPr>
              <p:nvPr/>
            </p:nvGrpSpPr>
            <p:grpSpPr bwMode="auto">
              <a:xfrm rot="3310467">
                <a:off x="2512" y="387"/>
                <a:ext cx="66" cy="58"/>
                <a:chOff x="5370" y="919"/>
                <a:chExt cx="66" cy="58"/>
              </a:xfrm>
            </p:grpSpPr>
            <p:sp>
              <p:nvSpPr>
                <p:cNvPr id="638" name="Oval 1000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39" name="Oval 1001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40" name="Oval 1002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41" name="Oval 1003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67" name="Group 1004"/>
              <p:cNvGrpSpPr>
                <a:grpSpLocks/>
              </p:cNvGrpSpPr>
              <p:nvPr/>
            </p:nvGrpSpPr>
            <p:grpSpPr bwMode="auto">
              <a:xfrm rot="-2089533">
                <a:off x="2299" y="361"/>
                <a:ext cx="66" cy="58"/>
                <a:chOff x="5370" y="919"/>
                <a:chExt cx="66" cy="58"/>
              </a:xfrm>
            </p:grpSpPr>
            <p:sp>
              <p:nvSpPr>
                <p:cNvPr id="634" name="Oval 1005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35" name="Oval 1006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36" name="Oval 1007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37" name="Oval 1008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68" name="Group 1009"/>
              <p:cNvGrpSpPr>
                <a:grpSpLocks/>
              </p:cNvGrpSpPr>
              <p:nvPr/>
            </p:nvGrpSpPr>
            <p:grpSpPr bwMode="auto">
              <a:xfrm rot="-2089533">
                <a:off x="2138" y="364"/>
                <a:ext cx="66" cy="58"/>
                <a:chOff x="5370" y="919"/>
                <a:chExt cx="66" cy="58"/>
              </a:xfrm>
            </p:grpSpPr>
            <p:sp>
              <p:nvSpPr>
                <p:cNvPr id="630" name="Oval 1010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31" name="Oval 1011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32" name="Oval 1012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33" name="Oval 1013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69" name="Group 1014"/>
              <p:cNvGrpSpPr>
                <a:grpSpLocks/>
              </p:cNvGrpSpPr>
              <p:nvPr/>
            </p:nvGrpSpPr>
            <p:grpSpPr bwMode="auto">
              <a:xfrm rot="-2089533">
                <a:off x="1977" y="358"/>
                <a:ext cx="66" cy="58"/>
                <a:chOff x="5370" y="919"/>
                <a:chExt cx="66" cy="58"/>
              </a:xfrm>
            </p:grpSpPr>
            <p:sp>
              <p:nvSpPr>
                <p:cNvPr id="626" name="Oval 1015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27" name="Oval 1016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28" name="Oval 1017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29" name="Oval 1018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70" name="Group 1019"/>
              <p:cNvGrpSpPr>
                <a:grpSpLocks/>
              </p:cNvGrpSpPr>
              <p:nvPr/>
            </p:nvGrpSpPr>
            <p:grpSpPr bwMode="auto">
              <a:xfrm rot="-2089533">
                <a:off x="2123" y="1720"/>
                <a:ext cx="66" cy="58"/>
                <a:chOff x="5370" y="919"/>
                <a:chExt cx="66" cy="58"/>
              </a:xfrm>
            </p:grpSpPr>
            <p:sp>
              <p:nvSpPr>
                <p:cNvPr id="622" name="Oval 1020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23" name="Oval 1021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24" name="Oval 1022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25" name="Oval 1023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71" name="Group 0"/>
              <p:cNvGrpSpPr>
                <a:grpSpLocks/>
              </p:cNvGrpSpPr>
              <p:nvPr/>
            </p:nvGrpSpPr>
            <p:grpSpPr bwMode="auto">
              <a:xfrm rot="-2089533">
                <a:off x="1954" y="1727"/>
                <a:ext cx="66" cy="58"/>
                <a:chOff x="5370" y="919"/>
                <a:chExt cx="66" cy="58"/>
              </a:xfrm>
            </p:grpSpPr>
            <p:sp>
              <p:nvSpPr>
                <p:cNvPr id="618" name="Oval 1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19" name="Oval 2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20" name="Oval 3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21" name="Oval 4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72" name="Group 5"/>
              <p:cNvGrpSpPr>
                <a:grpSpLocks/>
              </p:cNvGrpSpPr>
              <p:nvPr/>
            </p:nvGrpSpPr>
            <p:grpSpPr bwMode="auto">
              <a:xfrm>
                <a:off x="2171" y="1717"/>
                <a:ext cx="311" cy="43"/>
                <a:chOff x="4829" y="1905"/>
                <a:chExt cx="311" cy="43"/>
              </a:xfrm>
            </p:grpSpPr>
            <p:sp>
              <p:nvSpPr>
                <p:cNvPr id="610" name="Oval 6"/>
                <p:cNvSpPr>
                  <a:spLocks noChangeArrowheads="1"/>
                </p:cNvSpPr>
                <p:nvPr/>
              </p:nvSpPr>
              <p:spPr bwMode="auto">
                <a:xfrm rot="10800000">
                  <a:off x="4976" y="1920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11" name="Oval 7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5085" y="1928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12" name="Oval 8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5028" y="1928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13" name="Oval 9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857" y="1928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14" name="Oval 10"/>
                <p:cNvSpPr>
                  <a:spLocks noChangeArrowheads="1"/>
                </p:cNvSpPr>
                <p:nvPr/>
              </p:nvSpPr>
              <p:spPr bwMode="auto">
                <a:xfrm rot="10800000">
                  <a:off x="4880" y="1905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15" name="Oval 11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829" y="1914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16" name="Oval 12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928" y="1911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17" name="Oval 13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5126" y="1905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73" name="Group 14"/>
              <p:cNvGrpSpPr>
                <a:grpSpLocks/>
              </p:cNvGrpSpPr>
              <p:nvPr/>
            </p:nvGrpSpPr>
            <p:grpSpPr bwMode="auto">
              <a:xfrm>
                <a:off x="1875" y="1721"/>
                <a:ext cx="311" cy="43"/>
                <a:chOff x="4829" y="1905"/>
                <a:chExt cx="311" cy="43"/>
              </a:xfrm>
            </p:grpSpPr>
            <p:sp>
              <p:nvSpPr>
                <p:cNvPr id="602" name="Oval 15"/>
                <p:cNvSpPr>
                  <a:spLocks noChangeArrowheads="1"/>
                </p:cNvSpPr>
                <p:nvPr/>
              </p:nvSpPr>
              <p:spPr bwMode="auto">
                <a:xfrm rot="10800000">
                  <a:off x="4976" y="1920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03" name="Oval 16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5085" y="1928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04" name="Oval 17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5028" y="1928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05" name="Oval 18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857" y="1928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06" name="Oval 19"/>
                <p:cNvSpPr>
                  <a:spLocks noChangeArrowheads="1"/>
                </p:cNvSpPr>
                <p:nvPr/>
              </p:nvSpPr>
              <p:spPr bwMode="auto">
                <a:xfrm rot="10800000">
                  <a:off x="4880" y="1905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07" name="Oval 20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829" y="1914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08" name="Oval 21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928" y="1911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09" name="Oval 22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5126" y="1905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74" name="Group 23"/>
              <p:cNvGrpSpPr>
                <a:grpSpLocks/>
              </p:cNvGrpSpPr>
              <p:nvPr/>
            </p:nvGrpSpPr>
            <p:grpSpPr bwMode="auto">
              <a:xfrm rot="-5400000">
                <a:off x="2407" y="1401"/>
                <a:ext cx="311" cy="43"/>
                <a:chOff x="4829" y="1905"/>
                <a:chExt cx="311" cy="43"/>
              </a:xfrm>
            </p:grpSpPr>
            <p:sp>
              <p:nvSpPr>
                <p:cNvPr id="594" name="Oval 24"/>
                <p:cNvSpPr>
                  <a:spLocks noChangeArrowheads="1"/>
                </p:cNvSpPr>
                <p:nvPr/>
              </p:nvSpPr>
              <p:spPr bwMode="auto">
                <a:xfrm rot="10800000">
                  <a:off x="4976" y="1920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95" name="Oval 25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5085" y="1928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96" name="Oval 26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5028" y="1928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97" name="Oval 27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857" y="1928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98" name="Oval 28"/>
                <p:cNvSpPr>
                  <a:spLocks noChangeArrowheads="1"/>
                </p:cNvSpPr>
                <p:nvPr/>
              </p:nvSpPr>
              <p:spPr bwMode="auto">
                <a:xfrm rot="10800000">
                  <a:off x="4880" y="1905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99" name="Oval 29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829" y="1914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00" name="Oval 30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928" y="1911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01" name="Oval 31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5126" y="1905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75" name="Group 32"/>
              <p:cNvGrpSpPr>
                <a:grpSpLocks/>
              </p:cNvGrpSpPr>
              <p:nvPr/>
            </p:nvGrpSpPr>
            <p:grpSpPr bwMode="auto">
              <a:xfrm rot="-5400000">
                <a:off x="1761" y="1595"/>
                <a:ext cx="311" cy="43"/>
                <a:chOff x="4829" y="1905"/>
                <a:chExt cx="311" cy="43"/>
              </a:xfrm>
            </p:grpSpPr>
            <p:sp>
              <p:nvSpPr>
                <p:cNvPr id="586" name="Oval 33"/>
                <p:cNvSpPr>
                  <a:spLocks noChangeArrowheads="1"/>
                </p:cNvSpPr>
                <p:nvPr/>
              </p:nvSpPr>
              <p:spPr bwMode="auto">
                <a:xfrm rot="10800000">
                  <a:off x="4976" y="1920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87" name="Oval 34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5085" y="1928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88" name="Oval 35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5028" y="1928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89" name="Oval 36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857" y="1928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90" name="Oval 37"/>
                <p:cNvSpPr>
                  <a:spLocks noChangeArrowheads="1"/>
                </p:cNvSpPr>
                <p:nvPr/>
              </p:nvSpPr>
              <p:spPr bwMode="auto">
                <a:xfrm rot="10800000">
                  <a:off x="4880" y="1905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91" name="Oval 38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829" y="1914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92" name="Oval 39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928" y="1911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93" name="Oval 40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5126" y="1905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76" name="Group 41"/>
              <p:cNvGrpSpPr>
                <a:grpSpLocks/>
              </p:cNvGrpSpPr>
              <p:nvPr/>
            </p:nvGrpSpPr>
            <p:grpSpPr bwMode="auto">
              <a:xfrm>
                <a:off x="2521" y="1685"/>
                <a:ext cx="43" cy="113"/>
                <a:chOff x="2877" y="1609"/>
                <a:chExt cx="43" cy="113"/>
              </a:xfrm>
            </p:grpSpPr>
            <p:sp>
              <p:nvSpPr>
                <p:cNvPr id="582" name="Oval 42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2900" y="1674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83" name="Oval 43"/>
                <p:cNvSpPr>
                  <a:spLocks noChangeArrowheads="1"/>
                </p:cNvSpPr>
                <p:nvPr/>
              </p:nvSpPr>
              <p:spPr bwMode="auto">
                <a:xfrm rot="5400000">
                  <a:off x="2877" y="1643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84" name="Oval 44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2886" y="1708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85" name="Oval 45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2882" y="160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77" name="Group 46"/>
              <p:cNvGrpSpPr>
                <a:grpSpLocks/>
              </p:cNvGrpSpPr>
              <p:nvPr/>
            </p:nvGrpSpPr>
            <p:grpSpPr bwMode="auto">
              <a:xfrm>
                <a:off x="2528" y="1563"/>
                <a:ext cx="43" cy="164"/>
                <a:chOff x="2876" y="1411"/>
                <a:chExt cx="43" cy="164"/>
              </a:xfrm>
            </p:grpSpPr>
            <p:sp>
              <p:nvSpPr>
                <p:cNvPr id="578" name="Oval 47"/>
                <p:cNvSpPr>
                  <a:spLocks noChangeArrowheads="1"/>
                </p:cNvSpPr>
                <p:nvPr/>
              </p:nvSpPr>
              <p:spPr bwMode="auto">
                <a:xfrm rot="5400000">
                  <a:off x="2891" y="1547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79" name="Oval 48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2899" y="1446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80" name="Oval 49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2899" y="1503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81" name="Oval 50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2876" y="1411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18" name="Group 51"/>
            <p:cNvGrpSpPr>
              <a:grpSpLocks/>
            </p:cNvGrpSpPr>
            <p:nvPr/>
          </p:nvGrpSpPr>
          <p:grpSpPr bwMode="auto">
            <a:xfrm>
              <a:off x="5579744" y="896146"/>
              <a:ext cx="1184279" cy="2349500"/>
              <a:chOff x="3136" y="328"/>
              <a:chExt cx="746" cy="1480"/>
            </a:xfrm>
          </p:grpSpPr>
          <p:sp>
            <p:nvSpPr>
              <p:cNvPr id="43" name="Rectangle 52"/>
              <p:cNvSpPr>
                <a:spLocks noChangeArrowheads="1"/>
              </p:cNvSpPr>
              <p:nvPr/>
            </p:nvSpPr>
            <p:spPr bwMode="auto">
              <a:xfrm>
                <a:off x="3136" y="328"/>
                <a:ext cx="736" cy="1480"/>
              </a:xfrm>
              <a:prstGeom prst="rect">
                <a:avLst/>
              </a:prstGeom>
              <a:solidFill>
                <a:srgbClr val="2F49E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grpSp>
            <p:nvGrpSpPr>
              <p:cNvPr id="44" name="Group 53"/>
              <p:cNvGrpSpPr>
                <a:grpSpLocks/>
              </p:cNvGrpSpPr>
              <p:nvPr/>
            </p:nvGrpSpPr>
            <p:grpSpPr bwMode="auto">
              <a:xfrm>
                <a:off x="3147" y="341"/>
                <a:ext cx="725" cy="105"/>
                <a:chOff x="3147" y="341"/>
                <a:chExt cx="725" cy="105"/>
              </a:xfrm>
            </p:grpSpPr>
            <p:grpSp>
              <p:nvGrpSpPr>
                <p:cNvPr id="397" name="Group 54"/>
                <p:cNvGrpSpPr>
                  <a:grpSpLocks/>
                </p:cNvGrpSpPr>
                <p:nvPr/>
              </p:nvGrpSpPr>
              <p:grpSpPr bwMode="auto">
                <a:xfrm>
                  <a:off x="3147" y="341"/>
                  <a:ext cx="719" cy="47"/>
                  <a:chOff x="4739" y="2533"/>
                  <a:chExt cx="719" cy="47"/>
                </a:xfrm>
              </p:grpSpPr>
              <p:sp>
                <p:nvSpPr>
                  <p:cNvPr id="419" name="Oval 55"/>
                  <p:cNvSpPr>
                    <a:spLocks noChangeArrowheads="1"/>
                  </p:cNvSpPr>
                  <p:nvPr/>
                </p:nvSpPr>
                <p:spPr bwMode="auto">
                  <a:xfrm>
                    <a:off x="4875" y="2537"/>
                    <a:ext cx="28" cy="2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20" name="Oval 5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774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21" name="Oval 5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1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22" name="Oval 5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02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23" name="Oval 5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59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24" name="Oval 6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73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25" name="Oval 6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287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26" name="Oval 6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44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27" name="Oval 6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401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28" name="Oval 64"/>
                  <p:cNvSpPr>
                    <a:spLocks noChangeArrowheads="1"/>
                  </p:cNvSpPr>
                  <p:nvPr/>
                </p:nvSpPr>
                <p:spPr bwMode="auto">
                  <a:xfrm>
                    <a:off x="4971" y="2552"/>
                    <a:ext cx="28" cy="2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29" name="Oval 65"/>
                  <p:cNvSpPr>
                    <a:spLocks noChangeArrowheads="1"/>
                  </p:cNvSpPr>
                  <p:nvPr/>
                </p:nvSpPr>
                <p:spPr bwMode="auto">
                  <a:xfrm>
                    <a:off x="5103" y="2549"/>
                    <a:ext cx="28" cy="2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30" name="Oval 66"/>
                  <p:cNvSpPr>
                    <a:spLocks noChangeArrowheads="1"/>
                  </p:cNvSpPr>
                  <p:nvPr/>
                </p:nvSpPr>
                <p:spPr bwMode="auto">
                  <a:xfrm>
                    <a:off x="5256" y="2546"/>
                    <a:ext cx="28" cy="2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31" name="Oval 67"/>
                  <p:cNvSpPr>
                    <a:spLocks noChangeArrowheads="1"/>
                  </p:cNvSpPr>
                  <p:nvPr/>
                </p:nvSpPr>
                <p:spPr bwMode="auto">
                  <a:xfrm>
                    <a:off x="5430" y="2546"/>
                    <a:ext cx="28" cy="2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32" name="Oval 6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78" y="2557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33" name="Oval 6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15" y="2551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34" name="Oval 7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216" y="2560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35" name="Oval 7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35" y="2533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36" name="Oval 7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36" y="2557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37" name="Oval 7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37" y="2560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38" name="Oval 7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739" y="2566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398" name="Group 75"/>
                <p:cNvGrpSpPr>
                  <a:grpSpLocks/>
                </p:cNvGrpSpPr>
                <p:nvPr/>
              </p:nvGrpSpPr>
              <p:grpSpPr bwMode="auto">
                <a:xfrm>
                  <a:off x="3153" y="399"/>
                  <a:ext cx="719" cy="47"/>
                  <a:chOff x="4739" y="2533"/>
                  <a:chExt cx="719" cy="47"/>
                </a:xfrm>
              </p:grpSpPr>
              <p:sp>
                <p:nvSpPr>
                  <p:cNvPr id="399" name="Oval 76"/>
                  <p:cNvSpPr>
                    <a:spLocks noChangeArrowheads="1"/>
                  </p:cNvSpPr>
                  <p:nvPr/>
                </p:nvSpPr>
                <p:spPr bwMode="auto">
                  <a:xfrm>
                    <a:off x="4875" y="2537"/>
                    <a:ext cx="28" cy="2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00" name="Oval 7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774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01" name="Oval 7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1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02" name="Oval 7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02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03" name="Oval 8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59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04" name="Oval 8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73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05" name="Oval 8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287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06" name="Oval 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44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07" name="Oval 8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401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08" name="Oval 85"/>
                  <p:cNvSpPr>
                    <a:spLocks noChangeArrowheads="1"/>
                  </p:cNvSpPr>
                  <p:nvPr/>
                </p:nvSpPr>
                <p:spPr bwMode="auto">
                  <a:xfrm>
                    <a:off x="4971" y="2552"/>
                    <a:ext cx="28" cy="2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09" name="Oval 86"/>
                  <p:cNvSpPr>
                    <a:spLocks noChangeArrowheads="1"/>
                  </p:cNvSpPr>
                  <p:nvPr/>
                </p:nvSpPr>
                <p:spPr bwMode="auto">
                  <a:xfrm>
                    <a:off x="5103" y="2549"/>
                    <a:ext cx="28" cy="2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10" name="Oval 87"/>
                  <p:cNvSpPr>
                    <a:spLocks noChangeArrowheads="1"/>
                  </p:cNvSpPr>
                  <p:nvPr/>
                </p:nvSpPr>
                <p:spPr bwMode="auto">
                  <a:xfrm>
                    <a:off x="5256" y="2546"/>
                    <a:ext cx="28" cy="2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11" name="Oval 88"/>
                  <p:cNvSpPr>
                    <a:spLocks noChangeArrowheads="1"/>
                  </p:cNvSpPr>
                  <p:nvPr/>
                </p:nvSpPr>
                <p:spPr bwMode="auto">
                  <a:xfrm>
                    <a:off x="5430" y="2546"/>
                    <a:ext cx="28" cy="2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12" name="Oval 8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78" y="2557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13" name="Oval 9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15" y="2551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14" name="Oval 9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216" y="2560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15" name="Oval 9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35" y="2533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16" name="Oval 9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36" y="2557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17" name="Oval 9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37" y="2560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18" name="Oval 9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739" y="2566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45" name="Group 96"/>
              <p:cNvGrpSpPr>
                <a:grpSpLocks/>
              </p:cNvGrpSpPr>
              <p:nvPr/>
            </p:nvGrpSpPr>
            <p:grpSpPr bwMode="auto">
              <a:xfrm rot="-5400000">
                <a:off x="2831" y="805"/>
                <a:ext cx="719" cy="47"/>
                <a:chOff x="4739" y="2533"/>
                <a:chExt cx="719" cy="47"/>
              </a:xfrm>
            </p:grpSpPr>
            <p:sp>
              <p:nvSpPr>
                <p:cNvPr id="377" name="Oval 97"/>
                <p:cNvSpPr>
                  <a:spLocks noChangeArrowheads="1"/>
                </p:cNvSpPr>
                <p:nvPr/>
              </p:nvSpPr>
              <p:spPr bwMode="auto">
                <a:xfrm>
                  <a:off x="4875" y="2537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78" name="Oval 98"/>
                <p:cNvSpPr>
                  <a:spLocks noChangeAspect="1" noChangeArrowheads="1"/>
                </p:cNvSpPr>
                <p:nvPr/>
              </p:nvSpPr>
              <p:spPr bwMode="auto">
                <a:xfrm>
                  <a:off x="477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79" name="Oval 99"/>
                <p:cNvSpPr>
                  <a:spLocks noChangeAspect="1" noChangeArrowheads="1"/>
                </p:cNvSpPr>
                <p:nvPr/>
              </p:nvSpPr>
              <p:spPr bwMode="auto">
                <a:xfrm>
                  <a:off x="483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80" name="Oval 100"/>
                <p:cNvSpPr>
                  <a:spLocks noChangeAspect="1" noChangeArrowheads="1"/>
                </p:cNvSpPr>
                <p:nvPr/>
              </p:nvSpPr>
              <p:spPr bwMode="auto">
                <a:xfrm>
                  <a:off x="5002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81" name="Oval 101"/>
                <p:cNvSpPr>
                  <a:spLocks noChangeAspect="1" noChangeArrowheads="1"/>
                </p:cNvSpPr>
                <p:nvPr/>
              </p:nvSpPr>
              <p:spPr bwMode="auto">
                <a:xfrm>
                  <a:off x="5059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82" name="Oval 102"/>
                <p:cNvSpPr>
                  <a:spLocks noChangeAspect="1" noChangeArrowheads="1"/>
                </p:cNvSpPr>
                <p:nvPr/>
              </p:nvSpPr>
              <p:spPr bwMode="auto">
                <a:xfrm>
                  <a:off x="5173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83" name="Oval 103"/>
                <p:cNvSpPr>
                  <a:spLocks noChangeAspect="1" noChangeArrowheads="1"/>
                </p:cNvSpPr>
                <p:nvPr/>
              </p:nvSpPr>
              <p:spPr bwMode="auto">
                <a:xfrm>
                  <a:off x="5287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84" name="Oval 104"/>
                <p:cNvSpPr>
                  <a:spLocks noChangeAspect="1" noChangeArrowheads="1"/>
                </p:cNvSpPr>
                <p:nvPr/>
              </p:nvSpPr>
              <p:spPr bwMode="auto">
                <a:xfrm>
                  <a:off x="534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85" name="Oval 105"/>
                <p:cNvSpPr>
                  <a:spLocks noChangeAspect="1" noChangeArrowheads="1"/>
                </p:cNvSpPr>
                <p:nvPr/>
              </p:nvSpPr>
              <p:spPr bwMode="auto">
                <a:xfrm>
                  <a:off x="540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86" name="Oval 106"/>
                <p:cNvSpPr>
                  <a:spLocks noChangeArrowheads="1"/>
                </p:cNvSpPr>
                <p:nvPr/>
              </p:nvSpPr>
              <p:spPr bwMode="auto">
                <a:xfrm>
                  <a:off x="4971" y="2552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87" name="Oval 107"/>
                <p:cNvSpPr>
                  <a:spLocks noChangeArrowheads="1"/>
                </p:cNvSpPr>
                <p:nvPr/>
              </p:nvSpPr>
              <p:spPr bwMode="auto">
                <a:xfrm>
                  <a:off x="5103" y="2549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88" name="Oval 108"/>
                <p:cNvSpPr>
                  <a:spLocks noChangeArrowheads="1"/>
                </p:cNvSpPr>
                <p:nvPr/>
              </p:nvSpPr>
              <p:spPr bwMode="auto">
                <a:xfrm>
                  <a:off x="5256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89" name="Oval 109"/>
                <p:cNvSpPr>
                  <a:spLocks noChangeArrowheads="1"/>
                </p:cNvSpPr>
                <p:nvPr/>
              </p:nvSpPr>
              <p:spPr bwMode="auto">
                <a:xfrm>
                  <a:off x="5430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90" name="Oval 110"/>
                <p:cNvSpPr>
                  <a:spLocks noChangeAspect="1" noChangeArrowheads="1"/>
                </p:cNvSpPr>
                <p:nvPr/>
              </p:nvSpPr>
              <p:spPr bwMode="auto">
                <a:xfrm>
                  <a:off x="5378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91" name="Oval 111"/>
                <p:cNvSpPr>
                  <a:spLocks noChangeAspect="1" noChangeArrowheads="1"/>
                </p:cNvSpPr>
                <p:nvPr/>
              </p:nvSpPr>
              <p:spPr bwMode="auto">
                <a:xfrm>
                  <a:off x="5315" y="2551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92" name="Oval 112"/>
                <p:cNvSpPr>
                  <a:spLocks noChangeAspect="1" noChangeArrowheads="1"/>
                </p:cNvSpPr>
                <p:nvPr/>
              </p:nvSpPr>
              <p:spPr bwMode="auto">
                <a:xfrm>
                  <a:off x="5216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93" name="Oval 113"/>
                <p:cNvSpPr>
                  <a:spLocks noChangeAspect="1" noChangeArrowheads="1"/>
                </p:cNvSpPr>
                <p:nvPr/>
              </p:nvSpPr>
              <p:spPr bwMode="auto">
                <a:xfrm>
                  <a:off x="5135" y="25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94" name="Oval 114"/>
                <p:cNvSpPr>
                  <a:spLocks noChangeAspect="1" noChangeArrowheads="1"/>
                </p:cNvSpPr>
                <p:nvPr/>
              </p:nvSpPr>
              <p:spPr bwMode="auto">
                <a:xfrm>
                  <a:off x="5036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95" name="Oval 115"/>
                <p:cNvSpPr>
                  <a:spLocks noChangeAspect="1" noChangeArrowheads="1"/>
                </p:cNvSpPr>
                <p:nvPr/>
              </p:nvSpPr>
              <p:spPr bwMode="auto">
                <a:xfrm>
                  <a:off x="4937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96" name="Oval 116"/>
                <p:cNvSpPr>
                  <a:spLocks noChangeAspect="1" noChangeArrowheads="1"/>
                </p:cNvSpPr>
                <p:nvPr/>
              </p:nvSpPr>
              <p:spPr bwMode="auto">
                <a:xfrm>
                  <a:off x="4739" y="2566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46" name="Group 117"/>
              <p:cNvGrpSpPr>
                <a:grpSpLocks/>
              </p:cNvGrpSpPr>
              <p:nvPr/>
            </p:nvGrpSpPr>
            <p:grpSpPr bwMode="auto">
              <a:xfrm rot="-5400000">
                <a:off x="2881" y="865"/>
                <a:ext cx="719" cy="47"/>
                <a:chOff x="4739" y="2533"/>
                <a:chExt cx="719" cy="47"/>
              </a:xfrm>
            </p:grpSpPr>
            <p:sp>
              <p:nvSpPr>
                <p:cNvPr id="357" name="Oval 118"/>
                <p:cNvSpPr>
                  <a:spLocks noChangeArrowheads="1"/>
                </p:cNvSpPr>
                <p:nvPr/>
              </p:nvSpPr>
              <p:spPr bwMode="auto">
                <a:xfrm>
                  <a:off x="4875" y="2537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58" name="Oval 119"/>
                <p:cNvSpPr>
                  <a:spLocks noChangeAspect="1" noChangeArrowheads="1"/>
                </p:cNvSpPr>
                <p:nvPr/>
              </p:nvSpPr>
              <p:spPr bwMode="auto">
                <a:xfrm>
                  <a:off x="477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59" name="Oval 120"/>
                <p:cNvSpPr>
                  <a:spLocks noChangeAspect="1" noChangeArrowheads="1"/>
                </p:cNvSpPr>
                <p:nvPr/>
              </p:nvSpPr>
              <p:spPr bwMode="auto">
                <a:xfrm>
                  <a:off x="483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60" name="Oval 121"/>
                <p:cNvSpPr>
                  <a:spLocks noChangeAspect="1" noChangeArrowheads="1"/>
                </p:cNvSpPr>
                <p:nvPr/>
              </p:nvSpPr>
              <p:spPr bwMode="auto">
                <a:xfrm>
                  <a:off x="5002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61" name="Oval 122"/>
                <p:cNvSpPr>
                  <a:spLocks noChangeAspect="1" noChangeArrowheads="1"/>
                </p:cNvSpPr>
                <p:nvPr/>
              </p:nvSpPr>
              <p:spPr bwMode="auto">
                <a:xfrm>
                  <a:off x="5059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62" name="Oval 123"/>
                <p:cNvSpPr>
                  <a:spLocks noChangeAspect="1" noChangeArrowheads="1"/>
                </p:cNvSpPr>
                <p:nvPr/>
              </p:nvSpPr>
              <p:spPr bwMode="auto">
                <a:xfrm>
                  <a:off x="5173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63" name="Oval 124"/>
                <p:cNvSpPr>
                  <a:spLocks noChangeAspect="1" noChangeArrowheads="1"/>
                </p:cNvSpPr>
                <p:nvPr/>
              </p:nvSpPr>
              <p:spPr bwMode="auto">
                <a:xfrm>
                  <a:off x="5287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64" name="Oval 125"/>
                <p:cNvSpPr>
                  <a:spLocks noChangeAspect="1" noChangeArrowheads="1"/>
                </p:cNvSpPr>
                <p:nvPr/>
              </p:nvSpPr>
              <p:spPr bwMode="auto">
                <a:xfrm>
                  <a:off x="534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65" name="Oval 126"/>
                <p:cNvSpPr>
                  <a:spLocks noChangeAspect="1" noChangeArrowheads="1"/>
                </p:cNvSpPr>
                <p:nvPr/>
              </p:nvSpPr>
              <p:spPr bwMode="auto">
                <a:xfrm>
                  <a:off x="540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66" name="Oval 127"/>
                <p:cNvSpPr>
                  <a:spLocks noChangeArrowheads="1"/>
                </p:cNvSpPr>
                <p:nvPr/>
              </p:nvSpPr>
              <p:spPr bwMode="auto">
                <a:xfrm>
                  <a:off x="4971" y="2552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67" name="Oval 128"/>
                <p:cNvSpPr>
                  <a:spLocks noChangeArrowheads="1"/>
                </p:cNvSpPr>
                <p:nvPr/>
              </p:nvSpPr>
              <p:spPr bwMode="auto">
                <a:xfrm>
                  <a:off x="5103" y="2549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68" name="Oval 129"/>
                <p:cNvSpPr>
                  <a:spLocks noChangeArrowheads="1"/>
                </p:cNvSpPr>
                <p:nvPr/>
              </p:nvSpPr>
              <p:spPr bwMode="auto">
                <a:xfrm>
                  <a:off x="5256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69" name="Oval 130"/>
                <p:cNvSpPr>
                  <a:spLocks noChangeArrowheads="1"/>
                </p:cNvSpPr>
                <p:nvPr/>
              </p:nvSpPr>
              <p:spPr bwMode="auto">
                <a:xfrm>
                  <a:off x="5430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70" name="Oval 131"/>
                <p:cNvSpPr>
                  <a:spLocks noChangeAspect="1" noChangeArrowheads="1"/>
                </p:cNvSpPr>
                <p:nvPr/>
              </p:nvSpPr>
              <p:spPr bwMode="auto">
                <a:xfrm>
                  <a:off x="5378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71" name="Oval 132"/>
                <p:cNvSpPr>
                  <a:spLocks noChangeAspect="1" noChangeArrowheads="1"/>
                </p:cNvSpPr>
                <p:nvPr/>
              </p:nvSpPr>
              <p:spPr bwMode="auto">
                <a:xfrm>
                  <a:off x="5315" y="2551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72" name="Oval 133"/>
                <p:cNvSpPr>
                  <a:spLocks noChangeAspect="1" noChangeArrowheads="1"/>
                </p:cNvSpPr>
                <p:nvPr/>
              </p:nvSpPr>
              <p:spPr bwMode="auto">
                <a:xfrm>
                  <a:off x="5216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73" name="Oval 134"/>
                <p:cNvSpPr>
                  <a:spLocks noChangeAspect="1" noChangeArrowheads="1"/>
                </p:cNvSpPr>
                <p:nvPr/>
              </p:nvSpPr>
              <p:spPr bwMode="auto">
                <a:xfrm>
                  <a:off x="5135" y="25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74" name="Oval 135"/>
                <p:cNvSpPr>
                  <a:spLocks noChangeAspect="1" noChangeArrowheads="1"/>
                </p:cNvSpPr>
                <p:nvPr/>
              </p:nvSpPr>
              <p:spPr bwMode="auto">
                <a:xfrm>
                  <a:off x="5036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75" name="Oval 136"/>
                <p:cNvSpPr>
                  <a:spLocks noChangeAspect="1" noChangeArrowheads="1"/>
                </p:cNvSpPr>
                <p:nvPr/>
              </p:nvSpPr>
              <p:spPr bwMode="auto">
                <a:xfrm>
                  <a:off x="4937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76" name="Oval 137"/>
                <p:cNvSpPr>
                  <a:spLocks noChangeAspect="1" noChangeArrowheads="1"/>
                </p:cNvSpPr>
                <p:nvPr/>
              </p:nvSpPr>
              <p:spPr bwMode="auto">
                <a:xfrm>
                  <a:off x="4739" y="2566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sp>
            <p:nvSpPr>
              <p:cNvPr id="47" name="Oval 138"/>
              <p:cNvSpPr>
                <a:spLocks noChangeArrowheads="1"/>
              </p:cNvSpPr>
              <p:nvPr/>
            </p:nvSpPr>
            <p:spPr bwMode="auto">
              <a:xfrm rot="-5400000">
                <a:off x="3156" y="1654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" name="Oval 139"/>
              <p:cNvSpPr>
                <a:spLocks noChangeAspect="1" noChangeArrowheads="1"/>
              </p:cNvSpPr>
              <p:nvPr/>
            </p:nvSpPr>
            <p:spPr bwMode="auto">
              <a:xfrm rot="-5400000">
                <a:off x="3156" y="1763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" name="Oval 140"/>
              <p:cNvSpPr>
                <a:spLocks noChangeAspect="1" noChangeArrowheads="1"/>
              </p:cNvSpPr>
              <p:nvPr/>
            </p:nvSpPr>
            <p:spPr bwMode="auto">
              <a:xfrm rot="-5400000">
                <a:off x="3156" y="1706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" name="Oval 141"/>
              <p:cNvSpPr>
                <a:spLocks noChangeAspect="1" noChangeArrowheads="1"/>
              </p:cNvSpPr>
              <p:nvPr/>
            </p:nvSpPr>
            <p:spPr bwMode="auto">
              <a:xfrm rot="-5400000">
                <a:off x="3156" y="1535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" name="Oval 142"/>
              <p:cNvSpPr>
                <a:spLocks noChangeAspect="1" noChangeArrowheads="1"/>
              </p:cNvSpPr>
              <p:nvPr/>
            </p:nvSpPr>
            <p:spPr bwMode="auto">
              <a:xfrm rot="-5400000">
                <a:off x="3156" y="1478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" name="Oval 143"/>
              <p:cNvSpPr>
                <a:spLocks noChangeAspect="1" noChangeArrowheads="1"/>
              </p:cNvSpPr>
              <p:nvPr/>
            </p:nvSpPr>
            <p:spPr bwMode="auto">
              <a:xfrm rot="-5400000">
                <a:off x="3156" y="1364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" name="Oval 144"/>
              <p:cNvSpPr>
                <a:spLocks noChangeAspect="1" noChangeArrowheads="1"/>
              </p:cNvSpPr>
              <p:nvPr/>
            </p:nvSpPr>
            <p:spPr bwMode="auto">
              <a:xfrm rot="-5400000">
                <a:off x="3156" y="1250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" name="Oval 145"/>
              <p:cNvSpPr>
                <a:spLocks noChangeAspect="1" noChangeArrowheads="1"/>
              </p:cNvSpPr>
              <p:nvPr/>
            </p:nvSpPr>
            <p:spPr bwMode="auto">
              <a:xfrm rot="-5400000">
                <a:off x="3156" y="1193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" name="Oval 146"/>
              <p:cNvSpPr>
                <a:spLocks noChangeAspect="1" noChangeArrowheads="1"/>
              </p:cNvSpPr>
              <p:nvPr/>
            </p:nvSpPr>
            <p:spPr bwMode="auto">
              <a:xfrm rot="-5400000">
                <a:off x="3156" y="1136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" name="Oval 147"/>
              <p:cNvSpPr>
                <a:spLocks noChangeArrowheads="1"/>
              </p:cNvSpPr>
              <p:nvPr/>
            </p:nvSpPr>
            <p:spPr bwMode="auto">
              <a:xfrm rot="-5400000">
                <a:off x="3171" y="1558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" name="Oval 148"/>
              <p:cNvSpPr>
                <a:spLocks noChangeArrowheads="1"/>
              </p:cNvSpPr>
              <p:nvPr/>
            </p:nvSpPr>
            <p:spPr bwMode="auto">
              <a:xfrm rot="-5400000">
                <a:off x="3168" y="1426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" name="Oval 149"/>
              <p:cNvSpPr>
                <a:spLocks noChangeArrowheads="1"/>
              </p:cNvSpPr>
              <p:nvPr/>
            </p:nvSpPr>
            <p:spPr bwMode="auto">
              <a:xfrm rot="-5400000">
                <a:off x="3165" y="1273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" name="Oval 150"/>
              <p:cNvSpPr>
                <a:spLocks noChangeArrowheads="1"/>
              </p:cNvSpPr>
              <p:nvPr/>
            </p:nvSpPr>
            <p:spPr bwMode="auto">
              <a:xfrm rot="-5400000">
                <a:off x="3165" y="1099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" name="Oval 151"/>
              <p:cNvSpPr>
                <a:spLocks noChangeAspect="1" noChangeArrowheads="1"/>
              </p:cNvSpPr>
              <p:nvPr/>
            </p:nvSpPr>
            <p:spPr bwMode="auto">
              <a:xfrm rot="-5400000">
                <a:off x="3176" y="1165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" name="Oval 152"/>
              <p:cNvSpPr>
                <a:spLocks noChangeAspect="1" noChangeArrowheads="1"/>
              </p:cNvSpPr>
              <p:nvPr/>
            </p:nvSpPr>
            <p:spPr bwMode="auto">
              <a:xfrm rot="-5400000">
                <a:off x="3170" y="1228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" name="Oval 153"/>
              <p:cNvSpPr>
                <a:spLocks noChangeAspect="1" noChangeArrowheads="1"/>
              </p:cNvSpPr>
              <p:nvPr/>
            </p:nvSpPr>
            <p:spPr bwMode="auto">
              <a:xfrm rot="-5400000">
                <a:off x="3179" y="1327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" name="Oval 154"/>
              <p:cNvSpPr>
                <a:spLocks noChangeAspect="1" noChangeArrowheads="1"/>
              </p:cNvSpPr>
              <p:nvPr/>
            </p:nvSpPr>
            <p:spPr bwMode="auto">
              <a:xfrm rot="-5400000">
                <a:off x="3152" y="1408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" name="Oval 155"/>
              <p:cNvSpPr>
                <a:spLocks noChangeAspect="1" noChangeArrowheads="1"/>
              </p:cNvSpPr>
              <p:nvPr/>
            </p:nvSpPr>
            <p:spPr bwMode="auto">
              <a:xfrm rot="-5400000">
                <a:off x="3176" y="1507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" name="Oval 156"/>
              <p:cNvSpPr>
                <a:spLocks noChangeAspect="1" noChangeArrowheads="1"/>
              </p:cNvSpPr>
              <p:nvPr/>
            </p:nvSpPr>
            <p:spPr bwMode="auto">
              <a:xfrm rot="-5400000">
                <a:off x="3179" y="1606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" name="Oval 157"/>
              <p:cNvSpPr>
                <a:spLocks noChangeArrowheads="1"/>
              </p:cNvSpPr>
              <p:nvPr/>
            </p:nvSpPr>
            <p:spPr bwMode="auto">
              <a:xfrm rot="-5400000">
                <a:off x="3216" y="1660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" name="Oval 158"/>
              <p:cNvSpPr>
                <a:spLocks noChangeAspect="1" noChangeArrowheads="1"/>
              </p:cNvSpPr>
              <p:nvPr/>
            </p:nvSpPr>
            <p:spPr bwMode="auto">
              <a:xfrm rot="-5400000">
                <a:off x="3216" y="1769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" name="Oval 159"/>
              <p:cNvSpPr>
                <a:spLocks noChangeAspect="1" noChangeArrowheads="1"/>
              </p:cNvSpPr>
              <p:nvPr/>
            </p:nvSpPr>
            <p:spPr bwMode="auto">
              <a:xfrm rot="-5400000">
                <a:off x="3216" y="1712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" name="Oval 160"/>
              <p:cNvSpPr>
                <a:spLocks noChangeAspect="1" noChangeArrowheads="1"/>
              </p:cNvSpPr>
              <p:nvPr/>
            </p:nvSpPr>
            <p:spPr bwMode="auto">
              <a:xfrm rot="-5400000">
                <a:off x="3216" y="1541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" name="Oval 161"/>
              <p:cNvSpPr>
                <a:spLocks noChangeAspect="1" noChangeArrowheads="1"/>
              </p:cNvSpPr>
              <p:nvPr/>
            </p:nvSpPr>
            <p:spPr bwMode="auto">
              <a:xfrm rot="-5400000">
                <a:off x="3216" y="1484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" name="Oval 162"/>
              <p:cNvSpPr>
                <a:spLocks noChangeAspect="1" noChangeArrowheads="1"/>
              </p:cNvSpPr>
              <p:nvPr/>
            </p:nvSpPr>
            <p:spPr bwMode="auto">
              <a:xfrm rot="-5400000">
                <a:off x="3216" y="1370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" name="Oval 163"/>
              <p:cNvSpPr>
                <a:spLocks noChangeAspect="1" noChangeArrowheads="1"/>
              </p:cNvSpPr>
              <p:nvPr/>
            </p:nvSpPr>
            <p:spPr bwMode="auto">
              <a:xfrm rot="-5400000">
                <a:off x="3216" y="1256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" name="Oval 164"/>
              <p:cNvSpPr>
                <a:spLocks noChangeAspect="1" noChangeArrowheads="1"/>
              </p:cNvSpPr>
              <p:nvPr/>
            </p:nvSpPr>
            <p:spPr bwMode="auto">
              <a:xfrm rot="-5400000">
                <a:off x="3216" y="1199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" name="Oval 165"/>
              <p:cNvSpPr>
                <a:spLocks noChangeAspect="1" noChangeArrowheads="1"/>
              </p:cNvSpPr>
              <p:nvPr/>
            </p:nvSpPr>
            <p:spPr bwMode="auto">
              <a:xfrm rot="-5400000">
                <a:off x="3216" y="1142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" name="Oval 166"/>
              <p:cNvSpPr>
                <a:spLocks noChangeArrowheads="1"/>
              </p:cNvSpPr>
              <p:nvPr/>
            </p:nvSpPr>
            <p:spPr bwMode="auto">
              <a:xfrm rot="-5400000">
                <a:off x="3231" y="1564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" name="Oval 167"/>
              <p:cNvSpPr>
                <a:spLocks noChangeArrowheads="1"/>
              </p:cNvSpPr>
              <p:nvPr/>
            </p:nvSpPr>
            <p:spPr bwMode="auto">
              <a:xfrm rot="-5400000">
                <a:off x="3228" y="1432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" name="Oval 168"/>
              <p:cNvSpPr>
                <a:spLocks noChangeArrowheads="1"/>
              </p:cNvSpPr>
              <p:nvPr/>
            </p:nvSpPr>
            <p:spPr bwMode="auto">
              <a:xfrm rot="-5400000">
                <a:off x="3225" y="1279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" name="Oval 169"/>
              <p:cNvSpPr>
                <a:spLocks noChangeArrowheads="1"/>
              </p:cNvSpPr>
              <p:nvPr/>
            </p:nvSpPr>
            <p:spPr bwMode="auto">
              <a:xfrm rot="-5400000">
                <a:off x="3225" y="1105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" name="Oval 170"/>
              <p:cNvSpPr>
                <a:spLocks noChangeAspect="1" noChangeArrowheads="1"/>
              </p:cNvSpPr>
              <p:nvPr/>
            </p:nvSpPr>
            <p:spPr bwMode="auto">
              <a:xfrm rot="-5400000">
                <a:off x="3236" y="1171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" name="Oval 171"/>
              <p:cNvSpPr>
                <a:spLocks noChangeAspect="1" noChangeArrowheads="1"/>
              </p:cNvSpPr>
              <p:nvPr/>
            </p:nvSpPr>
            <p:spPr bwMode="auto">
              <a:xfrm rot="-5400000">
                <a:off x="3230" y="1234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" name="Oval 172"/>
              <p:cNvSpPr>
                <a:spLocks noChangeAspect="1" noChangeArrowheads="1"/>
              </p:cNvSpPr>
              <p:nvPr/>
            </p:nvSpPr>
            <p:spPr bwMode="auto">
              <a:xfrm rot="-5400000">
                <a:off x="3239" y="1333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" name="Oval 173"/>
              <p:cNvSpPr>
                <a:spLocks noChangeAspect="1" noChangeArrowheads="1"/>
              </p:cNvSpPr>
              <p:nvPr/>
            </p:nvSpPr>
            <p:spPr bwMode="auto">
              <a:xfrm rot="-5400000">
                <a:off x="3212" y="1414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" name="Oval 174"/>
              <p:cNvSpPr>
                <a:spLocks noChangeAspect="1" noChangeArrowheads="1"/>
              </p:cNvSpPr>
              <p:nvPr/>
            </p:nvSpPr>
            <p:spPr bwMode="auto">
              <a:xfrm rot="-5400000">
                <a:off x="3236" y="1513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" name="Oval 175"/>
              <p:cNvSpPr>
                <a:spLocks noChangeAspect="1" noChangeArrowheads="1"/>
              </p:cNvSpPr>
              <p:nvPr/>
            </p:nvSpPr>
            <p:spPr bwMode="auto">
              <a:xfrm rot="-5400000">
                <a:off x="3239" y="1612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grpSp>
            <p:nvGrpSpPr>
              <p:cNvPr id="85" name="Group 176"/>
              <p:cNvGrpSpPr>
                <a:grpSpLocks/>
              </p:cNvGrpSpPr>
              <p:nvPr/>
            </p:nvGrpSpPr>
            <p:grpSpPr bwMode="auto">
              <a:xfrm rot="-5400000">
                <a:off x="3451" y="801"/>
                <a:ext cx="719" cy="47"/>
                <a:chOff x="4739" y="2533"/>
                <a:chExt cx="719" cy="47"/>
              </a:xfrm>
            </p:grpSpPr>
            <p:sp>
              <p:nvSpPr>
                <p:cNvPr id="337" name="Oval 177"/>
                <p:cNvSpPr>
                  <a:spLocks noChangeArrowheads="1"/>
                </p:cNvSpPr>
                <p:nvPr/>
              </p:nvSpPr>
              <p:spPr bwMode="auto">
                <a:xfrm>
                  <a:off x="4875" y="2537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38" name="Oval 178"/>
                <p:cNvSpPr>
                  <a:spLocks noChangeAspect="1" noChangeArrowheads="1"/>
                </p:cNvSpPr>
                <p:nvPr/>
              </p:nvSpPr>
              <p:spPr bwMode="auto">
                <a:xfrm>
                  <a:off x="477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39" name="Oval 179"/>
                <p:cNvSpPr>
                  <a:spLocks noChangeAspect="1" noChangeArrowheads="1"/>
                </p:cNvSpPr>
                <p:nvPr/>
              </p:nvSpPr>
              <p:spPr bwMode="auto">
                <a:xfrm>
                  <a:off x="483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40" name="Oval 180"/>
                <p:cNvSpPr>
                  <a:spLocks noChangeAspect="1" noChangeArrowheads="1"/>
                </p:cNvSpPr>
                <p:nvPr/>
              </p:nvSpPr>
              <p:spPr bwMode="auto">
                <a:xfrm>
                  <a:off x="5002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41" name="Oval 181"/>
                <p:cNvSpPr>
                  <a:spLocks noChangeAspect="1" noChangeArrowheads="1"/>
                </p:cNvSpPr>
                <p:nvPr/>
              </p:nvSpPr>
              <p:spPr bwMode="auto">
                <a:xfrm>
                  <a:off x="5059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42" name="Oval 182"/>
                <p:cNvSpPr>
                  <a:spLocks noChangeAspect="1" noChangeArrowheads="1"/>
                </p:cNvSpPr>
                <p:nvPr/>
              </p:nvSpPr>
              <p:spPr bwMode="auto">
                <a:xfrm>
                  <a:off x="5173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43" name="Oval 183"/>
                <p:cNvSpPr>
                  <a:spLocks noChangeAspect="1" noChangeArrowheads="1"/>
                </p:cNvSpPr>
                <p:nvPr/>
              </p:nvSpPr>
              <p:spPr bwMode="auto">
                <a:xfrm>
                  <a:off x="5287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44" name="Oval 184"/>
                <p:cNvSpPr>
                  <a:spLocks noChangeAspect="1" noChangeArrowheads="1"/>
                </p:cNvSpPr>
                <p:nvPr/>
              </p:nvSpPr>
              <p:spPr bwMode="auto">
                <a:xfrm>
                  <a:off x="534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45" name="Oval 185"/>
                <p:cNvSpPr>
                  <a:spLocks noChangeAspect="1" noChangeArrowheads="1"/>
                </p:cNvSpPr>
                <p:nvPr/>
              </p:nvSpPr>
              <p:spPr bwMode="auto">
                <a:xfrm>
                  <a:off x="540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46" name="Oval 186"/>
                <p:cNvSpPr>
                  <a:spLocks noChangeArrowheads="1"/>
                </p:cNvSpPr>
                <p:nvPr/>
              </p:nvSpPr>
              <p:spPr bwMode="auto">
                <a:xfrm>
                  <a:off x="4971" y="2552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47" name="Oval 187"/>
                <p:cNvSpPr>
                  <a:spLocks noChangeArrowheads="1"/>
                </p:cNvSpPr>
                <p:nvPr/>
              </p:nvSpPr>
              <p:spPr bwMode="auto">
                <a:xfrm>
                  <a:off x="5103" y="2549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48" name="Oval 188"/>
                <p:cNvSpPr>
                  <a:spLocks noChangeArrowheads="1"/>
                </p:cNvSpPr>
                <p:nvPr/>
              </p:nvSpPr>
              <p:spPr bwMode="auto">
                <a:xfrm>
                  <a:off x="5256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49" name="Oval 189"/>
                <p:cNvSpPr>
                  <a:spLocks noChangeArrowheads="1"/>
                </p:cNvSpPr>
                <p:nvPr/>
              </p:nvSpPr>
              <p:spPr bwMode="auto">
                <a:xfrm>
                  <a:off x="5430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50" name="Oval 190"/>
                <p:cNvSpPr>
                  <a:spLocks noChangeAspect="1" noChangeArrowheads="1"/>
                </p:cNvSpPr>
                <p:nvPr/>
              </p:nvSpPr>
              <p:spPr bwMode="auto">
                <a:xfrm>
                  <a:off x="5378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51" name="Oval 191"/>
                <p:cNvSpPr>
                  <a:spLocks noChangeAspect="1" noChangeArrowheads="1"/>
                </p:cNvSpPr>
                <p:nvPr/>
              </p:nvSpPr>
              <p:spPr bwMode="auto">
                <a:xfrm>
                  <a:off x="5315" y="2551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52" name="Oval 192"/>
                <p:cNvSpPr>
                  <a:spLocks noChangeAspect="1" noChangeArrowheads="1"/>
                </p:cNvSpPr>
                <p:nvPr/>
              </p:nvSpPr>
              <p:spPr bwMode="auto">
                <a:xfrm>
                  <a:off x="5216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53" name="Oval 193"/>
                <p:cNvSpPr>
                  <a:spLocks noChangeAspect="1" noChangeArrowheads="1"/>
                </p:cNvSpPr>
                <p:nvPr/>
              </p:nvSpPr>
              <p:spPr bwMode="auto">
                <a:xfrm>
                  <a:off x="5135" y="25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54" name="Oval 194"/>
                <p:cNvSpPr>
                  <a:spLocks noChangeAspect="1" noChangeArrowheads="1"/>
                </p:cNvSpPr>
                <p:nvPr/>
              </p:nvSpPr>
              <p:spPr bwMode="auto">
                <a:xfrm>
                  <a:off x="5036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55" name="Oval 195"/>
                <p:cNvSpPr>
                  <a:spLocks noChangeAspect="1" noChangeArrowheads="1"/>
                </p:cNvSpPr>
                <p:nvPr/>
              </p:nvSpPr>
              <p:spPr bwMode="auto">
                <a:xfrm>
                  <a:off x="4937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56" name="Oval 196"/>
                <p:cNvSpPr>
                  <a:spLocks noChangeAspect="1" noChangeArrowheads="1"/>
                </p:cNvSpPr>
                <p:nvPr/>
              </p:nvSpPr>
              <p:spPr bwMode="auto">
                <a:xfrm>
                  <a:off x="4739" y="2566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86" name="Group 197"/>
              <p:cNvGrpSpPr>
                <a:grpSpLocks/>
              </p:cNvGrpSpPr>
              <p:nvPr/>
            </p:nvGrpSpPr>
            <p:grpSpPr bwMode="auto">
              <a:xfrm rot="-5400000">
                <a:off x="3499" y="845"/>
                <a:ext cx="719" cy="47"/>
                <a:chOff x="4739" y="2533"/>
                <a:chExt cx="719" cy="47"/>
              </a:xfrm>
            </p:grpSpPr>
            <p:sp>
              <p:nvSpPr>
                <p:cNvPr id="317" name="Oval 198"/>
                <p:cNvSpPr>
                  <a:spLocks noChangeArrowheads="1"/>
                </p:cNvSpPr>
                <p:nvPr/>
              </p:nvSpPr>
              <p:spPr bwMode="auto">
                <a:xfrm>
                  <a:off x="4875" y="2537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18" name="Oval 199"/>
                <p:cNvSpPr>
                  <a:spLocks noChangeAspect="1" noChangeArrowheads="1"/>
                </p:cNvSpPr>
                <p:nvPr/>
              </p:nvSpPr>
              <p:spPr bwMode="auto">
                <a:xfrm>
                  <a:off x="477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19" name="Oval 200"/>
                <p:cNvSpPr>
                  <a:spLocks noChangeAspect="1" noChangeArrowheads="1"/>
                </p:cNvSpPr>
                <p:nvPr/>
              </p:nvSpPr>
              <p:spPr bwMode="auto">
                <a:xfrm>
                  <a:off x="483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20" name="Oval 201"/>
                <p:cNvSpPr>
                  <a:spLocks noChangeAspect="1" noChangeArrowheads="1"/>
                </p:cNvSpPr>
                <p:nvPr/>
              </p:nvSpPr>
              <p:spPr bwMode="auto">
                <a:xfrm>
                  <a:off x="5002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21" name="Oval 202"/>
                <p:cNvSpPr>
                  <a:spLocks noChangeAspect="1" noChangeArrowheads="1"/>
                </p:cNvSpPr>
                <p:nvPr/>
              </p:nvSpPr>
              <p:spPr bwMode="auto">
                <a:xfrm>
                  <a:off x="5059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22" name="Oval 203"/>
                <p:cNvSpPr>
                  <a:spLocks noChangeAspect="1" noChangeArrowheads="1"/>
                </p:cNvSpPr>
                <p:nvPr/>
              </p:nvSpPr>
              <p:spPr bwMode="auto">
                <a:xfrm>
                  <a:off x="5173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23" name="Oval 204"/>
                <p:cNvSpPr>
                  <a:spLocks noChangeAspect="1" noChangeArrowheads="1"/>
                </p:cNvSpPr>
                <p:nvPr/>
              </p:nvSpPr>
              <p:spPr bwMode="auto">
                <a:xfrm>
                  <a:off x="5287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24" name="Oval 205"/>
                <p:cNvSpPr>
                  <a:spLocks noChangeAspect="1" noChangeArrowheads="1"/>
                </p:cNvSpPr>
                <p:nvPr/>
              </p:nvSpPr>
              <p:spPr bwMode="auto">
                <a:xfrm>
                  <a:off x="534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25" name="Oval 206"/>
                <p:cNvSpPr>
                  <a:spLocks noChangeAspect="1" noChangeArrowheads="1"/>
                </p:cNvSpPr>
                <p:nvPr/>
              </p:nvSpPr>
              <p:spPr bwMode="auto">
                <a:xfrm>
                  <a:off x="540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26" name="Oval 207"/>
                <p:cNvSpPr>
                  <a:spLocks noChangeArrowheads="1"/>
                </p:cNvSpPr>
                <p:nvPr/>
              </p:nvSpPr>
              <p:spPr bwMode="auto">
                <a:xfrm>
                  <a:off x="4971" y="2552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27" name="Oval 208"/>
                <p:cNvSpPr>
                  <a:spLocks noChangeArrowheads="1"/>
                </p:cNvSpPr>
                <p:nvPr/>
              </p:nvSpPr>
              <p:spPr bwMode="auto">
                <a:xfrm>
                  <a:off x="5103" y="2549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28" name="Oval 209"/>
                <p:cNvSpPr>
                  <a:spLocks noChangeArrowheads="1"/>
                </p:cNvSpPr>
                <p:nvPr/>
              </p:nvSpPr>
              <p:spPr bwMode="auto">
                <a:xfrm>
                  <a:off x="5256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29" name="Oval 210"/>
                <p:cNvSpPr>
                  <a:spLocks noChangeArrowheads="1"/>
                </p:cNvSpPr>
                <p:nvPr/>
              </p:nvSpPr>
              <p:spPr bwMode="auto">
                <a:xfrm>
                  <a:off x="5430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30" name="Oval 211"/>
                <p:cNvSpPr>
                  <a:spLocks noChangeAspect="1" noChangeArrowheads="1"/>
                </p:cNvSpPr>
                <p:nvPr/>
              </p:nvSpPr>
              <p:spPr bwMode="auto">
                <a:xfrm>
                  <a:off x="5378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31" name="Oval 212"/>
                <p:cNvSpPr>
                  <a:spLocks noChangeAspect="1" noChangeArrowheads="1"/>
                </p:cNvSpPr>
                <p:nvPr/>
              </p:nvSpPr>
              <p:spPr bwMode="auto">
                <a:xfrm>
                  <a:off x="5315" y="2551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32" name="Oval 213"/>
                <p:cNvSpPr>
                  <a:spLocks noChangeAspect="1" noChangeArrowheads="1"/>
                </p:cNvSpPr>
                <p:nvPr/>
              </p:nvSpPr>
              <p:spPr bwMode="auto">
                <a:xfrm>
                  <a:off x="5216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33" name="Oval 214"/>
                <p:cNvSpPr>
                  <a:spLocks noChangeAspect="1" noChangeArrowheads="1"/>
                </p:cNvSpPr>
                <p:nvPr/>
              </p:nvSpPr>
              <p:spPr bwMode="auto">
                <a:xfrm>
                  <a:off x="5135" y="25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34" name="Oval 215"/>
                <p:cNvSpPr>
                  <a:spLocks noChangeAspect="1" noChangeArrowheads="1"/>
                </p:cNvSpPr>
                <p:nvPr/>
              </p:nvSpPr>
              <p:spPr bwMode="auto">
                <a:xfrm>
                  <a:off x="5036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35" name="Oval 216"/>
                <p:cNvSpPr>
                  <a:spLocks noChangeAspect="1" noChangeArrowheads="1"/>
                </p:cNvSpPr>
                <p:nvPr/>
              </p:nvSpPr>
              <p:spPr bwMode="auto">
                <a:xfrm>
                  <a:off x="4937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36" name="Oval 217"/>
                <p:cNvSpPr>
                  <a:spLocks noChangeAspect="1" noChangeArrowheads="1"/>
                </p:cNvSpPr>
                <p:nvPr/>
              </p:nvSpPr>
              <p:spPr bwMode="auto">
                <a:xfrm>
                  <a:off x="4739" y="2566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sp>
            <p:nvSpPr>
              <p:cNvPr id="87" name="Oval 218"/>
              <p:cNvSpPr>
                <a:spLocks noChangeArrowheads="1"/>
              </p:cNvSpPr>
              <p:nvPr/>
            </p:nvSpPr>
            <p:spPr bwMode="auto">
              <a:xfrm rot="-5400000">
                <a:off x="3778" y="1734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8" name="Oval 219"/>
              <p:cNvSpPr>
                <a:spLocks noChangeAspect="1" noChangeArrowheads="1"/>
              </p:cNvSpPr>
              <p:nvPr/>
            </p:nvSpPr>
            <p:spPr bwMode="auto">
              <a:xfrm rot="-5400000">
                <a:off x="3778" y="1786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9" name="Oval 220"/>
              <p:cNvSpPr>
                <a:spLocks noChangeAspect="1" noChangeArrowheads="1"/>
              </p:cNvSpPr>
              <p:nvPr/>
            </p:nvSpPr>
            <p:spPr bwMode="auto">
              <a:xfrm rot="-5400000">
                <a:off x="3778" y="1615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0" name="Oval 221"/>
              <p:cNvSpPr>
                <a:spLocks noChangeAspect="1" noChangeArrowheads="1"/>
              </p:cNvSpPr>
              <p:nvPr/>
            </p:nvSpPr>
            <p:spPr bwMode="auto">
              <a:xfrm rot="-5400000">
                <a:off x="3778" y="1558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1" name="Oval 222"/>
              <p:cNvSpPr>
                <a:spLocks noChangeAspect="1" noChangeArrowheads="1"/>
              </p:cNvSpPr>
              <p:nvPr/>
            </p:nvSpPr>
            <p:spPr bwMode="auto">
              <a:xfrm rot="-5400000">
                <a:off x="3778" y="1444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2" name="Oval 223"/>
              <p:cNvSpPr>
                <a:spLocks noChangeAspect="1" noChangeArrowheads="1"/>
              </p:cNvSpPr>
              <p:nvPr/>
            </p:nvSpPr>
            <p:spPr bwMode="auto">
              <a:xfrm rot="-5400000">
                <a:off x="3778" y="1330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3" name="Oval 224"/>
              <p:cNvSpPr>
                <a:spLocks noChangeAspect="1" noChangeArrowheads="1"/>
              </p:cNvSpPr>
              <p:nvPr/>
            </p:nvSpPr>
            <p:spPr bwMode="auto">
              <a:xfrm rot="-5400000">
                <a:off x="3778" y="1273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4" name="Oval 225"/>
              <p:cNvSpPr>
                <a:spLocks noChangeAspect="1" noChangeArrowheads="1"/>
              </p:cNvSpPr>
              <p:nvPr/>
            </p:nvSpPr>
            <p:spPr bwMode="auto">
              <a:xfrm rot="-5400000">
                <a:off x="3778" y="1216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5" name="Oval 226"/>
              <p:cNvSpPr>
                <a:spLocks noChangeArrowheads="1"/>
              </p:cNvSpPr>
              <p:nvPr/>
            </p:nvSpPr>
            <p:spPr bwMode="auto">
              <a:xfrm rot="-5400000">
                <a:off x="3793" y="1638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6" name="Oval 227"/>
              <p:cNvSpPr>
                <a:spLocks noChangeArrowheads="1"/>
              </p:cNvSpPr>
              <p:nvPr/>
            </p:nvSpPr>
            <p:spPr bwMode="auto">
              <a:xfrm rot="-5400000">
                <a:off x="3790" y="1506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7" name="Oval 228"/>
              <p:cNvSpPr>
                <a:spLocks noChangeArrowheads="1"/>
              </p:cNvSpPr>
              <p:nvPr/>
            </p:nvSpPr>
            <p:spPr bwMode="auto">
              <a:xfrm rot="-5400000">
                <a:off x="3787" y="1353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8" name="Oval 229"/>
              <p:cNvSpPr>
                <a:spLocks noChangeArrowheads="1"/>
              </p:cNvSpPr>
              <p:nvPr/>
            </p:nvSpPr>
            <p:spPr bwMode="auto">
              <a:xfrm rot="-5400000">
                <a:off x="3787" y="1179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9" name="Oval 230"/>
              <p:cNvSpPr>
                <a:spLocks noChangeAspect="1" noChangeArrowheads="1"/>
              </p:cNvSpPr>
              <p:nvPr/>
            </p:nvSpPr>
            <p:spPr bwMode="auto">
              <a:xfrm rot="-5400000">
                <a:off x="3798" y="1245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0" name="Oval 231"/>
              <p:cNvSpPr>
                <a:spLocks noChangeAspect="1" noChangeArrowheads="1"/>
              </p:cNvSpPr>
              <p:nvPr/>
            </p:nvSpPr>
            <p:spPr bwMode="auto">
              <a:xfrm rot="-5400000">
                <a:off x="3792" y="1308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1" name="Oval 232"/>
              <p:cNvSpPr>
                <a:spLocks noChangeAspect="1" noChangeArrowheads="1"/>
              </p:cNvSpPr>
              <p:nvPr/>
            </p:nvSpPr>
            <p:spPr bwMode="auto">
              <a:xfrm rot="-5400000">
                <a:off x="3801" y="1407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2" name="Oval 233"/>
              <p:cNvSpPr>
                <a:spLocks noChangeAspect="1" noChangeArrowheads="1"/>
              </p:cNvSpPr>
              <p:nvPr/>
            </p:nvSpPr>
            <p:spPr bwMode="auto">
              <a:xfrm rot="-5400000">
                <a:off x="3774" y="1488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" name="Oval 234"/>
              <p:cNvSpPr>
                <a:spLocks noChangeAspect="1" noChangeArrowheads="1"/>
              </p:cNvSpPr>
              <p:nvPr/>
            </p:nvSpPr>
            <p:spPr bwMode="auto">
              <a:xfrm rot="-5400000">
                <a:off x="3798" y="1587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" name="Oval 235"/>
              <p:cNvSpPr>
                <a:spLocks noChangeAspect="1" noChangeArrowheads="1"/>
              </p:cNvSpPr>
              <p:nvPr/>
            </p:nvSpPr>
            <p:spPr bwMode="auto">
              <a:xfrm rot="-5400000">
                <a:off x="3801" y="1686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grpSp>
            <p:nvGrpSpPr>
              <p:cNvPr id="105" name="Group 236"/>
              <p:cNvGrpSpPr>
                <a:grpSpLocks/>
              </p:cNvGrpSpPr>
              <p:nvPr/>
            </p:nvGrpSpPr>
            <p:grpSpPr bwMode="auto">
              <a:xfrm rot="-5400000">
                <a:off x="3497" y="1399"/>
                <a:ext cx="719" cy="47"/>
                <a:chOff x="4739" y="2533"/>
                <a:chExt cx="719" cy="47"/>
              </a:xfrm>
            </p:grpSpPr>
            <p:sp>
              <p:nvSpPr>
                <p:cNvPr id="297" name="Oval 237"/>
                <p:cNvSpPr>
                  <a:spLocks noChangeArrowheads="1"/>
                </p:cNvSpPr>
                <p:nvPr/>
              </p:nvSpPr>
              <p:spPr bwMode="auto">
                <a:xfrm>
                  <a:off x="4875" y="2537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98" name="Oval 238"/>
                <p:cNvSpPr>
                  <a:spLocks noChangeAspect="1" noChangeArrowheads="1"/>
                </p:cNvSpPr>
                <p:nvPr/>
              </p:nvSpPr>
              <p:spPr bwMode="auto">
                <a:xfrm>
                  <a:off x="477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99" name="Oval 239"/>
                <p:cNvSpPr>
                  <a:spLocks noChangeAspect="1" noChangeArrowheads="1"/>
                </p:cNvSpPr>
                <p:nvPr/>
              </p:nvSpPr>
              <p:spPr bwMode="auto">
                <a:xfrm>
                  <a:off x="483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00" name="Oval 240"/>
                <p:cNvSpPr>
                  <a:spLocks noChangeAspect="1" noChangeArrowheads="1"/>
                </p:cNvSpPr>
                <p:nvPr/>
              </p:nvSpPr>
              <p:spPr bwMode="auto">
                <a:xfrm>
                  <a:off x="5002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01" name="Oval 241"/>
                <p:cNvSpPr>
                  <a:spLocks noChangeAspect="1" noChangeArrowheads="1"/>
                </p:cNvSpPr>
                <p:nvPr/>
              </p:nvSpPr>
              <p:spPr bwMode="auto">
                <a:xfrm>
                  <a:off x="5059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02" name="Oval 242"/>
                <p:cNvSpPr>
                  <a:spLocks noChangeAspect="1" noChangeArrowheads="1"/>
                </p:cNvSpPr>
                <p:nvPr/>
              </p:nvSpPr>
              <p:spPr bwMode="auto">
                <a:xfrm>
                  <a:off x="5173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03" name="Oval 243"/>
                <p:cNvSpPr>
                  <a:spLocks noChangeAspect="1" noChangeArrowheads="1"/>
                </p:cNvSpPr>
                <p:nvPr/>
              </p:nvSpPr>
              <p:spPr bwMode="auto">
                <a:xfrm>
                  <a:off x="5287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04" name="Oval 244"/>
                <p:cNvSpPr>
                  <a:spLocks noChangeAspect="1" noChangeArrowheads="1"/>
                </p:cNvSpPr>
                <p:nvPr/>
              </p:nvSpPr>
              <p:spPr bwMode="auto">
                <a:xfrm>
                  <a:off x="534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05" name="Oval 245"/>
                <p:cNvSpPr>
                  <a:spLocks noChangeAspect="1" noChangeArrowheads="1"/>
                </p:cNvSpPr>
                <p:nvPr/>
              </p:nvSpPr>
              <p:spPr bwMode="auto">
                <a:xfrm>
                  <a:off x="540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06" name="Oval 246"/>
                <p:cNvSpPr>
                  <a:spLocks noChangeArrowheads="1"/>
                </p:cNvSpPr>
                <p:nvPr/>
              </p:nvSpPr>
              <p:spPr bwMode="auto">
                <a:xfrm>
                  <a:off x="4971" y="2552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07" name="Oval 247"/>
                <p:cNvSpPr>
                  <a:spLocks noChangeArrowheads="1"/>
                </p:cNvSpPr>
                <p:nvPr/>
              </p:nvSpPr>
              <p:spPr bwMode="auto">
                <a:xfrm>
                  <a:off x="5103" y="2549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08" name="Oval 248"/>
                <p:cNvSpPr>
                  <a:spLocks noChangeArrowheads="1"/>
                </p:cNvSpPr>
                <p:nvPr/>
              </p:nvSpPr>
              <p:spPr bwMode="auto">
                <a:xfrm>
                  <a:off x="5256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09" name="Oval 249"/>
                <p:cNvSpPr>
                  <a:spLocks noChangeArrowheads="1"/>
                </p:cNvSpPr>
                <p:nvPr/>
              </p:nvSpPr>
              <p:spPr bwMode="auto">
                <a:xfrm>
                  <a:off x="5430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10" name="Oval 250"/>
                <p:cNvSpPr>
                  <a:spLocks noChangeAspect="1" noChangeArrowheads="1"/>
                </p:cNvSpPr>
                <p:nvPr/>
              </p:nvSpPr>
              <p:spPr bwMode="auto">
                <a:xfrm>
                  <a:off x="5378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11" name="Oval 251"/>
                <p:cNvSpPr>
                  <a:spLocks noChangeAspect="1" noChangeArrowheads="1"/>
                </p:cNvSpPr>
                <p:nvPr/>
              </p:nvSpPr>
              <p:spPr bwMode="auto">
                <a:xfrm>
                  <a:off x="5315" y="2551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12" name="Oval 252"/>
                <p:cNvSpPr>
                  <a:spLocks noChangeAspect="1" noChangeArrowheads="1"/>
                </p:cNvSpPr>
                <p:nvPr/>
              </p:nvSpPr>
              <p:spPr bwMode="auto">
                <a:xfrm>
                  <a:off x="5216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13" name="Oval 253"/>
                <p:cNvSpPr>
                  <a:spLocks noChangeAspect="1" noChangeArrowheads="1"/>
                </p:cNvSpPr>
                <p:nvPr/>
              </p:nvSpPr>
              <p:spPr bwMode="auto">
                <a:xfrm>
                  <a:off x="5135" y="25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14" name="Oval 254"/>
                <p:cNvSpPr>
                  <a:spLocks noChangeAspect="1" noChangeArrowheads="1"/>
                </p:cNvSpPr>
                <p:nvPr/>
              </p:nvSpPr>
              <p:spPr bwMode="auto">
                <a:xfrm>
                  <a:off x="5036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15" name="Oval 255"/>
                <p:cNvSpPr>
                  <a:spLocks noChangeAspect="1" noChangeArrowheads="1"/>
                </p:cNvSpPr>
                <p:nvPr/>
              </p:nvSpPr>
              <p:spPr bwMode="auto">
                <a:xfrm>
                  <a:off x="4937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16" name="Oval 256"/>
                <p:cNvSpPr>
                  <a:spLocks noChangeAspect="1" noChangeArrowheads="1"/>
                </p:cNvSpPr>
                <p:nvPr/>
              </p:nvSpPr>
              <p:spPr bwMode="auto">
                <a:xfrm>
                  <a:off x="4739" y="2566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sp>
            <p:nvSpPr>
              <p:cNvPr id="106" name="Oval 257"/>
              <p:cNvSpPr>
                <a:spLocks noChangeArrowheads="1"/>
              </p:cNvSpPr>
              <p:nvPr/>
            </p:nvSpPr>
            <p:spPr bwMode="auto">
              <a:xfrm>
                <a:off x="3203" y="1685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" name="Oval 258"/>
              <p:cNvSpPr>
                <a:spLocks noChangeAspect="1" noChangeArrowheads="1"/>
              </p:cNvSpPr>
              <p:nvPr/>
            </p:nvSpPr>
            <p:spPr bwMode="auto">
              <a:xfrm>
                <a:off x="3159" y="1685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" name="Oval 259"/>
              <p:cNvSpPr>
                <a:spLocks noChangeAspect="1" noChangeArrowheads="1"/>
              </p:cNvSpPr>
              <p:nvPr/>
            </p:nvSpPr>
            <p:spPr bwMode="auto">
              <a:xfrm>
                <a:off x="3330" y="1685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" name="Oval 260"/>
              <p:cNvSpPr>
                <a:spLocks noChangeAspect="1" noChangeArrowheads="1"/>
              </p:cNvSpPr>
              <p:nvPr/>
            </p:nvSpPr>
            <p:spPr bwMode="auto">
              <a:xfrm>
                <a:off x="3387" y="1685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" name="Oval 261"/>
              <p:cNvSpPr>
                <a:spLocks noChangeAspect="1" noChangeArrowheads="1"/>
              </p:cNvSpPr>
              <p:nvPr/>
            </p:nvSpPr>
            <p:spPr bwMode="auto">
              <a:xfrm>
                <a:off x="3501" y="1685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" name="Oval 262"/>
              <p:cNvSpPr>
                <a:spLocks noChangeAspect="1" noChangeArrowheads="1"/>
              </p:cNvSpPr>
              <p:nvPr/>
            </p:nvSpPr>
            <p:spPr bwMode="auto">
              <a:xfrm>
                <a:off x="3615" y="1685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" name="Oval 263"/>
              <p:cNvSpPr>
                <a:spLocks noChangeAspect="1" noChangeArrowheads="1"/>
              </p:cNvSpPr>
              <p:nvPr/>
            </p:nvSpPr>
            <p:spPr bwMode="auto">
              <a:xfrm>
                <a:off x="3672" y="1685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" name="Oval 264"/>
              <p:cNvSpPr>
                <a:spLocks noChangeAspect="1" noChangeArrowheads="1"/>
              </p:cNvSpPr>
              <p:nvPr/>
            </p:nvSpPr>
            <p:spPr bwMode="auto">
              <a:xfrm>
                <a:off x="3729" y="1685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" name="Oval 265"/>
              <p:cNvSpPr>
                <a:spLocks noChangeArrowheads="1"/>
              </p:cNvSpPr>
              <p:nvPr/>
            </p:nvSpPr>
            <p:spPr bwMode="auto">
              <a:xfrm>
                <a:off x="3299" y="1700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" name="Oval 266"/>
              <p:cNvSpPr>
                <a:spLocks noChangeArrowheads="1"/>
              </p:cNvSpPr>
              <p:nvPr/>
            </p:nvSpPr>
            <p:spPr bwMode="auto">
              <a:xfrm>
                <a:off x="3431" y="1697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" name="Oval 267"/>
              <p:cNvSpPr>
                <a:spLocks noChangeArrowheads="1"/>
              </p:cNvSpPr>
              <p:nvPr/>
            </p:nvSpPr>
            <p:spPr bwMode="auto">
              <a:xfrm>
                <a:off x="3584" y="1694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" name="Oval 268"/>
              <p:cNvSpPr>
                <a:spLocks noChangeArrowheads="1"/>
              </p:cNvSpPr>
              <p:nvPr/>
            </p:nvSpPr>
            <p:spPr bwMode="auto">
              <a:xfrm>
                <a:off x="3758" y="1694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" name="Oval 269"/>
              <p:cNvSpPr>
                <a:spLocks noChangeAspect="1" noChangeArrowheads="1"/>
              </p:cNvSpPr>
              <p:nvPr/>
            </p:nvSpPr>
            <p:spPr bwMode="auto">
              <a:xfrm>
                <a:off x="3706" y="1705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" name="Oval 270"/>
              <p:cNvSpPr>
                <a:spLocks noChangeAspect="1" noChangeArrowheads="1"/>
              </p:cNvSpPr>
              <p:nvPr/>
            </p:nvSpPr>
            <p:spPr bwMode="auto">
              <a:xfrm>
                <a:off x="3643" y="1699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" name="Oval 271"/>
              <p:cNvSpPr>
                <a:spLocks noChangeAspect="1" noChangeArrowheads="1"/>
              </p:cNvSpPr>
              <p:nvPr/>
            </p:nvSpPr>
            <p:spPr bwMode="auto">
              <a:xfrm>
                <a:off x="3544" y="1708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" name="Oval 272"/>
              <p:cNvSpPr>
                <a:spLocks noChangeAspect="1" noChangeArrowheads="1"/>
              </p:cNvSpPr>
              <p:nvPr/>
            </p:nvSpPr>
            <p:spPr bwMode="auto">
              <a:xfrm>
                <a:off x="3463" y="1681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" name="Oval 273"/>
              <p:cNvSpPr>
                <a:spLocks noChangeAspect="1" noChangeArrowheads="1"/>
              </p:cNvSpPr>
              <p:nvPr/>
            </p:nvSpPr>
            <p:spPr bwMode="auto">
              <a:xfrm>
                <a:off x="3364" y="1705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" name="Oval 274"/>
              <p:cNvSpPr>
                <a:spLocks noChangeAspect="1" noChangeArrowheads="1"/>
              </p:cNvSpPr>
              <p:nvPr/>
            </p:nvSpPr>
            <p:spPr bwMode="auto">
              <a:xfrm>
                <a:off x="3265" y="1708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grpSp>
            <p:nvGrpSpPr>
              <p:cNvPr id="124" name="Group 275"/>
              <p:cNvGrpSpPr>
                <a:grpSpLocks/>
              </p:cNvGrpSpPr>
              <p:nvPr/>
            </p:nvGrpSpPr>
            <p:grpSpPr bwMode="auto">
              <a:xfrm>
                <a:off x="3147" y="1741"/>
                <a:ext cx="719" cy="47"/>
                <a:chOff x="4739" y="2533"/>
                <a:chExt cx="719" cy="47"/>
              </a:xfrm>
            </p:grpSpPr>
            <p:sp>
              <p:nvSpPr>
                <p:cNvPr id="277" name="Oval 276"/>
                <p:cNvSpPr>
                  <a:spLocks noChangeArrowheads="1"/>
                </p:cNvSpPr>
                <p:nvPr/>
              </p:nvSpPr>
              <p:spPr bwMode="auto">
                <a:xfrm>
                  <a:off x="4875" y="2537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78" name="Oval 277"/>
                <p:cNvSpPr>
                  <a:spLocks noChangeAspect="1" noChangeArrowheads="1"/>
                </p:cNvSpPr>
                <p:nvPr/>
              </p:nvSpPr>
              <p:spPr bwMode="auto">
                <a:xfrm>
                  <a:off x="477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79" name="Oval 278"/>
                <p:cNvSpPr>
                  <a:spLocks noChangeAspect="1" noChangeArrowheads="1"/>
                </p:cNvSpPr>
                <p:nvPr/>
              </p:nvSpPr>
              <p:spPr bwMode="auto">
                <a:xfrm>
                  <a:off x="483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80" name="Oval 279"/>
                <p:cNvSpPr>
                  <a:spLocks noChangeAspect="1" noChangeArrowheads="1"/>
                </p:cNvSpPr>
                <p:nvPr/>
              </p:nvSpPr>
              <p:spPr bwMode="auto">
                <a:xfrm>
                  <a:off x="5002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81" name="Oval 280"/>
                <p:cNvSpPr>
                  <a:spLocks noChangeAspect="1" noChangeArrowheads="1"/>
                </p:cNvSpPr>
                <p:nvPr/>
              </p:nvSpPr>
              <p:spPr bwMode="auto">
                <a:xfrm>
                  <a:off x="5059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82" name="Oval 281"/>
                <p:cNvSpPr>
                  <a:spLocks noChangeAspect="1" noChangeArrowheads="1"/>
                </p:cNvSpPr>
                <p:nvPr/>
              </p:nvSpPr>
              <p:spPr bwMode="auto">
                <a:xfrm>
                  <a:off x="5173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83" name="Oval 282"/>
                <p:cNvSpPr>
                  <a:spLocks noChangeAspect="1" noChangeArrowheads="1"/>
                </p:cNvSpPr>
                <p:nvPr/>
              </p:nvSpPr>
              <p:spPr bwMode="auto">
                <a:xfrm>
                  <a:off x="5287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84" name="Oval 283"/>
                <p:cNvSpPr>
                  <a:spLocks noChangeAspect="1" noChangeArrowheads="1"/>
                </p:cNvSpPr>
                <p:nvPr/>
              </p:nvSpPr>
              <p:spPr bwMode="auto">
                <a:xfrm>
                  <a:off x="534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85" name="Oval 284"/>
                <p:cNvSpPr>
                  <a:spLocks noChangeAspect="1" noChangeArrowheads="1"/>
                </p:cNvSpPr>
                <p:nvPr/>
              </p:nvSpPr>
              <p:spPr bwMode="auto">
                <a:xfrm>
                  <a:off x="540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86" name="Oval 285"/>
                <p:cNvSpPr>
                  <a:spLocks noChangeArrowheads="1"/>
                </p:cNvSpPr>
                <p:nvPr/>
              </p:nvSpPr>
              <p:spPr bwMode="auto">
                <a:xfrm>
                  <a:off x="4971" y="2552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87" name="Oval 286"/>
                <p:cNvSpPr>
                  <a:spLocks noChangeArrowheads="1"/>
                </p:cNvSpPr>
                <p:nvPr/>
              </p:nvSpPr>
              <p:spPr bwMode="auto">
                <a:xfrm>
                  <a:off x="5103" y="2549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88" name="Oval 287"/>
                <p:cNvSpPr>
                  <a:spLocks noChangeArrowheads="1"/>
                </p:cNvSpPr>
                <p:nvPr/>
              </p:nvSpPr>
              <p:spPr bwMode="auto">
                <a:xfrm>
                  <a:off x="5256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89" name="Oval 288"/>
                <p:cNvSpPr>
                  <a:spLocks noChangeArrowheads="1"/>
                </p:cNvSpPr>
                <p:nvPr/>
              </p:nvSpPr>
              <p:spPr bwMode="auto">
                <a:xfrm>
                  <a:off x="5430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90" name="Oval 289"/>
                <p:cNvSpPr>
                  <a:spLocks noChangeAspect="1" noChangeArrowheads="1"/>
                </p:cNvSpPr>
                <p:nvPr/>
              </p:nvSpPr>
              <p:spPr bwMode="auto">
                <a:xfrm>
                  <a:off x="5378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91" name="Oval 290"/>
                <p:cNvSpPr>
                  <a:spLocks noChangeAspect="1" noChangeArrowheads="1"/>
                </p:cNvSpPr>
                <p:nvPr/>
              </p:nvSpPr>
              <p:spPr bwMode="auto">
                <a:xfrm>
                  <a:off x="5315" y="2551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92" name="Oval 291"/>
                <p:cNvSpPr>
                  <a:spLocks noChangeAspect="1" noChangeArrowheads="1"/>
                </p:cNvSpPr>
                <p:nvPr/>
              </p:nvSpPr>
              <p:spPr bwMode="auto">
                <a:xfrm>
                  <a:off x="5216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93" name="Oval 292"/>
                <p:cNvSpPr>
                  <a:spLocks noChangeAspect="1" noChangeArrowheads="1"/>
                </p:cNvSpPr>
                <p:nvPr/>
              </p:nvSpPr>
              <p:spPr bwMode="auto">
                <a:xfrm>
                  <a:off x="5135" y="25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94" name="Oval 293"/>
                <p:cNvSpPr>
                  <a:spLocks noChangeAspect="1" noChangeArrowheads="1"/>
                </p:cNvSpPr>
                <p:nvPr/>
              </p:nvSpPr>
              <p:spPr bwMode="auto">
                <a:xfrm>
                  <a:off x="5036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95" name="Oval 294"/>
                <p:cNvSpPr>
                  <a:spLocks noChangeAspect="1" noChangeArrowheads="1"/>
                </p:cNvSpPr>
                <p:nvPr/>
              </p:nvSpPr>
              <p:spPr bwMode="auto">
                <a:xfrm>
                  <a:off x="4937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96" name="Oval 295"/>
                <p:cNvSpPr>
                  <a:spLocks noChangeAspect="1" noChangeArrowheads="1"/>
                </p:cNvSpPr>
                <p:nvPr/>
              </p:nvSpPr>
              <p:spPr bwMode="auto">
                <a:xfrm>
                  <a:off x="4739" y="2566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25" name="Group 296"/>
              <p:cNvGrpSpPr>
                <a:grpSpLocks/>
              </p:cNvGrpSpPr>
              <p:nvPr/>
            </p:nvGrpSpPr>
            <p:grpSpPr bwMode="auto">
              <a:xfrm rot="-3345285">
                <a:off x="3652" y="1563"/>
                <a:ext cx="160" cy="43"/>
                <a:chOff x="5236" y="673"/>
                <a:chExt cx="160" cy="43"/>
              </a:xfrm>
            </p:grpSpPr>
            <p:sp>
              <p:nvSpPr>
                <p:cNvPr id="272" name="Oval 297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45" y="696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73" name="Oval 298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288" y="696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74" name="Oval 299"/>
                <p:cNvSpPr>
                  <a:spLocks noChangeArrowheads="1"/>
                </p:cNvSpPr>
                <p:nvPr/>
              </p:nvSpPr>
              <p:spPr bwMode="auto">
                <a:xfrm flipH="1" flipV="1">
                  <a:off x="5368" y="673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75" name="Oval 300"/>
                <p:cNvSpPr>
                  <a:spLocks noChangeArrowheads="1"/>
                </p:cNvSpPr>
                <p:nvPr/>
              </p:nvSpPr>
              <p:spPr bwMode="auto">
                <a:xfrm flipH="1" flipV="1">
                  <a:off x="5236" y="67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76" name="Oval 301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17" y="682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26" name="Group 302"/>
              <p:cNvGrpSpPr>
                <a:grpSpLocks/>
              </p:cNvGrpSpPr>
              <p:nvPr/>
            </p:nvGrpSpPr>
            <p:grpSpPr bwMode="auto">
              <a:xfrm rot="2843366">
                <a:off x="3506" y="1611"/>
                <a:ext cx="66" cy="58"/>
                <a:chOff x="5370" y="919"/>
                <a:chExt cx="66" cy="58"/>
              </a:xfrm>
            </p:grpSpPr>
            <p:sp>
              <p:nvSpPr>
                <p:cNvPr id="268" name="Oval 303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69" name="Oval 304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70" name="Oval 305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71" name="Oval 306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sp>
            <p:nvSpPr>
              <p:cNvPr id="127" name="Freeform 307"/>
              <p:cNvSpPr>
                <a:spLocks noChangeAspect="1"/>
              </p:cNvSpPr>
              <p:nvPr/>
            </p:nvSpPr>
            <p:spPr bwMode="auto">
              <a:xfrm>
                <a:off x="3260" y="513"/>
                <a:ext cx="485" cy="1104"/>
              </a:xfrm>
              <a:custGeom>
                <a:avLst/>
                <a:gdLst>
                  <a:gd name="T0" fmla="*/ 0 w 642"/>
                  <a:gd name="T1" fmla="*/ 2 h 1352"/>
                  <a:gd name="T2" fmla="*/ 24 w 642"/>
                  <a:gd name="T3" fmla="*/ 11 h 1352"/>
                  <a:gd name="T4" fmla="*/ 44 w 642"/>
                  <a:gd name="T5" fmla="*/ 5 h 1352"/>
                  <a:gd name="T6" fmla="*/ 63 w 642"/>
                  <a:gd name="T7" fmla="*/ 9 h 1352"/>
                  <a:gd name="T8" fmla="*/ 89 w 642"/>
                  <a:gd name="T9" fmla="*/ 1 h 1352"/>
                  <a:gd name="T10" fmla="*/ 112 w 642"/>
                  <a:gd name="T11" fmla="*/ 13 h 1352"/>
                  <a:gd name="T12" fmla="*/ 130 w 642"/>
                  <a:gd name="T13" fmla="*/ 6 h 1352"/>
                  <a:gd name="T14" fmla="*/ 153 w 642"/>
                  <a:gd name="T15" fmla="*/ 8 h 1352"/>
                  <a:gd name="T16" fmla="*/ 174 w 642"/>
                  <a:gd name="T17" fmla="*/ 8 h 1352"/>
                  <a:gd name="T18" fmla="*/ 191 w 642"/>
                  <a:gd name="T19" fmla="*/ 13 h 1352"/>
                  <a:gd name="T20" fmla="*/ 209 w 642"/>
                  <a:gd name="T21" fmla="*/ 7 h 1352"/>
                  <a:gd name="T22" fmla="*/ 226 w 642"/>
                  <a:gd name="T23" fmla="*/ 11 h 1352"/>
                  <a:gd name="T24" fmla="*/ 239 w 642"/>
                  <a:gd name="T25" fmla="*/ 7 h 1352"/>
                  <a:gd name="T26" fmla="*/ 258 w 642"/>
                  <a:gd name="T27" fmla="*/ 11 h 1352"/>
                  <a:gd name="T28" fmla="*/ 272 w 642"/>
                  <a:gd name="T29" fmla="*/ 28 h 1352"/>
                  <a:gd name="T30" fmla="*/ 268 w 642"/>
                  <a:gd name="T31" fmla="*/ 55 h 1352"/>
                  <a:gd name="T32" fmla="*/ 276 w 642"/>
                  <a:gd name="T33" fmla="*/ 73 h 1352"/>
                  <a:gd name="T34" fmla="*/ 272 w 642"/>
                  <a:gd name="T35" fmla="*/ 93 h 1352"/>
                  <a:gd name="T36" fmla="*/ 265 w 642"/>
                  <a:gd name="T37" fmla="*/ 135 h 1352"/>
                  <a:gd name="T38" fmla="*/ 272 w 642"/>
                  <a:gd name="T39" fmla="*/ 187 h 1352"/>
                  <a:gd name="T40" fmla="*/ 267 w 642"/>
                  <a:gd name="T41" fmla="*/ 230 h 1352"/>
                  <a:gd name="T42" fmla="*/ 274 w 642"/>
                  <a:gd name="T43" fmla="*/ 302 h 1352"/>
                  <a:gd name="T44" fmla="*/ 265 w 642"/>
                  <a:gd name="T45" fmla="*/ 390 h 1352"/>
                  <a:gd name="T46" fmla="*/ 272 w 642"/>
                  <a:gd name="T47" fmla="*/ 492 h 1352"/>
                  <a:gd name="T48" fmla="*/ 267 w 642"/>
                  <a:gd name="T49" fmla="*/ 579 h 1352"/>
                  <a:gd name="T50" fmla="*/ 270 w 642"/>
                  <a:gd name="T51" fmla="*/ 657 h 1352"/>
                  <a:gd name="T52" fmla="*/ 257 w 642"/>
                  <a:gd name="T53" fmla="*/ 713 h 1352"/>
                  <a:gd name="T54" fmla="*/ 202 w 642"/>
                  <a:gd name="T55" fmla="*/ 732 h 1352"/>
                  <a:gd name="T56" fmla="*/ 137 w 642"/>
                  <a:gd name="T57" fmla="*/ 722 h 1352"/>
                  <a:gd name="T58" fmla="*/ 108 w 642"/>
                  <a:gd name="T59" fmla="*/ 728 h 1352"/>
                  <a:gd name="T60" fmla="*/ 42 w 642"/>
                  <a:gd name="T61" fmla="*/ 735 h 1352"/>
                  <a:gd name="T62" fmla="*/ 15 w 642"/>
                  <a:gd name="T63" fmla="*/ 717 h 1352"/>
                  <a:gd name="T64" fmla="*/ 19 w 642"/>
                  <a:gd name="T65" fmla="*/ 646 h 1352"/>
                  <a:gd name="T66" fmla="*/ 15 w 642"/>
                  <a:gd name="T67" fmla="*/ 572 h 1352"/>
                  <a:gd name="T68" fmla="*/ 15 w 642"/>
                  <a:gd name="T69" fmla="*/ 497 h 1352"/>
                  <a:gd name="T70" fmla="*/ 11 w 642"/>
                  <a:gd name="T71" fmla="*/ 405 h 1352"/>
                  <a:gd name="T72" fmla="*/ 20 w 642"/>
                  <a:gd name="T73" fmla="*/ 293 h 1352"/>
                  <a:gd name="T74" fmla="*/ 11 w 642"/>
                  <a:gd name="T75" fmla="*/ 204 h 1352"/>
                  <a:gd name="T76" fmla="*/ 11 w 642"/>
                  <a:gd name="T77" fmla="*/ 145 h 1352"/>
                  <a:gd name="T78" fmla="*/ 20 w 642"/>
                  <a:gd name="T79" fmla="*/ 90 h 1352"/>
                  <a:gd name="T80" fmla="*/ 11 w 642"/>
                  <a:gd name="T81" fmla="*/ 40 h 1352"/>
                  <a:gd name="T82" fmla="*/ 27 w 642"/>
                  <a:gd name="T83" fmla="*/ 11 h 135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642"/>
                  <a:gd name="T127" fmla="*/ 0 h 1352"/>
                  <a:gd name="T128" fmla="*/ 642 w 642"/>
                  <a:gd name="T129" fmla="*/ 1352 h 135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642" h="1352">
                    <a:moveTo>
                      <a:pt x="0" y="5"/>
                    </a:moveTo>
                    <a:cubicBezTo>
                      <a:pt x="19" y="11"/>
                      <a:pt x="39" y="18"/>
                      <a:pt x="56" y="19"/>
                    </a:cubicBezTo>
                    <a:cubicBezTo>
                      <a:pt x="73" y="20"/>
                      <a:pt x="87" y="9"/>
                      <a:pt x="102" y="9"/>
                    </a:cubicBezTo>
                    <a:cubicBezTo>
                      <a:pt x="117" y="9"/>
                      <a:pt x="129" y="18"/>
                      <a:pt x="146" y="17"/>
                    </a:cubicBezTo>
                    <a:cubicBezTo>
                      <a:pt x="163" y="16"/>
                      <a:pt x="187" y="0"/>
                      <a:pt x="206" y="1"/>
                    </a:cubicBezTo>
                    <a:cubicBezTo>
                      <a:pt x="225" y="2"/>
                      <a:pt x="244" y="23"/>
                      <a:pt x="260" y="25"/>
                    </a:cubicBezTo>
                    <a:cubicBezTo>
                      <a:pt x="276" y="27"/>
                      <a:pt x="286" y="13"/>
                      <a:pt x="302" y="11"/>
                    </a:cubicBezTo>
                    <a:cubicBezTo>
                      <a:pt x="318" y="9"/>
                      <a:pt x="337" y="14"/>
                      <a:pt x="354" y="15"/>
                    </a:cubicBezTo>
                    <a:cubicBezTo>
                      <a:pt x="371" y="16"/>
                      <a:pt x="389" y="13"/>
                      <a:pt x="404" y="15"/>
                    </a:cubicBezTo>
                    <a:cubicBezTo>
                      <a:pt x="419" y="17"/>
                      <a:pt x="431" y="25"/>
                      <a:pt x="444" y="25"/>
                    </a:cubicBezTo>
                    <a:cubicBezTo>
                      <a:pt x="457" y="25"/>
                      <a:pt x="471" y="14"/>
                      <a:pt x="484" y="13"/>
                    </a:cubicBezTo>
                    <a:cubicBezTo>
                      <a:pt x="497" y="12"/>
                      <a:pt x="512" y="21"/>
                      <a:pt x="524" y="21"/>
                    </a:cubicBezTo>
                    <a:cubicBezTo>
                      <a:pt x="536" y="21"/>
                      <a:pt x="544" y="13"/>
                      <a:pt x="556" y="13"/>
                    </a:cubicBezTo>
                    <a:cubicBezTo>
                      <a:pt x="568" y="13"/>
                      <a:pt x="585" y="13"/>
                      <a:pt x="598" y="19"/>
                    </a:cubicBezTo>
                    <a:cubicBezTo>
                      <a:pt x="611" y="25"/>
                      <a:pt x="628" y="37"/>
                      <a:pt x="632" y="51"/>
                    </a:cubicBezTo>
                    <a:cubicBezTo>
                      <a:pt x="636" y="65"/>
                      <a:pt x="621" y="87"/>
                      <a:pt x="622" y="101"/>
                    </a:cubicBezTo>
                    <a:cubicBezTo>
                      <a:pt x="623" y="115"/>
                      <a:pt x="638" y="121"/>
                      <a:pt x="640" y="133"/>
                    </a:cubicBezTo>
                    <a:cubicBezTo>
                      <a:pt x="642" y="145"/>
                      <a:pt x="636" y="152"/>
                      <a:pt x="632" y="171"/>
                    </a:cubicBezTo>
                    <a:cubicBezTo>
                      <a:pt x="628" y="190"/>
                      <a:pt x="616" y="218"/>
                      <a:pt x="616" y="247"/>
                    </a:cubicBezTo>
                    <a:cubicBezTo>
                      <a:pt x="616" y="276"/>
                      <a:pt x="632" y="314"/>
                      <a:pt x="632" y="343"/>
                    </a:cubicBezTo>
                    <a:cubicBezTo>
                      <a:pt x="632" y="372"/>
                      <a:pt x="617" y="388"/>
                      <a:pt x="618" y="423"/>
                    </a:cubicBezTo>
                    <a:cubicBezTo>
                      <a:pt x="619" y="458"/>
                      <a:pt x="636" y="506"/>
                      <a:pt x="636" y="555"/>
                    </a:cubicBezTo>
                    <a:cubicBezTo>
                      <a:pt x="636" y="604"/>
                      <a:pt x="617" y="657"/>
                      <a:pt x="616" y="715"/>
                    </a:cubicBezTo>
                    <a:cubicBezTo>
                      <a:pt x="615" y="773"/>
                      <a:pt x="632" y="847"/>
                      <a:pt x="632" y="905"/>
                    </a:cubicBezTo>
                    <a:cubicBezTo>
                      <a:pt x="632" y="963"/>
                      <a:pt x="619" y="1013"/>
                      <a:pt x="618" y="1063"/>
                    </a:cubicBezTo>
                    <a:cubicBezTo>
                      <a:pt x="617" y="1113"/>
                      <a:pt x="630" y="1166"/>
                      <a:pt x="626" y="1207"/>
                    </a:cubicBezTo>
                    <a:cubicBezTo>
                      <a:pt x="622" y="1248"/>
                      <a:pt x="622" y="1286"/>
                      <a:pt x="596" y="1309"/>
                    </a:cubicBezTo>
                    <a:cubicBezTo>
                      <a:pt x="570" y="1332"/>
                      <a:pt x="516" y="1342"/>
                      <a:pt x="470" y="1345"/>
                    </a:cubicBezTo>
                    <a:cubicBezTo>
                      <a:pt x="424" y="1348"/>
                      <a:pt x="355" y="1326"/>
                      <a:pt x="318" y="1325"/>
                    </a:cubicBezTo>
                    <a:cubicBezTo>
                      <a:pt x="281" y="1324"/>
                      <a:pt x="287" y="1333"/>
                      <a:pt x="250" y="1337"/>
                    </a:cubicBezTo>
                    <a:cubicBezTo>
                      <a:pt x="213" y="1341"/>
                      <a:pt x="134" y="1352"/>
                      <a:pt x="98" y="1349"/>
                    </a:cubicBezTo>
                    <a:cubicBezTo>
                      <a:pt x="62" y="1346"/>
                      <a:pt x="43" y="1344"/>
                      <a:pt x="34" y="1317"/>
                    </a:cubicBezTo>
                    <a:cubicBezTo>
                      <a:pt x="25" y="1290"/>
                      <a:pt x="44" y="1231"/>
                      <a:pt x="44" y="1187"/>
                    </a:cubicBezTo>
                    <a:cubicBezTo>
                      <a:pt x="44" y="1143"/>
                      <a:pt x="35" y="1097"/>
                      <a:pt x="34" y="1051"/>
                    </a:cubicBezTo>
                    <a:cubicBezTo>
                      <a:pt x="33" y="1005"/>
                      <a:pt x="37" y="964"/>
                      <a:pt x="36" y="913"/>
                    </a:cubicBezTo>
                    <a:cubicBezTo>
                      <a:pt x="35" y="862"/>
                      <a:pt x="24" y="805"/>
                      <a:pt x="26" y="743"/>
                    </a:cubicBezTo>
                    <a:cubicBezTo>
                      <a:pt x="28" y="681"/>
                      <a:pt x="48" y="600"/>
                      <a:pt x="48" y="539"/>
                    </a:cubicBezTo>
                    <a:cubicBezTo>
                      <a:pt x="48" y="478"/>
                      <a:pt x="30" y="420"/>
                      <a:pt x="26" y="375"/>
                    </a:cubicBezTo>
                    <a:cubicBezTo>
                      <a:pt x="22" y="330"/>
                      <a:pt x="22" y="302"/>
                      <a:pt x="26" y="267"/>
                    </a:cubicBezTo>
                    <a:cubicBezTo>
                      <a:pt x="30" y="232"/>
                      <a:pt x="48" y="197"/>
                      <a:pt x="48" y="165"/>
                    </a:cubicBezTo>
                    <a:cubicBezTo>
                      <a:pt x="48" y="133"/>
                      <a:pt x="23" y="97"/>
                      <a:pt x="26" y="73"/>
                    </a:cubicBezTo>
                    <a:cubicBezTo>
                      <a:pt x="29" y="49"/>
                      <a:pt x="57" y="30"/>
                      <a:pt x="64" y="21"/>
                    </a:cubicBezTo>
                  </a:path>
                </a:pathLst>
              </a:custGeom>
              <a:solidFill>
                <a:srgbClr val="C12B4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grpSp>
            <p:nvGrpSpPr>
              <p:cNvPr id="128" name="Group 308"/>
              <p:cNvGrpSpPr>
                <a:grpSpLocks/>
              </p:cNvGrpSpPr>
              <p:nvPr/>
            </p:nvGrpSpPr>
            <p:grpSpPr bwMode="auto">
              <a:xfrm rot="2843366">
                <a:off x="3438" y="1611"/>
                <a:ext cx="66" cy="58"/>
                <a:chOff x="5370" y="919"/>
                <a:chExt cx="66" cy="58"/>
              </a:xfrm>
            </p:grpSpPr>
            <p:sp>
              <p:nvSpPr>
                <p:cNvPr id="264" name="Oval 309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65" name="Oval 310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66" name="Oval 311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67" name="Oval 312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29" name="Group 313"/>
              <p:cNvGrpSpPr>
                <a:grpSpLocks/>
              </p:cNvGrpSpPr>
              <p:nvPr/>
            </p:nvGrpSpPr>
            <p:grpSpPr bwMode="auto">
              <a:xfrm rot="2843366">
                <a:off x="3370" y="1611"/>
                <a:ext cx="66" cy="58"/>
                <a:chOff x="5370" y="919"/>
                <a:chExt cx="66" cy="58"/>
              </a:xfrm>
            </p:grpSpPr>
            <p:sp>
              <p:nvSpPr>
                <p:cNvPr id="260" name="Oval 314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61" name="Oval 315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62" name="Oval 316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63" name="Oval 317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30" name="Group 318"/>
              <p:cNvGrpSpPr>
                <a:grpSpLocks/>
              </p:cNvGrpSpPr>
              <p:nvPr/>
            </p:nvGrpSpPr>
            <p:grpSpPr bwMode="auto">
              <a:xfrm rot="2843366">
                <a:off x="3294" y="1625"/>
                <a:ext cx="66" cy="58"/>
                <a:chOff x="5370" y="919"/>
                <a:chExt cx="66" cy="58"/>
              </a:xfrm>
            </p:grpSpPr>
            <p:sp>
              <p:nvSpPr>
                <p:cNvPr id="256" name="Oval 319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57" name="Oval 320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58" name="Oval 321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59" name="Oval 322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31" name="Group 323"/>
              <p:cNvGrpSpPr>
                <a:grpSpLocks/>
              </p:cNvGrpSpPr>
              <p:nvPr/>
            </p:nvGrpSpPr>
            <p:grpSpPr bwMode="auto">
              <a:xfrm rot="2843366">
                <a:off x="3238" y="1607"/>
                <a:ext cx="66" cy="58"/>
                <a:chOff x="5370" y="919"/>
                <a:chExt cx="66" cy="58"/>
              </a:xfrm>
            </p:grpSpPr>
            <p:sp>
              <p:nvSpPr>
                <p:cNvPr id="252" name="Oval 324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53" name="Oval 325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54" name="Oval 326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55" name="Oval 327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32" name="Group 328"/>
              <p:cNvGrpSpPr>
                <a:grpSpLocks/>
              </p:cNvGrpSpPr>
              <p:nvPr/>
            </p:nvGrpSpPr>
            <p:grpSpPr bwMode="auto">
              <a:xfrm rot="-5400000">
                <a:off x="3415" y="897"/>
                <a:ext cx="719" cy="47"/>
                <a:chOff x="4739" y="2533"/>
                <a:chExt cx="719" cy="47"/>
              </a:xfrm>
            </p:grpSpPr>
            <p:sp>
              <p:nvSpPr>
                <p:cNvPr id="232" name="Oval 329"/>
                <p:cNvSpPr>
                  <a:spLocks noChangeArrowheads="1"/>
                </p:cNvSpPr>
                <p:nvPr/>
              </p:nvSpPr>
              <p:spPr bwMode="auto">
                <a:xfrm>
                  <a:off x="4875" y="2537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33" name="Oval 330"/>
                <p:cNvSpPr>
                  <a:spLocks noChangeAspect="1" noChangeArrowheads="1"/>
                </p:cNvSpPr>
                <p:nvPr/>
              </p:nvSpPr>
              <p:spPr bwMode="auto">
                <a:xfrm>
                  <a:off x="477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34" name="Oval 331"/>
                <p:cNvSpPr>
                  <a:spLocks noChangeAspect="1" noChangeArrowheads="1"/>
                </p:cNvSpPr>
                <p:nvPr/>
              </p:nvSpPr>
              <p:spPr bwMode="auto">
                <a:xfrm>
                  <a:off x="483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35" name="Oval 332"/>
                <p:cNvSpPr>
                  <a:spLocks noChangeAspect="1" noChangeArrowheads="1"/>
                </p:cNvSpPr>
                <p:nvPr/>
              </p:nvSpPr>
              <p:spPr bwMode="auto">
                <a:xfrm>
                  <a:off x="5002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36" name="Oval 333"/>
                <p:cNvSpPr>
                  <a:spLocks noChangeAspect="1" noChangeArrowheads="1"/>
                </p:cNvSpPr>
                <p:nvPr/>
              </p:nvSpPr>
              <p:spPr bwMode="auto">
                <a:xfrm>
                  <a:off x="5059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37" name="Oval 334"/>
                <p:cNvSpPr>
                  <a:spLocks noChangeAspect="1" noChangeArrowheads="1"/>
                </p:cNvSpPr>
                <p:nvPr/>
              </p:nvSpPr>
              <p:spPr bwMode="auto">
                <a:xfrm>
                  <a:off x="5173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38" name="Oval 335"/>
                <p:cNvSpPr>
                  <a:spLocks noChangeAspect="1" noChangeArrowheads="1"/>
                </p:cNvSpPr>
                <p:nvPr/>
              </p:nvSpPr>
              <p:spPr bwMode="auto">
                <a:xfrm>
                  <a:off x="5287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39" name="Oval 336"/>
                <p:cNvSpPr>
                  <a:spLocks noChangeAspect="1" noChangeArrowheads="1"/>
                </p:cNvSpPr>
                <p:nvPr/>
              </p:nvSpPr>
              <p:spPr bwMode="auto">
                <a:xfrm>
                  <a:off x="534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40" name="Oval 337"/>
                <p:cNvSpPr>
                  <a:spLocks noChangeAspect="1" noChangeArrowheads="1"/>
                </p:cNvSpPr>
                <p:nvPr/>
              </p:nvSpPr>
              <p:spPr bwMode="auto">
                <a:xfrm>
                  <a:off x="540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41" name="Oval 338"/>
                <p:cNvSpPr>
                  <a:spLocks noChangeArrowheads="1"/>
                </p:cNvSpPr>
                <p:nvPr/>
              </p:nvSpPr>
              <p:spPr bwMode="auto">
                <a:xfrm>
                  <a:off x="4971" y="2552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42" name="Oval 339"/>
                <p:cNvSpPr>
                  <a:spLocks noChangeArrowheads="1"/>
                </p:cNvSpPr>
                <p:nvPr/>
              </p:nvSpPr>
              <p:spPr bwMode="auto">
                <a:xfrm>
                  <a:off x="5103" y="2549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43" name="Oval 340"/>
                <p:cNvSpPr>
                  <a:spLocks noChangeArrowheads="1"/>
                </p:cNvSpPr>
                <p:nvPr/>
              </p:nvSpPr>
              <p:spPr bwMode="auto">
                <a:xfrm>
                  <a:off x="5256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44" name="Oval 341"/>
                <p:cNvSpPr>
                  <a:spLocks noChangeArrowheads="1"/>
                </p:cNvSpPr>
                <p:nvPr/>
              </p:nvSpPr>
              <p:spPr bwMode="auto">
                <a:xfrm>
                  <a:off x="5430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45" name="Oval 342"/>
                <p:cNvSpPr>
                  <a:spLocks noChangeAspect="1" noChangeArrowheads="1"/>
                </p:cNvSpPr>
                <p:nvPr/>
              </p:nvSpPr>
              <p:spPr bwMode="auto">
                <a:xfrm>
                  <a:off x="5378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46" name="Oval 343"/>
                <p:cNvSpPr>
                  <a:spLocks noChangeAspect="1" noChangeArrowheads="1"/>
                </p:cNvSpPr>
                <p:nvPr/>
              </p:nvSpPr>
              <p:spPr bwMode="auto">
                <a:xfrm>
                  <a:off x="5315" y="2551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47" name="Oval 344"/>
                <p:cNvSpPr>
                  <a:spLocks noChangeAspect="1" noChangeArrowheads="1"/>
                </p:cNvSpPr>
                <p:nvPr/>
              </p:nvSpPr>
              <p:spPr bwMode="auto">
                <a:xfrm>
                  <a:off x="5216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48" name="Oval 345"/>
                <p:cNvSpPr>
                  <a:spLocks noChangeAspect="1" noChangeArrowheads="1"/>
                </p:cNvSpPr>
                <p:nvPr/>
              </p:nvSpPr>
              <p:spPr bwMode="auto">
                <a:xfrm>
                  <a:off x="5135" y="25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49" name="Oval 346"/>
                <p:cNvSpPr>
                  <a:spLocks noChangeAspect="1" noChangeArrowheads="1"/>
                </p:cNvSpPr>
                <p:nvPr/>
              </p:nvSpPr>
              <p:spPr bwMode="auto">
                <a:xfrm>
                  <a:off x="5036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50" name="Oval 347"/>
                <p:cNvSpPr>
                  <a:spLocks noChangeAspect="1" noChangeArrowheads="1"/>
                </p:cNvSpPr>
                <p:nvPr/>
              </p:nvSpPr>
              <p:spPr bwMode="auto">
                <a:xfrm>
                  <a:off x="4937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51" name="Oval 348"/>
                <p:cNvSpPr>
                  <a:spLocks noChangeAspect="1" noChangeArrowheads="1"/>
                </p:cNvSpPr>
                <p:nvPr/>
              </p:nvSpPr>
              <p:spPr bwMode="auto">
                <a:xfrm>
                  <a:off x="4739" y="2566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33" name="Group 349"/>
              <p:cNvGrpSpPr>
                <a:grpSpLocks/>
              </p:cNvGrpSpPr>
              <p:nvPr/>
            </p:nvGrpSpPr>
            <p:grpSpPr bwMode="auto">
              <a:xfrm rot="-5400000">
                <a:off x="2913" y="809"/>
                <a:ext cx="719" cy="47"/>
                <a:chOff x="4739" y="2533"/>
                <a:chExt cx="719" cy="47"/>
              </a:xfrm>
            </p:grpSpPr>
            <p:sp>
              <p:nvSpPr>
                <p:cNvPr id="212" name="Oval 350"/>
                <p:cNvSpPr>
                  <a:spLocks noChangeArrowheads="1"/>
                </p:cNvSpPr>
                <p:nvPr/>
              </p:nvSpPr>
              <p:spPr bwMode="auto">
                <a:xfrm>
                  <a:off x="4875" y="2537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13" name="Oval 351"/>
                <p:cNvSpPr>
                  <a:spLocks noChangeAspect="1" noChangeArrowheads="1"/>
                </p:cNvSpPr>
                <p:nvPr/>
              </p:nvSpPr>
              <p:spPr bwMode="auto">
                <a:xfrm>
                  <a:off x="477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14" name="Oval 352"/>
                <p:cNvSpPr>
                  <a:spLocks noChangeAspect="1" noChangeArrowheads="1"/>
                </p:cNvSpPr>
                <p:nvPr/>
              </p:nvSpPr>
              <p:spPr bwMode="auto">
                <a:xfrm>
                  <a:off x="483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15" name="Oval 353"/>
                <p:cNvSpPr>
                  <a:spLocks noChangeAspect="1" noChangeArrowheads="1"/>
                </p:cNvSpPr>
                <p:nvPr/>
              </p:nvSpPr>
              <p:spPr bwMode="auto">
                <a:xfrm>
                  <a:off x="5002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16" name="Oval 354"/>
                <p:cNvSpPr>
                  <a:spLocks noChangeAspect="1" noChangeArrowheads="1"/>
                </p:cNvSpPr>
                <p:nvPr/>
              </p:nvSpPr>
              <p:spPr bwMode="auto">
                <a:xfrm>
                  <a:off x="5059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17" name="Oval 355"/>
                <p:cNvSpPr>
                  <a:spLocks noChangeAspect="1" noChangeArrowheads="1"/>
                </p:cNvSpPr>
                <p:nvPr/>
              </p:nvSpPr>
              <p:spPr bwMode="auto">
                <a:xfrm>
                  <a:off x="5173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18" name="Oval 356"/>
                <p:cNvSpPr>
                  <a:spLocks noChangeAspect="1" noChangeArrowheads="1"/>
                </p:cNvSpPr>
                <p:nvPr/>
              </p:nvSpPr>
              <p:spPr bwMode="auto">
                <a:xfrm>
                  <a:off x="5287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19" name="Oval 357"/>
                <p:cNvSpPr>
                  <a:spLocks noChangeAspect="1" noChangeArrowheads="1"/>
                </p:cNvSpPr>
                <p:nvPr/>
              </p:nvSpPr>
              <p:spPr bwMode="auto">
                <a:xfrm>
                  <a:off x="534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20" name="Oval 358"/>
                <p:cNvSpPr>
                  <a:spLocks noChangeAspect="1" noChangeArrowheads="1"/>
                </p:cNvSpPr>
                <p:nvPr/>
              </p:nvSpPr>
              <p:spPr bwMode="auto">
                <a:xfrm>
                  <a:off x="540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21" name="Oval 359"/>
                <p:cNvSpPr>
                  <a:spLocks noChangeArrowheads="1"/>
                </p:cNvSpPr>
                <p:nvPr/>
              </p:nvSpPr>
              <p:spPr bwMode="auto">
                <a:xfrm>
                  <a:off x="4971" y="2552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22" name="Oval 360"/>
                <p:cNvSpPr>
                  <a:spLocks noChangeArrowheads="1"/>
                </p:cNvSpPr>
                <p:nvPr/>
              </p:nvSpPr>
              <p:spPr bwMode="auto">
                <a:xfrm>
                  <a:off x="5103" y="2549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23" name="Oval 361"/>
                <p:cNvSpPr>
                  <a:spLocks noChangeArrowheads="1"/>
                </p:cNvSpPr>
                <p:nvPr/>
              </p:nvSpPr>
              <p:spPr bwMode="auto">
                <a:xfrm>
                  <a:off x="5256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24" name="Oval 362"/>
                <p:cNvSpPr>
                  <a:spLocks noChangeArrowheads="1"/>
                </p:cNvSpPr>
                <p:nvPr/>
              </p:nvSpPr>
              <p:spPr bwMode="auto">
                <a:xfrm>
                  <a:off x="5430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25" name="Oval 363"/>
                <p:cNvSpPr>
                  <a:spLocks noChangeAspect="1" noChangeArrowheads="1"/>
                </p:cNvSpPr>
                <p:nvPr/>
              </p:nvSpPr>
              <p:spPr bwMode="auto">
                <a:xfrm>
                  <a:off x="5378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26" name="Oval 364"/>
                <p:cNvSpPr>
                  <a:spLocks noChangeAspect="1" noChangeArrowheads="1"/>
                </p:cNvSpPr>
                <p:nvPr/>
              </p:nvSpPr>
              <p:spPr bwMode="auto">
                <a:xfrm>
                  <a:off x="5315" y="2551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27" name="Oval 365"/>
                <p:cNvSpPr>
                  <a:spLocks noChangeAspect="1" noChangeArrowheads="1"/>
                </p:cNvSpPr>
                <p:nvPr/>
              </p:nvSpPr>
              <p:spPr bwMode="auto">
                <a:xfrm>
                  <a:off x="5216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28" name="Oval 366"/>
                <p:cNvSpPr>
                  <a:spLocks noChangeAspect="1" noChangeArrowheads="1"/>
                </p:cNvSpPr>
                <p:nvPr/>
              </p:nvSpPr>
              <p:spPr bwMode="auto">
                <a:xfrm>
                  <a:off x="5135" y="25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29" name="Oval 367"/>
                <p:cNvSpPr>
                  <a:spLocks noChangeAspect="1" noChangeArrowheads="1"/>
                </p:cNvSpPr>
                <p:nvPr/>
              </p:nvSpPr>
              <p:spPr bwMode="auto">
                <a:xfrm>
                  <a:off x="5036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30" name="Oval 368"/>
                <p:cNvSpPr>
                  <a:spLocks noChangeAspect="1" noChangeArrowheads="1"/>
                </p:cNvSpPr>
                <p:nvPr/>
              </p:nvSpPr>
              <p:spPr bwMode="auto">
                <a:xfrm>
                  <a:off x="4937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31" name="Oval 369"/>
                <p:cNvSpPr>
                  <a:spLocks noChangeAspect="1" noChangeArrowheads="1"/>
                </p:cNvSpPr>
                <p:nvPr/>
              </p:nvSpPr>
              <p:spPr bwMode="auto">
                <a:xfrm>
                  <a:off x="4739" y="2566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34" name="Group 370"/>
              <p:cNvGrpSpPr>
                <a:grpSpLocks/>
              </p:cNvGrpSpPr>
              <p:nvPr/>
            </p:nvGrpSpPr>
            <p:grpSpPr bwMode="auto">
              <a:xfrm>
                <a:off x="3443" y="1615"/>
                <a:ext cx="202" cy="37"/>
                <a:chOff x="4421" y="1911"/>
                <a:chExt cx="202" cy="37"/>
              </a:xfrm>
            </p:grpSpPr>
            <p:sp>
              <p:nvSpPr>
                <p:cNvPr id="205" name="Oval 371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572" y="1928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6" name="Oval 372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515" y="1928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7" name="Oval 373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458" y="1928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8" name="Oval 374"/>
                <p:cNvSpPr>
                  <a:spLocks noChangeArrowheads="1"/>
                </p:cNvSpPr>
                <p:nvPr/>
              </p:nvSpPr>
              <p:spPr bwMode="auto">
                <a:xfrm rot="10800000">
                  <a:off x="4595" y="1911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9" name="Oval 375"/>
                <p:cNvSpPr>
                  <a:spLocks noChangeArrowheads="1"/>
                </p:cNvSpPr>
                <p:nvPr/>
              </p:nvSpPr>
              <p:spPr bwMode="auto">
                <a:xfrm rot="10800000">
                  <a:off x="4421" y="1911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10" name="Oval 376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487" y="1914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11" name="Oval 377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550" y="192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sp>
            <p:nvSpPr>
              <p:cNvPr id="135" name="Oval 378"/>
              <p:cNvSpPr>
                <a:spLocks noChangeAspect="1" noChangeArrowheads="1"/>
              </p:cNvSpPr>
              <p:nvPr/>
            </p:nvSpPr>
            <p:spPr bwMode="auto">
              <a:xfrm rot="10800000">
                <a:off x="3623" y="1727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grpSp>
            <p:nvGrpSpPr>
              <p:cNvPr id="136" name="Group 379"/>
              <p:cNvGrpSpPr>
                <a:grpSpLocks/>
              </p:cNvGrpSpPr>
              <p:nvPr/>
            </p:nvGrpSpPr>
            <p:grpSpPr bwMode="auto">
              <a:xfrm>
                <a:off x="3278" y="476"/>
                <a:ext cx="134" cy="44"/>
                <a:chOff x="4058" y="1184"/>
                <a:chExt cx="134" cy="44"/>
              </a:xfrm>
            </p:grpSpPr>
            <p:sp>
              <p:nvSpPr>
                <p:cNvPr id="201" name="Oval 380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172" y="1204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2" name="Oval 381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058" y="1204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3" name="Oval 382"/>
                <p:cNvSpPr>
                  <a:spLocks noChangeArrowheads="1"/>
                </p:cNvSpPr>
                <p:nvPr/>
              </p:nvSpPr>
              <p:spPr bwMode="auto">
                <a:xfrm rot="10800000">
                  <a:off x="4124" y="1184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4" name="Oval 383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102" y="1214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37" name="Group 384"/>
              <p:cNvGrpSpPr>
                <a:grpSpLocks/>
              </p:cNvGrpSpPr>
              <p:nvPr/>
            </p:nvGrpSpPr>
            <p:grpSpPr bwMode="auto">
              <a:xfrm rot="-5400000">
                <a:off x="3057" y="1137"/>
                <a:ext cx="311" cy="43"/>
                <a:chOff x="4829" y="1905"/>
                <a:chExt cx="311" cy="43"/>
              </a:xfrm>
            </p:grpSpPr>
            <p:sp>
              <p:nvSpPr>
                <p:cNvPr id="193" name="Oval 385"/>
                <p:cNvSpPr>
                  <a:spLocks noChangeArrowheads="1"/>
                </p:cNvSpPr>
                <p:nvPr/>
              </p:nvSpPr>
              <p:spPr bwMode="auto">
                <a:xfrm rot="10800000">
                  <a:off x="4976" y="1920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94" name="Oval 386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5085" y="1928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95" name="Oval 387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5028" y="1928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96" name="Oval 388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857" y="1928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97" name="Oval 389"/>
                <p:cNvSpPr>
                  <a:spLocks noChangeArrowheads="1"/>
                </p:cNvSpPr>
                <p:nvPr/>
              </p:nvSpPr>
              <p:spPr bwMode="auto">
                <a:xfrm rot="10800000">
                  <a:off x="4880" y="1905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98" name="Oval 390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829" y="1914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99" name="Oval 391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928" y="1911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0" name="Oval 392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5126" y="1905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38" name="Group 393"/>
              <p:cNvGrpSpPr>
                <a:grpSpLocks/>
              </p:cNvGrpSpPr>
              <p:nvPr/>
            </p:nvGrpSpPr>
            <p:grpSpPr bwMode="auto">
              <a:xfrm flipH="1">
                <a:off x="3626" y="470"/>
                <a:ext cx="134" cy="44"/>
                <a:chOff x="4154" y="1280"/>
                <a:chExt cx="134" cy="44"/>
              </a:xfrm>
            </p:grpSpPr>
            <p:sp>
              <p:nvSpPr>
                <p:cNvPr id="189" name="Oval 394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268" y="1300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90" name="Oval 395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154" y="1300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91" name="Oval 396"/>
                <p:cNvSpPr>
                  <a:spLocks noChangeArrowheads="1"/>
                </p:cNvSpPr>
                <p:nvPr/>
              </p:nvSpPr>
              <p:spPr bwMode="auto">
                <a:xfrm rot="10800000">
                  <a:off x="4216" y="1280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92" name="Oval 397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198" y="131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39" name="Group 398"/>
              <p:cNvGrpSpPr>
                <a:grpSpLocks/>
              </p:cNvGrpSpPr>
              <p:nvPr/>
            </p:nvGrpSpPr>
            <p:grpSpPr bwMode="auto">
              <a:xfrm>
                <a:off x="3472" y="474"/>
                <a:ext cx="134" cy="44"/>
                <a:chOff x="4058" y="1184"/>
                <a:chExt cx="134" cy="44"/>
              </a:xfrm>
            </p:grpSpPr>
            <p:sp>
              <p:nvSpPr>
                <p:cNvPr id="185" name="Oval 399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172" y="1204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86" name="Oval 400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058" y="1204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87" name="Oval 401"/>
                <p:cNvSpPr>
                  <a:spLocks noChangeArrowheads="1"/>
                </p:cNvSpPr>
                <p:nvPr/>
              </p:nvSpPr>
              <p:spPr bwMode="auto">
                <a:xfrm rot="10800000">
                  <a:off x="4124" y="1184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88" name="Oval 402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102" y="1214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40" name="Group 403"/>
              <p:cNvGrpSpPr>
                <a:grpSpLocks/>
              </p:cNvGrpSpPr>
              <p:nvPr/>
            </p:nvGrpSpPr>
            <p:grpSpPr bwMode="auto">
              <a:xfrm>
                <a:off x="3298" y="446"/>
                <a:ext cx="134" cy="44"/>
                <a:chOff x="4058" y="1184"/>
                <a:chExt cx="134" cy="44"/>
              </a:xfrm>
            </p:grpSpPr>
            <p:sp>
              <p:nvSpPr>
                <p:cNvPr id="181" name="Oval 404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172" y="1204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82" name="Oval 405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058" y="1204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83" name="Oval 406"/>
                <p:cNvSpPr>
                  <a:spLocks noChangeArrowheads="1"/>
                </p:cNvSpPr>
                <p:nvPr/>
              </p:nvSpPr>
              <p:spPr bwMode="auto">
                <a:xfrm rot="10800000">
                  <a:off x="4124" y="1184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84" name="Oval 407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102" y="1214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41" name="Group 408"/>
              <p:cNvGrpSpPr>
                <a:grpSpLocks/>
              </p:cNvGrpSpPr>
              <p:nvPr/>
            </p:nvGrpSpPr>
            <p:grpSpPr bwMode="auto">
              <a:xfrm>
                <a:off x="3576" y="432"/>
                <a:ext cx="134" cy="44"/>
                <a:chOff x="4058" y="1184"/>
                <a:chExt cx="134" cy="44"/>
              </a:xfrm>
            </p:grpSpPr>
            <p:sp>
              <p:nvSpPr>
                <p:cNvPr id="177" name="Oval 409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172" y="1204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78" name="Oval 410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058" y="1204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79" name="Oval 411"/>
                <p:cNvSpPr>
                  <a:spLocks noChangeArrowheads="1"/>
                </p:cNvSpPr>
                <p:nvPr/>
              </p:nvSpPr>
              <p:spPr bwMode="auto">
                <a:xfrm rot="10800000">
                  <a:off x="4124" y="1184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80" name="Oval 412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102" y="1214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42" name="Group 413"/>
              <p:cNvGrpSpPr>
                <a:grpSpLocks/>
              </p:cNvGrpSpPr>
              <p:nvPr/>
            </p:nvGrpSpPr>
            <p:grpSpPr bwMode="auto">
              <a:xfrm>
                <a:off x="3426" y="440"/>
                <a:ext cx="134" cy="44"/>
                <a:chOff x="4058" y="1184"/>
                <a:chExt cx="134" cy="44"/>
              </a:xfrm>
            </p:grpSpPr>
            <p:sp>
              <p:nvSpPr>
                <p:cNvPr id="173" name="Oval 414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172" y="1204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74" name="Oval 415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058" y="1204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75" name="Oval 416"/>
                <p:cNvSpPr>
                  <a:spLocks noChangeArrowheads="1"/>
                </p:cNvSpPr>
                <p:nvPr/>
              </p:nvSpPr>
              <p:spPr bwMode="auto">
                <a:xfrm rot="10800000">
                  <a:off x="4124" y="1184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76" name="Oval 417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102" y="1214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43" name="Group 418"/>
              <p:cNvGrpSpPr>
                <a:grpSpLocks/>
              </p:cNvGrpSpPr>
              <p:nvPr/>
            </p:nvGrpSpPr>
            <p:grpSpPr bwMode="auto">
              <a:xfrm>
                <a:off x="3732" y="1263"/>
                <a:ext cx="66" cy="58"/>
                <a:chOff x="5370" y="919"/>
                <a:chExt cx="66" cy="58"/>
              </a:xfrm>
            </p:grpSpPr>
            <p:sp>
              <p:nvSpPr>
                <p:cNvPr id="169" name="Oval 419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70" name="Oval 420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71" name="Oval 421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72" name="Oval 422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44" name="Group 423"/>
              <p:cNvGrpSpPr>
                <a:grpSpLocks/>
              </p:cNvGrpSpPr>
              <p:nvPr/>
            </p:nvGrpSpPr>
            <p:grpSpPr bwMode="auto">
              <a:xfrm>
                <a:off x="3738" y="1359"/>
                <a:ext cx="66" cy="58"/>
                <a:chOff x="5370" y="919"/>
                <a:chExt cx="66" cy="58"/>
              </a:xfrm>
            </p:grpSpPr>
            <p:sp>
              <p:nvSpPr>
                <p:cNvPr id="165" name="Oval 424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66" name="Oval 425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67" name="Oval 426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68" name="Oval 427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45" name="Group 428"/>
              <p:cNvGrpSpPr>
                <a:grpSpLocks/>
              </p:cNvGrpSpPr>
              <p:nvPr/>
            </p:nvGrpSpPr>
            <p:grpSpPr bwMode="auto">
              <a:xfrm rot="3077637">
                <a:off x="3230" y="1357"/>
                <a:ext cx="66" cy="58"/>
                <a:chOff x="5370" y="919"/>
                <a:chExt cx="66" cy="58"/>
              </a:xfrm>
            </p:grpSpPr>
            <p:sp>
              <p:nvSpPr>
                <p:cNvPr id="161" name="Oval 429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62" name="Oval 430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63" name="Oval 431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64" name="Oval 432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46" name="Group 433"/>
              <p:cNvGrpSpPr>
                <a:grpSpLocks/>
              </p:cNvGrpSpPr>
              <p:nvPr/>
            </p:nvGrpSpPr>
            <p:grpSpPr bwMode="auto">
              <a:xfrm rot="3077637">
                <a:off x="3718" y="1425"/>
                <a:ext cx="66" cy="58"/>
                <a:chOff x="5370" y="919"/>
                <a:chExt cx="66" cy="58"/>
              </a:xfrm>
            </p:grpSpPr>
            <p:sp>
              <p:nvSpPr>
                <p:cNvPr id="157" name="Oval 434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58" name="Oval 435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59" name="Oval 436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60" name="Oval 437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47" name="Group 438"/>
              <p:cNvGrpSpPr>
                <a:grpSpLocks/>
              </p:cNvGrpSpPr>
              <p:nvPr/>
            </p:nvGrpSpPr>
            <p:grpSpPr bwMode="auto">
              <a:xfrm rot="3077637">
                <a:off x="3236" y="1469"/>
                <a:ext cx="66" cy="58"/>
                <a:chOff x="5370" y="919"/>
                <a:chExt cx="66" cy="58"/>
              </a:xfrm>
            </p:grpSpPr>
            <p:sp>
              <p:nvSpPr>
                <p:cNvPr id="153" name="Oval 439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54" name="Oval 440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55" name="Oval 441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56" name="Oval 442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48" name="Group 443"/>
              <p:cNvGrpSpPr>
                <a:grpSpLocks/>
              </p:cNvGrpSpPr>
              <p:nvPr/>
            </p:nvGrpSpPr>
            <p:grpSpPr bwMode="auto">
              <a:xfrm>
                <a:off x="3712" y="1619"/>
                <a:ext cx="43" cy="164"/>
                <a:chOff x="2876" y="1411"/>
                <a:chExt cx="43" cy="164"/>
              </a:xfrm>
            </p:grpSpPr>
            <p:sp>
              <p:nvSpPr>
                <p:cNvPr id="149" name="Oval 444"/>
                <p:cNvSpPr>
                  <a:spLocks noChangeArrowheads="1"/>
                </p:cNvSpPr>
                <p:nvPr/>
              </p:nvSpPr>
              <p:spPr bwMode="auto">
                <a:xfrm rot="5400000">
                  <a:off x="2891" y="1547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50" name="Oval 445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2899" y="1446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51" name="Oval 446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2899" y="1503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52" name="Oval 447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2876" y="1411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19" name="Group 448"/>
            <p:cNvGrpSpPr>
              <a:grpSpLocks/>
            </p:cNvGrpSpPr>
            <p:nvPr/>
          </p:nvGrpSpPr>
          <p:grpSpPr bwMode="auto">
            <a:xfrm>
              <a:off x="2126611" y="906467"/>
              <a:ext cx="1173163" cy="2354263"/>
              <a:chOff x="589" y="327"/>
              <a:chExt cx="739" cy="1483"/>
            </a:xfrm>
          </p:grpSpPr>
          <p:sp>
            <p:nvSpPr>
              <p:cNvPr id="30" name="Rectangle 449"/>
              <p:cNvSpPr>
                <a:spLocks noChangeArrowheads="1"/>
              </p:cNvSpPr>
              <p:nvPr/>
            </p:nvSpPr>
            <p:spPr bwMode="auto">
              <a:xfrm>
                <a:off x="592" y="328"/>
                <a:ext cx="736" cy="1480"/>
              </a:xfrm>
              <a:prstGeom prst="rect">
                <a:avLst/>
              </a:prstGeom>
              <a:solidFill>
                <a:srgbClr val="C12B4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" name="Rectangle 450"/>
              <p:cNvSpPr>
                <a:spLocks noChangeArrowheads="1"/>
              </p:cNvSpPr>
              <p:nvPr/>
            </p:nvSpPr>
            <p:spPr bwMode="auto">
              <a:xfrm>
                <a:off x="1305" y="459"/>
                <a:ext cx="23" cy="336"/>
              </a:xfrm>
              <a:prstGeom prst="rect">
                <a:avLst/>
              </a:prstGeom>
              <a:solidFill>
                <a:srgbClr val="2F49E3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" name="Rectangle 451"/>
              <p:cNvSpPr>
                <a:spLocks noChangeArrowheads="1"/>
              </p:cNvSpPr>
              <p:nvPr/>
            </p:nvSpPr>
            <p:spPr bwMode="auto">
              <a:xfrm>
                <a:off x="1305" y="1089"/>
                <a:ext cx="23" cy="336"/>
              </a:xfrm>
              <a:prstGeom prst="rect">
                <a:avLst/>
              </a:prstGeom>
              <a:solidFill>
                <a:srgbClr val="2F49E3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" name="Rectangle 452"/>
              <p:cNvSpPr>
                <a:spLocks noChangeArrowheads="1"/>
              </p:cNvSpPr>
              <p:nvPr/>
            </p:nvSpPr>
            <p:spPr bwMode="auto">
              <a:xfrm>
                <a:off x="589" y="1425"/>
                <a:ext cx="20" cy="336"/>
              </a:xfrm>
              <a:prstGeom prst="rect">
                <a:avLst/>
              </a:prstGeom>
              <a:solidFill>
                <a:srgbClr val="2F49E3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" name="Rectangle 453"/>
              <p:cNvSpPr>
                <a:spLocks noChangeArrowheads="1"/>
              </p:cNvSpPr>
              <p:nvPr/>
            </p:nvSpPr>
            <p:spPr bwMode="auto">
              <a:xfrm>
                <a:off x="589" y="723"/>
                <a:ext cx="23" cy="336"/>
              </a:xfrm>
              <a:prstGeom prst="rect">
                <a:avLst/>
              </a:prstGeom>
              <a:solidFill>
                <a:srgbClr val="2F49E3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" name="Rectangle 454"/>
              <p:cNvSpPr>
                <a:spLocks noChangeArrowheads="1"/>
              </p:cNvSpPr>
              <p:nvPr/>
            </p:nvSpPr>
            <p:spPr bwMode="auto">
              <a:xfrm rot="-5400000">
                <a:off x="892" y="171"/>
                <a:ext cx="23" cy="336"/>
              </a:xfrm>
              <a:prstGeom prst="rect">
                <a:avLst/>
              </a:prstGeom>
              <a:solidFill>
                <a:srgbClr val="2F49E3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" name="Rectangle 455"/>
              <p:cNvSpPr>
                <a:spLocks noChangeArrowheads="1"/>
              </p:cNvSpPr>
              <p:nvPr/>
            </p:nvSpPr>
            <p:spPr bwMode="auto">
              <a:xfrm rot="-5400000">
                <a:off x="1060" y="1628"/>
                <a:ext cx="23" cy="336"/>
              </a:xfrm>
              <a:prstGeom prst="rect">
                <a:avLst/>
              </a:prstGeom>
              <a:solidFill>
                <a:srgbClr val="2F49E3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" name="Rectangle 456"/>
              <p:cNvSpPr>
                <a:spLocks noChangeArrowheads="1"/>
              </p:cNvSpPr>
              <p:nvPr/>
            </p:nvSpPr>
            <p:spPr bwMode="auto">
              <a:xfrm>
                <a:off x="589" y="387"/>
                <a:ext cx="23" cy="168"/>
              </a:xfrm>
              <a:prstGeom prst="rect">
                <a:avLst/>
              </a:prstGeom>
              <a:solidFill>
                <a:srgbClr val="2F49E3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" name="Rectangle 457"/>
              <p:cNvSpPr>
                <a:spLocks noChangeArrowheads="1"/>
              </p:cNvSpPr>
              <p:nvPr/>
            </p:nvSpPr>
            <p:spPr bwMode="auto">
              <a:xfrm>
                <a:off x="1305" y="830"/>
                <a:ext cx="23" cy="168"/>
              </a:xfrm>
              <a:prstGeom prst="rect">
                <a:avLst/>
              </a:prstGeom>
              <a:solidFill>
                <a:srgbClr val="2F49E3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" name="Rectangle 458"/>
              <p:cNvSpPr>
                <a:spLocks noChangeArrowheads="1"/>
              </p:cNvSpPr>
              <p:nvPr/>
            </p:nvSpPr>
            <p:spPr bwMode="auto">
              <a:xfrm>
                <a:off x="1305" y="1551"/>
                <a:ext cx="23" cy="168"/>
              </a:xfrm>
              <a:prstGeom prst="rect">
                <a:avLst/>
              </a:prstGeom>
              <a:solidFill>
                <a:srgbClr val="2F49E3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" name="Rectangle 459"/>
              <p:cNvSpPr>
                <a:spLocks noChangeArrowheads="1"/>
              </p:cNvSpPr>
              <p:nvPr/>
            </p:nvSpPr>
            <p:spPr bwMode="auto">
              <a:xfrm>
                <a:off x="589" y="1138"/>
                <a:ext cx="23" cy="168"/>
              </a:xfrm>
              <a:prstGeom prst="rect">
                <a:avLst/>
              </a:prstGeom>
              <a:solidFill>
                <a:srgbClr val="2F49E3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" name="Rectangle 460"/>
              <p:cNvSpPr>
                <a:spLocks noChangeArrowheads="1"/>
              </p:cNvSpPr>
              <p:nvPr/>
            </p:nvSpPr>
            <p:spPr bwMode="auto">
              <a:xfrm rot="-5400000">
                <a:off x="753" y="1744"/>
                <a:ext cx="18" cy="113"/>
              </a:xfrm>
              <a:prstGeom prst="rect">
                <a:avLst/>
              </a:prstGeom>
              <a:solidFill>
                <a:srgbClr val="2F49E3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" name="Rectangle 461"/>
              <p:cNvSpPr>
                <a:spLocks noChangeArrowheads="1"/>
              </p:cNvSpPr>
              <p:nvPr/>
            </p:nvSpPr>
            <p:spPr bwMode="auto">
              <a:xfrm rot="-5400000">
                <a:off x="1228" y="282"/>
                <a:ext cx="23" cy="113"/>
              </a:xfrm>
              <a:prstGeom prst="rect">
                <a:avLst/>
              </a:prstGeom>
              <a:solidFill>
                <a:srgbClr val="2F49E3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cxnSp>
          <p:nvCxnSpPr>
            <p:cNvPr id="20" name="Straight Arrow Connector 19"/>
            <p:cNvCxnSpPr/>
            <p:nvPr/>
          </p:nvCxnSpPr>
          <p:spPr>
            <a:xfrm>
              <a:off x="1651000" y="2019581"/>
              <a:ext cx="379413" cy="9526"/>
            </a:xfrm>
            <a:prstGeom prst="straightConnector1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3375025" y="2017993"/>
              <a:ext cx="379413" cy="11114"/>
            </a:xfrm>
            <a:prstGeom prst="straightConnector1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5099050" y="2017993"/>
              <a:ext cx="379413" cy="9526"/>
            </a:xfrm>
            <a:prstGeom prst="straightConnector1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6823075" y="2016406"/>
              <a:ext cx="379413" cy="11113"/>
            </a:xfrm>
            <a:prstGeom prst="straightConnector1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16"/>
            <p:cNvSpPr txBox="1">
              <a:spLocks noChangeArrowheads="1"/>
            </p:cNvSpPr>
            <p:nvPr/>
          </p:nvSpPr>
          <p:spPr bwMode="auto">
            <a:xfrm>
              <a:off x="803272" y="3140518"/>
              <a:ext cx="64044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GB" sz="2000">
                  <a:ea typeface="Arial" pitchFamily="-84" charset="0"/>
                  <a:cs typeface="Arial" pitchFamily="-84" charset="0"/>
                </a:rPr>
                <a:t>a </a:t>
              </a:r>
            </a:p>
          </p:txBody>
        </p:sp>
        <p:sp>
          <p:nvSpPr>
            <p:cNvPr id="25" name="TextBox 17"/>
            <p:cNvSpPr txBox="1">
              <a:spLocks noChangeArrowheads="1"/>
            </p:cNvSpPr>
            <p:nvPr/>
          </p:nvSpPr>
          <p:spPr bwMode="auto">
            <a:xfrm>
              <a:off x="2548542" y="3162230"/>
              <a:ext cx="64044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GB" sz="2000">
                  <a:ea typeface="Arial" pitchFamily="-84" charset="0"/>
                  <a:cs typeface="Arial" pitchFamily="-84" charset="0"/>
                </a:rPr>
                <a:t>b</a:t>
              </a:r>
            </a:p>
          </p:txBody>
        </p:sp>
        <p:sp>
          <p:nvSpPr>
            <p:cNvPr id="26" name="TextBox 18"/>
            <p:cNvSpPr txBox="1">
              <a:spLocks noChangeArrowheads="1"/>
            </p:cNvSpPr>
            <p:nvPr/>
          </p:nvSpPr>
          <p:spPr bwMode="auto">
            <a:xfrm>
              <a:off x="4293812" y="3151374"/>
              <a:ext cx="64044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GB" sz="2000">
                  <a:ea typeface="Arial" pitchFamily="-84" charset="0"/>
                  <a:cs typeface="Arial" pitchFamily="-84" charset="0"/>
                </a:rPr>
                <a:t>c</a:t>
              </a:r>
            </a:p>
          </p:txBody>
        </p:sp>
        <p:sp>
          <p:nvSpPr>
            <p:cNvPr id="27" name="TextBox 19"/>
            <p:cNvSpPr txBox="1">
              <a:spLocks noChangeArrowheads="1"/>
            </p:cNvSpPr>
            <p:nvPr/>
          </p:nvSpPr>
          <p:spPr bwMode="auto">
            <a:xfrm>
              <a:off x="5995662" y="3162230"/>
              <a:ext cx="64044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GB" sz="2000">
                  <a:ea typeface="Arial" pitchFamily="-84" charset="0"/>
                  <a:cs typeface="Arial" pitchFamily="-84" charset="0"/>
                </a:rPr>
                <a:t>d</a:t>
              </a:r>
            </a:p>
          </p:txBody>
        </p:sp>
        <p:sp>
          <p:nvSpPr>
            <p:cNvPr id="28" name="TextBox 20"/>
            <p:cNvSpPr txBox="1">
              <a:spLocks noChangeArrowheads="1"/>
            </p:cNvSpPr>
            <p:nvPr/>
          </p:nvSpPr>
          <p:spPr bwMode="auto">
            <a:xfrm>
              <a:off x="7719222" y="3162230"/>
              <a:ext cx="64044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GB" sz="2000">
                  <a:ea typeface="Arial" pitchFamily="-84" charset="0"/>
                  <a:cs typeface="Arial" pitchFamily="-84" charset="0"/>
                </a:rPr>
                <a:t>e</a:t>
              </a:r>
            </a:p>
          </p:txBody>
        </p:sp>
        <p:sp>
          <p:nvSpPr>
            <p:cNvPr id="29" name="TextBox 21"/>
            <p:cNvSpPr txBox="1">
              <a:spLocks noChangeArrowheads="1"/>
            </p:cNvSpPr>
            <p:nvPr/>
          </p:nvSpPr>
          <p:spPr bwMode="auto">
            <a:xfrm>
              <a:off x="569226" y="1878016"/>
              <a:ext cx="11684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GB" sz="2000">
                  <a:ea typeface="Arial" pitchFamily="-84" charset="0"/>
                  <a:cs typeface="Arial" pitchFamily="-84" charset="0"/>
                </a:rPr>
                <a:t>crystal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108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69" name="Rectangle 13"/>
          <p:cNvSpPr>
            <a:spLocks noChangeArrowheads="1"/>
          </p:cNvSpPr>
          <p:nvPr/>
        </p:nvSpPr>
        <p:spPr bwMode="auto">
          <a:xfrm>
            <a:off x="152400" y="76200"/>
            <a:ext cx="8839200" cy="6511925"/>
          </a:xfrm>
          <a:prstGeom prst="rect">
            <a:avLst/>
          </a:prstGeom>
          <a:solidFill>
            <a:srgbClr val="D3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2" name="Rectangle 17"/>
          <p:cNvSpPr>
            <a:spLocks noChangeArrowheads="1"/>
          </p:cNvSpPr>
          <p:nvPr/>
        </p:nvSpPr>
        <p:spPr bwMode="auto">
          <a:xfrm>
            <a:off x="971624" y="5309626"/>
            <a:ext cx="7416800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2000" dirty="0">
              <a:latin typeface="+mj-lt"/>
            </a:endParaRPr>
          </a:p>
          <a:p>
            <a:pPr algn="ctr">
              <a:defRPr/>
            </a:pPr>
            <a:endParaRPr lang="en-GB" sz="1600" dirty="0">
              <a:latin typeface="+mj-lt"/>
            </a:endParaRPr>
          </a:p>
          <a:p>
            <a:pPr algn="ctr">
              <a:defRPr/>
            </a:pPr>
            <a:endParaRPr lang="en-GB" sz="1700" dirty="0">
              <a:latin typeface="Calibri" pitchFamily="34" charset="0"/>
            </a:endParaRPr>
          </a:p>
        </p:txBody>
      </p:sp>
      <p:sp>
        <p:nvSpPr>
          <p:cNvPr id="11" name="Rectángulo 6"/>
          <p:cNvSpPr/>
          <p:nvPr/>
        </p:nvSpPr>
        <p:spPr>
          <a:xfrm>
            <a:off x="-533400" y="162669"/>
            <a:ext cx="10668000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018852" y="116632"/>
            <a:ext cx="85217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2800" dirty="0"/>
              <a:t>Interface-coupled dissolution-precipitation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6363" y="3645024"/>
            <a:ext cx="9093200" cy="3046988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lphaLcParenBoth"/>
            </a:pPr>
            <a:endParaRPr lang="en-GB" dirty="0"/>
          </a:p>
          <a:p>
            <a:pPr marL="457200" indent="-457200"/>
            <a:r>
              <a:rPr lang="en-GB" dirty="0"/>
              <a:t>(c) The porosity generated depends on both the solid molar volume change and the relative </a:t>
            </a:r>
            <a:r>
              <a:rPr lang="en-GB" dirty="0" err="1"/>
              <a:t>solubilities</a:t>
            </a:r>
            <a:r>
              <a:rPr lang="en-GB" dirty="0"/>
              <a:t> of parent and product in the fluid</a:t>
            </a:r>
          </a:p>
          <a:p>
            <a:pPr marL="457200" indent="-457200"/>
            <a:endParaRPr lang="en-GB" dirty="0"/>
          </a:p>
          <a:p>
            <a:pPr marL="457200" indent="-457200"/>
            <a:r>
              <a:rPr lang="en-GB" dirty="0"/>
              <a:t>(d-e) A reaction/replacement interface moves through the parent crystal</a:t>
            </a:r>
          </a:p>
          <a:p>
            <a:pPr marL="457200" indent="-457200"/>
            <a:endParaRPr lang="en-GB" dirty="0"/>
          </a:p>
        </p:txBody>
      </p:sp>
      <p:grpSp>
        <p:nvGrpSpPr>
          <p:cNvPr id="13" name="Group 5"/>
          <p:cNvGrpSpPr>
            <a:grpSpLocks/>
          </p:cNvGrpSpPr>
          <p:nvPr/>
        </p:nvGrpSpPr>
        <p:grpSpPr bwMode="auto">
          <a:xfrm>
            <a:off x="9525" y="976313"/>
            <a:ext cx="9144000" cy="3006725"/>
            <a:chOff x="0" y="597056"/>
            <a:chExt cx="9144000" cy="3006990"/>
          </a:xfrm>
        </p:grpSpPr>
        <p:sp>
          <p:nvSpPr>
            <p:cNvPr id="14" name="Rectangle 13"/>
            <p:cNvSpPr/>
            <p:nvPr/>
          </p:nvSpPr>
          <p:spPr>
            <a:xfrm>
              <a:off x="0" y="597056"/>
              <a:ext cx="9144000" cy="3006990"/>
            </a:xfrm>
            <a:prstGeom prst="rect">
              <a:avLst/>
            </a:prstGeom>
            <a:blipFill dpi="0" rotWithShape="1">
              <a:blip r:embed="rId3">
                <a:alphaModFix amt="56000"/>
              </a:blip>
              <a:srcRect/>
              <a:tile tx="0" ty="0" sx="100000" sy="100000" flip="none" algn="tl"/>
            </a:blip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>
                <a:solidFill>
                  <a:srgbClr val="FFFFFF"/>
                </a:solidFill>
                <a:ea typeface="ＭＳ Ｐゴシック" pitchFamily="-84" charset="-128"/>
                <a:cs typeface="ＭＳ Ｐゴシック" pitchFamily="-84" charset="-128"/>
              </a:endParaRPr>
            </a:p>
          </p:txBody>
        </p:sp>
        <p:sp>
          <p:nvSpPr>
            <p:cNvPr id="15" name="Rectangle 2"/>
            <p:cNvSpPr>
              <a:spLocks noChangeArrowheads="1"/>
            </p:cNvSpPr>
            <p:nvPr/>
          </p:nvSpPr>
          <p:spPr bwMode="auto">
            <a:xfrm>
              <a:off x="406401" y="897733"/>
              <a:ext cx="1168400" cy="2349500"/>
            </a:xfrm>
            <a:prstGeom prst="rect">
              <a:avLst/>
            </a:prstGeom>
            <a:solidFill>
              <a:srgbClr val="C12B4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16" name="Group 3"/>
            <p:cNvGrpSpPr>
              <a:grpSpLocks/>
            </p:cNvGrpSpPr>
            <p:nvPr/>
          </p:nvGrpSpPr>
          <p:grpSpPr bwMode="auto">
            <a:xfrm>
              <a:off x="7299942" y="897734"/>
              <a:ext cx="1177926" cy="2349500"/>
              <a:chOff x="4408" y="328"/>
              <a:chExt cx="742" cy="1480"/>
            </a:xfrm>
          </p:grpSpPr>
          <p:sp>
            <p:nvSpPr>
              <p:cNvPr id="770" name="Rectangle 4"/>
              <p:cNvSpPr>
                <a:spLocks noChangeArrowheads="1"/>
              </p:cNvSpPr>
              <p:nvPr/>
            </p:nvSpPr>
            <p:spPr bwMode="auto">
              <a:xfrm>
                <a:off x="4408" y="328"/>
                <a:ext cx="736" cy="1480"/>
              </a:xfrm>
              <a:prstGeom prst="rect">
                <a:avLst/>
              </a:prstGeom>
              <a:solidFill>
                <a:srgbClr val="2F49E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1" name="Oval 5"/>
              <p:cNvSpPr>
                <a:spLocks noChangeArrowheads="1"/>
              </p:cNvSpPr>
              <p:nvPr/>
            </p:nvSpPr>
            <p:spPr bwMode="auto">
              <a:xfrm>
                <a:off x="4547" y="343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2" name="Oval 6"/>
              <p:cNvSpPr>
                <a:spLocks noChangeAspect="1" noChangeArrowheads="1"/>
              </p:cNvSpPr>
              <p:nvPr/>
            </p:nvSpPr>
            <p:spPr bwMode="auto">
              <a:xfrm>
                <a:off x="4446" y="343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3" name="Oval 7"/>
              <p:cNvSpPr>
                <a:spLocks noChangeAspect="1" noChangeArrowheads="1"/>
              </p:cNvSpPr>
              <p:nvPr/>
            </p:nvSpPr>
            <p:spPr bwMode="auto">
              <a:xfrm>
                <a:off x="4503" y="343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4" name="Oval 8"/>
              <p:cNvSpPr>
                <a:spLocks noChangeAspect="1" noChangeArrowheads="1"/>
              </p:cNvSpPr>
              <p:nvPr/>
            </p:nvSpPr>
            <p:spPr bwMode="auto">
              <a:xfrm>
                <a:off x="4674" y="343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5" name="Oval 9"/>
              <p:cNvSpPr>
                <a:spLocks noChangeAspect="1" noChangeArrowheads="1"/>
              </p:cNvSpPr>
              <p:nvPr/>
            </p:nvSpPr>
            <p:spPr bwMode="auto">
              <a:xfrm>
                <a:off x="4731" y="343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6" name="Oval 10"/>
              <p:cNvSpPr>
                <a:spLocks noChangeAspect="1" noChangeArrowheads="1"/>
              </p:cNvSpPr>
              <p:nvPr/>
            </p:nvSpPr>
            <p:spPr bwMode="auto">
              <a:xfrm>
                <a:off x="4845" y="343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7" name="Oval 11"/>
              <p:cNvSpPr>
                <a:spLocks noChangeAspect="1" noChangeArrowheads="1"/>
              </p:cNvSpPr>
              <p:nvPr/>
            </p:nvSpPr>
            <p:spPr bwMode="auto">
              <a:xfrm>
                <a:off x="4959" y="343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8" name="Oval 12"/>
              <p:cNvSpPr>
                <a:spLocks noChangeAspect="1" noChangeArrowheads="1"/>
              </p:cNvSpPr>
              <p:nvPr/>
            </p:nvSpPr>
            <p:spPr bwMode="auto">
              <a:xfrm>
                <a:off x="5016" y="343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9" name="Oval 13"/>
              <p:cNvSpPr>
                <a:spLocks noChangeAspect="1" noChangeArrowheads="1"/>
              </p:cNvSpPr>
              <p:nvPr/>
            </p:nvSpPr>
            <p:spPr bwMode="auto">
              <a:xfrm>
                <a:off x="5073" y="343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0" name="Oval 14"/>
              <p:cNvSpPr>
                <a:spLocks noChangeArrowheads="1"/>
              </p:cNvSpPr>
              <p:nvPr/>
            </p:nvSpPr>
            <p:spPr bwMode="auto">
              <a:xfrm>
                <a:off x="4643" y="358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1" name="Oval 15"/>
              <p:cNvSpPr>
                <a:spLocks noChangeArrowheads="1"/>
              </p:cNvSpPr>
              <p:nvPr/>
            </p:nvSpPr>
            <p:spPr bwMode="auto">
              <a:xfrm>
                <a:off x="4775" y="355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2" name="Oval 16"/>
              <p:cNvSpPr>
                <a:spLocks noChangeArrowheads="1"/>
              </p:cNvSpPr>
              <p:nvPr/>
            </p:nvSpPr>
            <p:spPr bwMode="auto">
              <a:xfrm>
                <a:off x="4928" y="352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3" name="Oval 17"/>
              <p:cNvSpPr>
                <a:spLocks noChangeArrowheads="1"/>
              </p:cNvSpPr>
              <p:nvPr/>
            </p:nvSpPr>
            <p:spPr bwMode="auto">
              <a:xfrm>
                <a:off x="5102" y="352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4" name="Oval 18"/>
              <p:cNvSpPr>
                <a:spLocks noChangeAspect="1" noChangeArrowheads="1"/>
              </p:cNvSpPr>
              <p:nvPr/>
            </p:nvSpPr>
            <p:spPr bwMode="auto">
              <a:xfrm>
                <a:off x="5050" y="363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5" name="Oval 19"/>
              <p:cNvSpPr>
                <a:spLocks noChangeAspect="1" noChangeArrowheads="1"/>
              </p:cNvSpPr>
              <p:nvPr/>
            </p:nvSpPr>
            <p:spPr bwMode="auto">
              <a:xfrm>
                <a:off x="4987" y="357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6" name="Oval 20"/>
              <p:cNvSpPr>
                <a:spLocks noChangeAspect="1" noChangeArrowheads="1"/>
              </p:cNvSpPr>
              <p:nvPr/>
            </p:nvSpPr>
            <p:spPr bwMode="auto">
              <a:xfrm>
                <a:off x="4888" y="366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7" name="Oval 21"/>
              <p:cNvSpPr>
                <a:spLocks noChangeAspect="1" noChangeArrowheads="1"/>
              </p:cNvSpPr>
              <p:nvPr/>
            </p:nvSpPr>
            <p:spPr bwMode="auto">
              <a:xfrm>
                <a:off x="4807" y="339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8" name="Oval 22"/>
              <p:cNvSpPr>
                <a:spLocks noChangeAspect="1" noChangeArrowheads="1"/>
              </p:cNvSpPr>
              <p:nvPr/>
            </p:nvSpPr>
            <p:spPr bwMode="auto">
              <a:xfrm>
                <a:off x="4708" y="363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9" name="Oval 23"/>
              <p:cNvSpPr>
                <a:spLocks noChangeAspect="1" noChangeArrowheads="1"/>
              </p:cNvSpPr>
              <p:nvPr/>
            </p:nvSpPr>
            <p:spPr bwMode="auto">
              <a:xfrm>
                <a:off x="4609" y="366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0" name="Oval 24"/>
              <p:cNvSpPr>
                <a:spLocks noChangeAspect="1" noChangeArrowheads="1"/>
              </p:cNvSpPr>
              <p:nvPr/>
            </p:nvSpPr>
            <p:spPr bwMode="auto">
              <a:xfrm>
                <a:off x="4411" y="372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1" name="Oval 25"/>
              <p:cNvSpPr>
                <a:spLocks noChangeArrowheads="1"/>
              </p:cNvSpPr>
              <p:nvPr/>
            </p:nvSpPr>
            <p:spPr bwMode="auto">
              <a:xfrm>
                <a:off x="4553" y="401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2" name="Oval 26"/>
              <p:cNvSpPr>
                <a:spLocks noChangeAspect="1" noChangeArrowheads="1"/>
              </p:cNvSpPr>
              <p:nvPr/>
            </p:nvSpPr>
            <p:spPr bwMode="auto">
              <a:xfrm>
                <a:off x="4452" y="401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3" name="Oval 27"/>
              <p:cNvSpPr>
                <a:spLocks noChangeAspect="1" noChangeArrowheads="1"/>
              </p:cNvSpPr>
              <p:nvPr/>
            </p:nvSpPr>
            <p:spPr bwMode="auto">
              <a:xfrm>
                <a:off x="4509" y="401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4" name="Oval 28"/>
              <p:cNvSpPr>
                <a:spLocks noChangeAspect="1" noChangeArrowheads="1"/>
              </p:cNvSpPr>
              <p:nvPr/>
            </p:nvSpPr>
            <p:spPr bwMode="auto">
              <a:xfrm>
                <a:off x="4680" y="401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5" name="Oval 29"/>
              <p:cNvSpPr>
                <a:spLocks noChangeAspect="1" noChangeArrowheads="1"/>
              </p:cNvSpPr>
              <p:nvPr/>
            </p:nvSpPr>
            <p:spPr bwMode="auto">
              <a:xfrm>
                <a:off x="4737" y="401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6" name="Oval 30"/>
              <p:cNvSpPr>
                <a:spLocks noChangeAspect="1" noChangeArrowheads="1"/>
              </p:cNvSpPr>
              <p:nvPr/>
            </p:nvSpPr>
            <p:spPr bwMode="auto">
              <a:xfrm>
                <a:off x="4851" y="401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7" name="Oval 31"/>
              <p:cNvSpPr>
                <a:spLocks noChangeAspect="1" noChangeArrowheads="1"/>
              </p:cNvSpPr>
              <p:nvPr/>
            </p:nvSpPr>
            <p:spPr bwMode="auto">
              <a:xfrm>
                <a:off x="4965" y="401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8" name="Oval 32"/>
              <p:cNvSpPr>
                <a:spLocks noChangeAspect="1" noChangeArrowheads="1"/>
              </p:cNvSpPr>
              <p:nvPr/>
            </p:nvSpPr>
            <p:spPr bwMode="auto">
              <a:xfrm>
                <a:off x="5022" y="401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9" name="Oval 33"/>
              <p:cNvSpPr>
                <a:spLocks noChangeAspect="1" noChangeArrowheads="1"/>
              </p:cNvSpPr>
              <p:nvPr/>
            </p:nvSpPr>
            <p:spPr bwMode="auto">
              <a:xfrm>
                <a:off x="5079" y="401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0" name="Oval 34"/>
              <p:cNvSpPr>
                <a:spLocks noChangeArrowheads="1"/>
              </p:cNvSpPr>
              <p:nvPr/>
            </p:nvSpPr>
            <p:spPr bwMode="auto">
              <a:xfrm>
                <a:off x="4649" y="416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1" name="Oval 35"/>
              <p:cNvSpPr>
                <a:spLocks noChangeArrowheads="1"/>
              </p:cNvSpPr>
              <p:nvPr/>
            </p:nvSpPr>
            <p:spPr bwMode="auto">
              <a:xfrm>
                <a:off x="4781" y="413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2" name="Oval 36"/>
              <p:cNvSpPr>
                <a:spLocks noChangeArrowheads="1"/>
              </p:cNvSpPr>
              <p:nvPr/>
            </p:nvSpPr>
            <p:spPr bwMode="auto">
              <a:xfrm>
                <a:off x="4934" y="410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3" name="Oval 37"/>
              <p:cNvSpPr>
                <a:spLocks noChangeArrowheads="1"/>
              </p:cNvSpPr>
              <p:nvPr/>
            </p:nvSpPr>
            <p:spPr bwMode="auto">
              <a:xfrm>
                <a:off x="5108" y="410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4" name="Oval 38"/>
              <p:cNvSpPr>
                <a:spLocks noChangeAspect="1" noChangeArrowheads="1"/>
              </p:cNvSpPr>
              <p:nvPr/>
            </p:nvSpPr>
            <p:spPr bwMode="auto">
              <a:xfrm>
                <a:off x="5056" y="421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5" name="Oval 39"/>
              <p:cNvSpPr>
                <a:spLocks noChangeAspect="1" noChangeArrowheads="1"/>
              </p:cNvSpPr>
              <p:nvPr/>
            </p:nvSpPr>
            <p:spPr bwMode="auto">
              <a:xfrm>
                <a:off x="4993" y="415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6" name="Oval 40"/>
              <p:cNvSpPr>
                <a:spLocks noChangeAspect="1" noChangeArrowheads="1"/>
              </p:cNvSpPr>
              <p:nvPr/>
            </p:nvSpPr>
            <p:spPr bwMode="auto">
              <a:xfrm>
                <a:off x="4894" y="424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7" name="Oval 41"/>
              <p:cNvSpPr>
                <a:spLocks noChangeAspect="1" noChangeArrowheads="1"/>
              </p:cNvSpPr>
              <p:nvPr/>
            </p:nvSpPr>
            <p:spPr bwMode="auto">
              <a:xfrm>
                <a:off x="4813" y="397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8" name="Oval 42"/>
              <p:cNvSpPr>
                <a:spLocks noChangeAspect="1" noChangeArrowheads="1"/>
              </p:cNvSpPr>
              <p:nvPr/>
            </p:nvSpPr>
            <p:spPr bwMode="auto">
              <a:xfrm>
                <a:off x="4714" y="421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9" name="Oval 43"/>
              <p:cNvSpPr>
                <a:spLocks noChangeAspect="1" noChangeArrowheads="1"/>
              </p:cNvSpPr>
              <p:nvPr/>
            </p:nvSpPr>
            <p:spPr bwMode="auto">
              <a:xfrm>
                <a:off x="4615" y="424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0" name="Oval 44"/>
              <p:cNvSpPr>
                <a:spLocks noChangeAspect="1" noChangeArrowheads="1"/>
              </p:cNvSpPr>
              <p:nvPr/>
            </p:nvSpPr>
            <p:spPr bwMode="auto">
              <a:xfrm>
                <a:off x="4417" y="430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1" name="Oval 45"/>
              <p:cNvSpPr>
                <a:spLocks noChangeArrowheads="1"/>
              </p:cNvSpPr>
              <p:nvPr/>
            </p:nvSpPr>
            <p:spPr bwMode="auto">
              <a:xfrm flipH="1">
                <a:off x="4982" y="457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2" name="Oval 46"/>
              <p:cNvSpPr>
                <a:spLocks noChangeAspect="1" noChangeArrowheads="1"/>
              </p:cNvSpPr>
              <p:nvPr/>
            </p:nvSpPr>
            <p:spPr bwMode="auto">
              <a:xfrm flipH="1">
                <a:off x="5091" y="457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3" name="Oval 47"/>
              <p:cNvSpPr>
                <a:spLocks noChangeAspect="1" noChangeArrowheads="1"/>
              </p:cNvSpPr>
              <p:nvPr/>
            </p:nvSpPr>
            <p:spPr bwMode="auto">
              <a:xfrm flipH="1">
                <a:off x="5034" y="457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4" name="Oval 48"/>
              <p:cNvSpPr>
                <a:spLocks noChangeAspect="1" noChangeArrowheads="1"/>
              </p:cNvSpPr>
              <p:nvPr/>
            </p:nvSpPr>
            <p:spPr bwMode="auto">
              <a:xfrm flipH="1">
                <a:off x="4863" y="457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5" name="Oval 49"/>
              <p:cNvSpPr>
                <a:spLocks noChangeAspect="1" noChangeArrowheads="1"/>
              </p:cNvSpPr>
              <p:nvPr/>
            </p:nvSpPr>
            <p:spPr bwMode="auto">
              <a:xfrm flipH="1">
                <a:off x="4806" y="457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6" name="Oval 50"/>
              <p:cNvSpPr>
                <a:spLocks noChangeAspect="1" noChangeArrowheads="1"/>
              </p:cNvSpPr>
              <p:nvPr/>
            </p:nvSpPr>
            <p:spPr bwMode="auto">
              <a:xfrm flipH="1">
                <a:off x="4692" y="457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7" name="Oval 51"/>
              <p:cNvSpPr>
                <a:spLocks noChangeAspect="1" noChangeArrowheads="1"/>
              </p:cNvSpPr>
              <p:nvPr/>
            </p:nvSpPr>
            <p:spPr bwMode="auto">
              <a:xfrm flipH="1">
                <a:off x="4578" y="457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8" name="Oval 52"/>
              <p:cNvSpPr>
                <a:spLocks noChangeAspect="1" noChangeArrowheads="1"/>
              </p:cNvSpPr>
              <p:nvPr/>
            </p:nvSpPr>
            <p:spPr bwMode="auto">
              <a:xfrm flipH="1">
                <a:off x="4521" y="457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9" name="Oval 53"/>
              <p:cNvSpPr>
                <a:spLocks noChangeAspect="1" noChangeArrowheads="1"/>
              </p:cNvSpPr>
              <p:nvPr/>
            </p:nvSpPr>
            <p:spPr bwMode="auto">
              <a:xfrm flipH="1">
                <a:off x="4464" y="457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0" name="Oval 54"/>
              <p:cNvSpPr>
                <a:spLocks noChangeArrowheads="1"/>
              </p:cNvSpPr>
              <p:nvPr/>
            </p:nvSpPr>
            <p:spPr bwMode="auto">
              <a:xfrm flipH="1">
                <a:off x="4886" y="472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1" name="Oval 55"/>
              <p:cNvSpPr>
                <a:spLocks noChangeArrowheads="1"/>
              </p:cNvSpPr>
              <p:nvPr/>
            </p:nvSpPr>
            <p:spPr bwMode="auto">
              <a:xfrm flipH="1">
                <a:off x="4754" y="469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2" name="Oval 56"/>
              <p:cNvSpPr>
                <a:spLocks noChangeArrowheads="1"/>
              </p:cNvSpPr>
              <p:nvPr/>
            </p:nvSpPr>
            <p:spPr bwMode="auto">
              <a:xfrm flipH="1">
                <a:off x="4601" y="466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3" name="Oval 57"/>
              <p:cNvSpPr>
                <a:spLocks noChangeArrowheads="1"/>
              </p:cNvSpPr>
              <p:nvPr/>
            </p:nvSpPr>
            <p:spPr bwMode="auto">
              <a:xfrm flipH="1">
                <a:off x="4427" y="466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4" name="Oval 58"/>
              <p:cNvSpPr>
                <a:spLocks noChangeAspect="1" noChangeArrowheads="1"/>
              </p:cNvSpPr>
              <p:nvPr/>
            </p:nvSpPr>
            <p:spPr bwMode="auto">
              <a:xfrm flipH="1">
                <a:off x="4493" y="477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5" name="Oval 59"/>
              <p:cNvSpPr>
                <a:spLocks noChangeAspect="1" noChangeArrowheads="1"/>
              </p:cNvSpPr>
              <p:nvPr/>
            </p:nvSpPr>
            <p:spPr bwMode="auto">
              <a:xfrm flipH="1">
                <a:off x="4556" y="471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6" name="Oval 60"/>
              <p:cNvSpPr>
                <a:spLocks noChangeAspect="1" noChangeArrowheads="1"/>
              </p:cNvSpPr>
              <p:nvPr/>
            </p:nvSpPr>
            <p:spPr bwMode="auto">
              <a:xfrm flipH="1">
                <a:off x="4655" y="480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7" name="Oval 61"/>
              <p:cNvSpPr>
                <a:spLocks noChangeAspect="1" noChangeArrowheads="1"/>
              </p:cNvSpPr>
              <p:nvPr/>
            </p:nvSpPr>
            <p:spPr bwMode="auto">
              <a:xfrm flipH="1">
                <a:off x="4736" y="453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8" name="Oval 62"/>
              <p:cNvSpPr>
                <a:spLocks noChangeAspect="1" noChangeArrowheads="1"/>
              </p:cNvSpPr>
              <p:nvPr/>
            </p:nvSpPr>
            <p:spPr bwMode="auto">
              <a:xfrm flipH="1">
                <a:off x="4835" y="477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9" name="Oval 63"/>
              <p:cNvSpPr>
                <a:spLocks noChangeAspect="1" noChangeArrowheads="1"/>
              </p:cNvSpPr>
              <p:nvPr/>
            </p:nvSpPr>
            <p:spPr bwMode="auto">
              <a:xfrm flipH="1">
                <a:off x="4934" y="480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0" name="Oval 64"/>
              <p:cNvSpPr>
                <a:spLocks noChangeAspect="1" noChangeArrowheads="1"/>
              </p:cNvSpPr>
              <p:nvPr/>
            </p:nvSpPr>
            <p:spPr bwMode="auto">
              <a:xfrm flipH="1">
                <a:off x="5132" y="486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1" name="Oval 65"/>
              <p:cNvSpPr>
                <a:spLocks noChangeArrowheads="1"/>
              </p:cNvSpPr>
              <p:nvPr/>
            </p:nvSpPr>
            <p:spPr bwMode="auto">
              <a:xfrm flipH="1">
                <a:off x="4976" y="515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2" name="Oval 66"/>
              <p:cNvSpPr>
                <a:spLocks noChangeAspect="1" noChangeArrowheads="1"/>
              </p:cNvSpPr>
              <p:nvPr/>
            </p:nvSpPr>
            <p:spPr bwMode="auto">
              <a:xfrm flipH="1">
                <a:off x="5085" y="515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3" name="Oval 67"/>
              <p:cNvSpPr>
                <a:spLocks noChangeAspect="1" noChangeArrowheads="1"/>
              </p:cNvSpPr>
              <p:nvPr/>
            </p:nvSpPr>
            <p:spPr bwMode="auto">
              <a:xfrm flipH="1">
                <a:off x="5028" y="515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4" name="Oval 68"/>
              <p:cNvSpPr>
                <a:spLocks noChangeAspect="1" noChangeArrowheads="1"/>
              </p:cNvSpPr>
              <p:nvPr/>
            </p:nvSpPr>
            <p:spPr bwMode="auto">
              <a:xfrm flipH="1">
                <a:off x="4857" y="515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5" name="Oval 69"/>
              <p:cNvSpPr>
                <a:spLocks noChangeAspect="1" noChangeArrowheads="1"/>
              </p:cNvSpPr>
              <p:nvPr/>
            </p:nvSpPr>
            <p:spPr bwMode="auto">
              <a:xfrm flipH="1">
                <a:off x="4800" y="515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6" name="Oval 70"/>
              <p:cNvSpPr>
                <a:spLocks noChangeAspect="1" noChangeArrowheads="1"/>
              </p:cNvSpPr>
              <p:nvPr/>
            </p:nvSpPr>
            <p:spPr bwMode="auto">
              <a:xfrm flipH="1">
                <a:off x="4686" y="515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7" name="Oval 71"/>
              <p:cNvSpPr>
                <a:spLocks noChangeAspect="1" noChangeArrowheads="1"/>
              </p:cNvSpPr>
              <p:nvPr/>
            </p:nvSpPr>
            <p:spPr bwMode="auto">
              <a:xfrm flipH="1">
                <a:off x="4572" y="515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8" name="Oval 72"/>
              <p:cNvSpPr>
                <a:spLocks noChangeAspect="1" noChangeArrowheads="1"/>
              </p:cNvSpPr>
              <p:nvPr/>
            </p:nvSpPr>
            <p:spPr bwMode="auto">
              <a:xfrm flipH="1">
                <a:off x="4515" y="515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9" name="Oval 73"/>
              <p:cNvSpPr>
                <a:spLocks noChangeAspect="1" noChangeArrowheads="1"/>
              </p:cNvSpPr>
              <p:nvPr/>
            </p:nvSpPr>
            <p:spPr bwMode="auto">
              <a:xfrm flipH="1">
                <a:off x="4458" y="515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0" name="Oval 74"/>
              <p:cNvSpPr>
                <a:spLocks noChangeArrowheads="1"/>
              </p:cNvSpPr>
              <p:nvPr/>
            </p:nvSpPr>
            <p:spPr bwMode="auto">
              <a:xfrm flipH="1">
                <a:off x="4880" y="530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1" name="Oval 75"/>
              <p:cNvSpPr>
                <a:spLocks noChangeArrowheads="1"/>
              </p:cNvSpPr>
              <p:nvPr/>
            </p:nvSpPr>
            <p:spPr bwMode="auto">
              <a:xfrm flipH="1">
                <a:off x="4748" y="527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2" name="Oval 76"/>
              <p:cNvSpPr>
                <a:spLocks noChangeArrowheads="1"/>
              </p:cNvSpPr>
              <p:nvPr/>
            </p:nvSpPr>
            <p:spPr bwMode="auto">
              <a:xfrm flipH="1">
                <a:off x="4595" y="524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3" name="Oval 77"/>
              <p:cNvSpPr>
                <a:spLocks noChangeArrowheads="1"/>
              </p:cNvSpPr>
              <p:nvPr/>
            </p:nvSpPr>
            <p:spPr bwMode="auto">
              <a:xfrm flipH="1">
                <a:off x="4421" y="524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4" name="Oval 78"/>
              <p:cNvSpPr>
                <a:spLocks noChangeAspect="1" noChangeArrowheads="1"/>
              </p:cNvSpPr>
              <p:nvPr/>
            </p:nvSpPr>
            <p:spPr bwMode="auto">
              <a:xfrm flipH="1">
                <a:off x="4487" y="535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5" name="Oval 79"/>
              <p:cNvSpPr>
                <a:spLocks noChangeAspect="1" noChangeArrowheads="1"/>
              </p:cNvSpPr>
              <p:nvPr/>
            </p:nvSpPr>
            <p:spPr bwMode="auto">
              <a:xfrm flipH="1">
                <a:off x="4550" y="529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6" name="Oval 80"/>
              <p:cNvSpPr>
                <a:spLocks noChangeAspect="1" noChangeArrowheads="1"/>
              </p:cNvSpPr>
              <p:nvPr/>
            </p:nvSpPr>
            <p:spPr bwMode="auto">
              <a:xfrm flipH="1">
                <a:off x="4649" y="538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7" name="Oval 81"/>
              <p:cNvSpPr>
                <a:spLocks noChangeAspect="1" noChangeArrowheads="1"/>
              </p:cNvSpPr>
              <p:nvPr/>
            </p:nvSpPr>
            <p:spPr bwMode="auto">
              <a:xfrm flipH="1">
                <a:off x="4730" y="511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8" name="Oval 82"/>
              <p:cNvSpPr>
                <a:spLocks noChangeAspect="1" noChangeArrowheads="1"/>
              </p:cNvSpPr>
              <p:nvPr/>
            </p:nvSpPr>
            <p:spPr bwMode="auto">
              <a:xfrm flipH="1">
                <a:off x="4829" y="535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9" name="Oval 83"/>
              <p:cNvSpPr>
                <a:spLocks noChangeAspect="1" noChangeArrowheads="1"/>
              </p:cNvSpPr>
              <p:nvPr/>
            </p:nvSpPr>
            <p:spPr bwMode="auto">
              <a:xfrm flipH="1">
                <a:off x="4928" y="538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50" name="Oval 84"/>
              <p:cNvSpPr>
                <a:spLocks noChangeAspect="1" noChangeArrowheads="1"/>
              </p:cNvSpPr>
              <p:nvPr/>
            </p:nvSpPr>
            <p:spPr bwMode="auto">
              <a:xfrm flipH="1">
                <a:off x="5126" y="544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grpSp>
            <p:nvGrpSpPr>
              <p:cNvPr id="851" name="Group 85"/>
              <p:cNvGrpSpPr>
                <a:grpSpLocks/>
              </p:cNvGrpSpPr>
              <p:nvPr/>
            </p:nvGrpSpPr>
            <p:grpSpPr bwMode="auto">
              <a:xfrm rot="-5400000">
                <a:off x="4095" y="911"/>
                <a:ext cx="719" cy="47"/>
                <a:chOff x="4739" y="2533"/>
                <a:chExt cx="719" cy="47"/>
              </a:xfrm>
            </p:grpSpPr>
            <p:sp>
              <p:nvSpPr>
                <p:cNvPr id="1489" name="Oval 86"/>
                <p:cNvSpPr>
                  <a:spLocks noChangeArrowheads="1"/>
                </p:cNvSpPr>
                <p:nvPr/>
              </p:nvSpPr>
              <p:spPr bwMode="auto">
                <a:xfrm>
                  <a:off x="4875" y="2537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90" name="Oval 87"/>
                <p:cNvSpPr>
                  <a:spLocks noChangeAspect="1" noChangeArrowheads="1"/>
                </p:cNvSpPr>
                <p:nvPr/>
              </p:nvSpPr>
              <p:spPr bwMode="auto">
                <a:xfrm>
                  <a:off x="477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91" name="Oval 88"/>
                <p:cNvSpPr>
                  <a:spLocks noChangeAspect="1" noChangeArrowheads="1"/>
                </p:cNvSpPr>
                <p:nvPr/>
              </p:nvSpPr>
              <p:spPr bwMode="auto">
                <a:xfrm>
                  <a:off x="483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92" name="Oval 89"/>
                <p:cNvSpPr>
                  <a:spLocks noChangeAspect="1" noChangeArrowheads="1"/>
                </p:cNvSpPr>
                <p:nvPr/>
              </p:nvSpPr>
              <p:spPr bwMode="auto">
                <a:xfrm>
                  <a:off x="5002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93" name="Oval 90"/>
                <p:cNvSpPr>
                  <a:spLocks noChangeAspect="1" noChangeArrowheads="1"/>
                </p:cNvSpPr>
                <p:nvPr/>
              </p:nvSpPr>
              <p:spPr bwMode="auto">
                <a:xfrm>
                  <a:off x="5059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94" name="Oval 91"/>
                <p:cNvSpPr>
                  <a:spLocks noChangeAspect="1" noChangeArrowheads="1"/>
                </p:cNvSpPr>
                <p:nvPr/>
              </p:nvSpPr>
              <p:spPr bwMode="auto">
                <a:xfrm>
                  <a:off x="5173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95" name="Oval 92"/>
                <p:cNvSpPr>
                  <a:spLocks noChangeAspect="1" noChangeArrowheads="1"/>
                </p:cNvSpPr>
                <p:nvPr/>
              </p:nvSpPr>
              <p:spPr bwMode="auto">
                <a:xfrm>
                  <a:off x="5287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96" name="Oval 93"/>
                <p:cNvSpPr>
                  <a:spLocks noChangeAspect="1" noChangeArrowheads="1"/>
                </p:cNvSpPr>
                <p:nvPr/>
              </p:nvSpPr>
              <p:spPr bwMode="auto">
                <a:xfrm>
                  <a:off x="534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97" name="Oval 94"/>
                <p:cNvSpPr>
                  <a:spLocks noChangeAspect="1" noChangeArrowheads="1"/>
                </p:cNvSpPr>
                <p:nvPr/>
              </p:nvSpPr>
              <p:spPr bwMode="auto">
                <a:xfrm>
                  <a:off x="540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98" name="Oval 95"/>
                <p:cNvSpPr>
                  <a:spLocks noChangeArrowheads="1"/>
                </p:cNvSpPr>
                <p:nvPr/>
              </p:nvSpPr>
              <p:spPr bwMode="auto">
                <a:xfrm>
                  <a:off x="4971" y="2552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99" name="Oval 96"/>
                <p:cNvSpPr>
                  <a:spLocks noChangeArrowheads="1"/>
                </p:cNvSpPr>
                <p:nvPr/>
              </p:nvSpPr>
              <p:spPr bwMode="auto">
                <a:xfrm>
                  <a:off x="5103" y="2549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500" name="Oval 97"/>
                <p:cNvSpPr>
                  <a:spLocks noChangeArrowheads="1"/>
                </p:cNvSpPr>
                <p:nvPr/>
              </p:nvSpPr>
              <p:spPr bwMode="auto">
                <a:xfrm>
                  <a:off x="5256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501" name="Oval 98"/>
                <p:cNvSpPr>
                  <a:spLocks noChangeArrowheads="1"/>
                </p:cNvSpPr>
                <p:nvPr/>
              </p:nvSpPr>
              <p:spPr bwMode="auto">
                <a:xfrm>
                  <a:off x="5430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502" name="Oval 99"/>
                <p:cNvSpPr>
                  <a:spLocks noChangeAspect="1" noChangeArrowheads="1"/>
                </p:cNvSpPr>
                <p:nvPr/>
              </p:nvSpPr>
              <p:spPr bwMode="auto">
                <a:xfrm>
                  <a:off x="5378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503" name="Oval 100"/>
                <p:cNvSpPr>
                  <a:spLocks noChangeAspect="1" noChangeArrowheads="1"/>
                </p:cNvSpPr>
                <p:nvPr/>
              </p:nvSpPr>
              <p:spPr bwMode="auto">
                <a:xfrm>
                  <a:off x="5315" y="2551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504" name="Oval 101"/>
                <p:cNvSpPr>
                  <a:spLocks noChangeAspect="1" noChangeArrowheads="1"/>
                </p:cNvSpPr>
                <p:nvPr/>
              </p:nvSpPr>
              <p:spPr bwMode="auto">
                <a:xfrm>
                  <a:off x="5216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505" name="Oval 102"/>
                <p:cNvSpPr>
                  <a:spLocks noChangeAspect="1" noChangeArrowheads="1"/>
                </p:cNvSpPr>
                <p:nvPr/>
              </p:nvSpPr>
              <p:spPr bwMode="auto">
                <a:xfrm>
                  <a:off x="5135" y="25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506" name="Oval 103"/>
                <p:cNvSpPr>
                  <a:spLocks noChangeAspect="1" noChangeArrowheads="1"/>
                </p:cNvSpPr>
                <p:nvPr/>
              </p:nvSpPr>
              <p:spPr bwMode="auto">
                <a:xfrm>
                  <a:off x="5036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507" name="Oval 104"/>
                <p:cNvSpPr>
                  <a:spLocks noChangeAspect="1" noChangeArrowheads="1"/>
                </p:cNvSpPr>
                <p:nvPr/>
              </p:nvSpPr>
              <p:spPr bwMode="auto">
                <a:xfrm>
                  <a:off x="4937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508" name="Oval 105"/>
                <p:cNvSpPr>
                  <a:spLocks noChangeAspect="1" noChangeArrowheads="1"/>
                </p:cNvSpPr>
                <p:nvPr/>
              </p:nvSpPr>
              <p:spPr bwMode="auto">
                <a:xfrm>
                  <a:off x="4739" y="2566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852" name="Group 106"/>
              <p:cNvGrpSpPr>
                <a:grpSpLocks/>
              </p:cNvGrpSpPr>
              <p:nvPr/>
            </p:nvGrpSpPr>
            <p:grpSpPr bwMode="auto">
              <a:xfrm rot="-5400000">
                <a:off x="4691" y="977"/>
                <a:ext cx="719" cy="47"/>
                <a:chOff x="4739" y="2533"/>
                <a:chExt cx="719" cy="47"/>
              </a:xfrm>
            </p:grpSpPr>
            <p:sp>
              <p:nvSpPr>
                <p:cNvPr id="1469" name="Oval 107"/>
                <p:cNvSpPr>
                  <a:spLocks noChangeArrowheads="1"/>
                </p:cNvSpPr>
                <p:nvPr/>
              </p:nvSpPr>
              <p:spPr bwMode="auto">
                <a:xfrm>
                  <a:off x="4875" y="2537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70" name="Oval 108"/>
                <p:cNvSpPr>
                  <a:spLocks noChangeAspect="1" noChangeArrowheads="1"/>
                </p:cNvSpPr>
                <p:nvPr/>
              </p:nvSpPr>
              <p:spPr bwMode="auto">
                <a:xfrm>
                  <a:off x="477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71" name="Oval 109"/>
                <p:cNvSpPr>
                  <a:spLocks noChangeAspect="1" noChangeArrowheads="1"/>
                </p:cNvSpPr>
                <p:nvPr/>
              </p:nvSpPr>
              <p:spPr bwMode="auto">
                <a:xfrm>
                  <a:off x="483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72" name="Oval 110"/>
                <p:cNvSpPr>
                  <a:spLocks noChangeAspect="1" noChangeArrowheads="1"/>
                </p:cNvSpPr>
                <p:nvPr/>
              </p:nvSpPr>
              <p:spPr bwMode="auto">
                <a:xfrm>
                  <a:off x="5002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73" name="Oval 111"/>
                <p:cNvSpPr>
                  <a:spLocks noChangeAspect="1" noChangeArrowheads="1"/>
                </p:cNvSpPr>
                <p:nvPr/>
              </p:nvSpPr>
              <p:spPr bwMode="auto">
                <a:xfrm>
                  <a:off x="5059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74" name="Oval 112"/>
                <p:cNvSpPr>
                  <a:spLocks noChangeAspect="1" noChangeArrowheads="1"/>
                </p:cNvSpPr>
                <p:nvPr/>
              </p:nvSpPr>
              <p:spPr bwMode="auto">
                <a:xfrm>
                  <a:off x="5173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75" name="Oval 113"/>
                <p:cNvSpPr>
                  <a:spLocks noChangeAspect="1" noChangeArrowheads="1"/>
                </p:cNvSpPr>
                <p:nvPr/>
              </p:nvSpPr>
              <p:spPr bwMode="auto">
                <a:xfrm>
                  <a:off x="5287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76" name="Oval 114"/>
                <p:cNvSpPr>
                  <a:spLocks noChangeAspect="1" noChangeArrowheads="1"/>
                </p:cNvSpPr>
                <p:nvPr/>
              </p:nvSpPr>
              <p:spPr bwMode="auto">
                <a:xfrm>
                  <a:off x="534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77" name="Oval 115"/>
                <p:cNvSpPr>
                  <a:spLocks noChangeAspect="1" noChangeArrowheads="1"/>
                </p:cNvSpPr>
                <p:nvPr/>
              </p:nvSpPr>
              <p:spPr bwMode="auto">
                <a:xfrm>
                  <a:off x="540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78" name="Oval 116"/>
                <p:cNvSpPr>
                  <a:spLocks noChangeArrowheads="1"/>
                </p:cNvSpPr>
                <p:nvPr/>
              </p:nvSpPr>
              <p:spPr bwMode="auto">
                <a:xfrm>
                  <a:off x="4971" y="2552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79" name="Oval 117"/>
                <p:cNvSpPr>
                  <a:spLocks noChangeArrowheads="1"/>
                </p:cNvSpPr>
                <p:nvPr/>
              </p:nvSpPr>
              <p:spPr bwMode="auto">
                <a:xfrm>
                  <a:off x="5103" y="2549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80" name="Oval 118"/>
                <p:cNvSpPr>
                  <a:spLocks noChangeArrowheads="1"/>
                </p:cNvSpPr>
                <p:nvPr/>
              </p:nvSpPr>
              <p:spPr bwMode="auto">
                <a:xfrm>
                  <a:off x="5256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81" name="Oval 119"/>
                <p:cNvSpPr>
                  <a:spLocks noChangeArrowheads="1"/>
                </p:cNvSpPr>
                <p:nvPr/>
              </p:nvSpPr>
              <p:spPr bwMode="auto">
                <a:xfrm>
                  <a:off x="5430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82" name="Oval 120"/>
                <p:cNvSpPr>
                  <a:spLocks noChangeAspect="1" noChangeArrowheads="1"/>
                </p:cNvSpPr>
                <p:nvPr/>
              </p:nvSpPr>
              <p:spPr bwMode="auto">
                <a:xfrm>
                  <a:off x="5378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83" name="Oval 121"/>
                <p:cNvSpPr>
                  <a:spLocks noChangeAspect="1" noChangeArrowheads="1"/>
                </p:cNvSpPr>
                <p:nvPr/>
              </p:nvSpPr>
              <p:spPr bwMode="auto">
                <a:xfrm>
                  <a:off x="5315" y="2551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84" name="Oval 122"/>
                <p:cNvSpPr>
                  <a:spLocks noChangeAspect="1" noChangeArrowheads="1"/>
                </p:cNvSpPr>
                <p:nvPr/>
              </p:nvSpPr>
              <p:spPr bwMode="auto">
                <a:xfrm>
                  <a:off x="5216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85" name="Oval 123"/>
                <p:cNvSpPr>
                  <a:spLocks noChangeAspect="1" noChangeArrowheads="1"/>
                </p:cNvSpPr>
                <p:nvPr/>
              </p:nvSpPr>
              <p:spPr bwMode="auto">
                <a:xfrm>
                  <a:off x="5135" y="25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86" name="Oval 124"/>
                <p:cNvSpPr>
                  <a:spLocks noChangeAspect="1" noChangeArrowheads="1"/>
                </p:cNvSpPr>
                <p:nvPr/>
              </p:nvSpPr>
              <p:spPr bwMode="auto">
                <a:xfrm>
                  <a:off x="5036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87" name="Oval 125"/>
                <p:cNvSpPr>
                  <a:spLocks noChangeAspect="1" noChangeArrowheads="1"/>
                </p:cNvSpPr>
                <p:nvPr/>
              </p:nvSpPr>
              <p:spPr bwMode="auto">
                <a:xfrm>
                  <a:off x="4937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88" name="Oval 126"/>
                <p:cNvSpPr>
                  <a:spLocks noChangeAspect="1" noChangeArrowheads="1"/>
                </p:cNvSpPr>
                <p:nvPr/>
              </p:nvSpPr>
              <p:spPr bwMode="auto">
                <a:xfrm>
                  <a:off x="4739" y="2566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853" name="Group 127"/>
              <p:cNvGrpSpPr>
                <a:grpSpLocks/>
              </p:cNvGrpSpPr>
              <p:nvPr/>
            </p:nvGrpSpPr>
            <p:grpSpPr bwMode="auto">
              <a:xfrm rot="-5400000">
                <a:off x="4767" y="887"/>
                <a:ext cx="719" cy="47"/>
                <a:chOff x="4739" y="2533"/>
                <a:chExt cx="719" cy="47"/>
              </a:xfrm>
            </p:grpSpPr>
            <p:sp>
              <p:nvSpPr>
                <p:cNvPr id="1449" name="Oval 128"/>
                <p:cNvSpPr>
                  <a:spLocks noChangeArrowheads="1"/>
                </p:cNvSpPr>
                <p:nvPr/>
              </p:nvSpPr>
              <p:spPr bwMode="auto">
                <a:xfrm>
                  <a:off x="4875" y="2537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50" name="Oval 129"/>
                <p:cNvSpPr>
                  <a:spLocks noChangeAspect="1" noChangeArrowheads="1"/>
                </p:cNvSpPr>
                <p:nvPr/>
              </p:nvSpPr>
              <p:spPr bwMode="auto">
                <a:xfrm>
                  <a:off x="477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51" name="Oval 130"/>
                <p:cNvSpPr>
                  <a:spLocks noChangeAspect="1" noChangeArrowheads="1"/>
                </p:cNvSpPr>
                <p:nvPr/>
              </p:nvSpPr>
              <p:spPr bwMode="auto">
                <a:xfrm>
                  <a:off x="483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52" name="Oval 131"/>
                <p:cNvSpPr>
                  <a:spLocks noChangeAspect="1" noChangeArrowheads="1"/>
                </p:cNvSpPr>
                <p:nvPr/>
              </p:nvSpPr>
              <p:spPr bwMode="auto">
                <a:xfrm>
                  <a:off x="5002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53" name="Oval 132"/>
                <p:cNvSpPr>
                  <a:spLocks noChangeAspect="1" noChangeArrowheads="1"/>
                </p:cNvSpPr>
                <p:nvPr/>
              </p:nvSpPr>
              <p:spPr bwMode="auto">
                <a:xfrm>
                  <a:off x="5059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54" name="Oval 133"/>
                <p:cNvSpPr>
                  <a:spLocks noChangeAspect="1" noChangeArrowheads="1"/>
                </p:cNvSpPr>
                <p:nvPr/>
              </p:nvSpPr>
              <p:spPr bwMode="auto">
                <a:xfrm>
                  <a:off x="5173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55" name="Oval 134"/>
                <p:cNvSpPr>
                  <a:spLocks noChangeAspect="1" noChangeArrowheads="1"/>
                </p:cNvSpPr>
                <p:nvPr/>
              </p:nvSpPr>
              <p:spPr bwMode="auto">
                <a:xfrm>
                  <a:off x="5287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56" name="Oval 135"/>
                <p:cNvSpPr>
                  <a:spLocks noChangeAspect="1" noChangeArrowheads="1"/>
                </p:cNvSpPr>
                <p:nvPr/>
              </p:nvSpPr>
              <p:spPr bwMode="auto">
                <a:xfrm>
                  <a:off x="534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57" name="Oval 136"/>
                <p:cNvSpPr>
                  <a:spLocks noChangeAspect="1" noChangeArrowheads="1"/>
                </p:cNvSpPr>
                <p:nvPr/>
              </p:nvSpPr>
              <p:spPr bwMode="auto">
                <a:xfrm>
                  <a:off x="540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58" name="Oval 137"/>
                <p:cNvSpPr>
                  <a:spLocks noChangeArrowheads="1"/>
                </p:cNvSpPr>
                <p:nvPr/>
              </p:nvSpPr>
              <p:spPr bwMode="auto">
                <a:xfrm>
                  <a:off x="4971" y="2552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59" name="Oval 138"/>
                <p:cNvSpPr>
                  <a:spLocks noChangeArrowheads="1"/>
                </p:cNvSpPr>
                <p:nvPr/>
              </p:nvSpPr>
              <p:spPr bwMode="auto">
                <a:xfrm>
                  <a:off x="5103" y="2549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60" name="Oval 139"/>
                <p:cNvSpPr>
                  <a:spLocks noChangeArrowheads="1"/>
                </p:cNvSpPr>
                <p:nvPr/>
              </p:nvSpPr>
              <p:spPr bwMode="auto">
                <a:xfrm>
                  <a:off x="5256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61" name="Oval 140"/>
                <p:cNvSpPr>
                  <a:spLocks noChangeArrowheads="1"/>
                </p:cNvSpPr>
                <p:nvPr/>
              </p:nvSpPr>
              <p:spPr bwMode="auto">
                <a:xfrm>
                  <a:off x="5430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62" name="Oval 141"/>
                <p:cNvSpPr>
                  <a:spLocks noChangeAspect="1" noChangeArrowheads="1"/>
                </p:cNvSpPr>
                <p:nvPr/>
              </p:nvSpPr>
              <p:spPr bwMode="auto">
                <a:xfrm>
                  <a:off x="5378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63" name="Oval 142"/>
                <p:cNvSpPr>
                  <a:spLocks noChangeAspect="1" noChangeArrowheads="1"/>
                </p:cNvSpPr>
                <p:nvPr/>
              </p:nvSpPr>
              <p:spPr bwMode="auto">
                <a:xfrm>
                  <a:off x="5315" y="2551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64" name="Oval 143"/>
                <p:cNvSpPr>
                  <a:spLocks noChangeAspect="1" noChangeArrowheads="1"/>
                </p:cNvSpPr>
                <p:nvPr/>
              </p:nvSpPr>
              <p:spPr bwMode="auto">
                <a:xfrm>
                  <a:off x="5216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65" name="Oval 144"/>
                <p:cNvSpPr>
                  <a:spLocks noChangeAspect="1" noChangeArrowheads="1"/>
                </p:cNvSpPr>
                <p:nvPr/>
              </p:nvSpPr>
              <p:spPr bwMode="auto">
                <a:xfrm>
                  <a:off x="5135" y="25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66" name="Oval 145"/>
                <p:cNvSpPr>
                  <a:spLocks noChangeAspect="1" noChangeArrowheads="1"/>
                </p:cNvSpPr>
                <p:nvPr/>
              </p:nvSpPr>
              <p:spPr bwMode="auto">
                <a:xfrm>
                  <a:off x="5036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67" name="Oval 146"/>
                <p:cNvSpPr>
                  <a:spLocks noChangeAspect="1" noChangeArrowheads="1"/>
                </p:cNvSpPr>
                <p:nvPr/>
              </p:nvSpPr>
              <p:spPr bwMode="auto">
                <a:xfrm>
                  <a:off x="4937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68" name="Oval 147"/>
                <p:cNvSpPr>
                  <a:spLocks noChangeAspect="1" noChangeArrowheads="1"/>
                </p:cNvSpPr>
                <p:nvPr/>
              </p:nvSpPr>
              <p:spPr bwMode="auto">
                <a:xfrm>
                  <a:off x="4739" y="2566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854" name="Group 148"/>
              <p:cNvGrpSpPr>
                <a:grpSpLocks/>
              </p:cNvGrpSpPr>
              <p:nvPr/>
            </p:nvGrpSpPr>
            <p:grpSpPr bwMode="auto">
              <a:xfrm rot="-5400000">
                <a:off x="4603" y="915"/>
                <a:ext cx="719" cy="47"/>
                <a:chOff x="4739" y="2533"/>
                <a:chExt cx="719" cy="47"/>
              </a:xfrm>
            </p:grpSpPr>
            <p:sp>
              <p:nvSpPr>
                <p:cNvPr id="1429" name="Oval 149"/>
                <p:cNvSpPr>
                  <a:spLocks noChangeArrowheads="1"/>
                </p:cNvSpPr>
                <p:nvPr/>
              </p:nvSpPr>
              <p:spPr bwMode="auto">
                <a:xfrm>
                  <a:off x="4875" y="2537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30" name="Oval 150"/>
                <p:cNvSpPr>
                  <a:spLocks noChangeAspect="1" noChangeArrowheads="1"/>
                </p:cNvSpPr>
                <p:nvPr/>
              </p:nvSpPr>
              <p:spPr bwMode="auto">
                <a:xfrm>
                  <a:off x="477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31" name="Oval 151"/>
                <p:cNvSpPr>
                  <a:spLocks noChangeAspect="1" noChangeArrowheads="1"/>
                </p:cNvSpPr>
                <p:nvPr/>
              </p:nvSpPr>
              <p:spPr bwMode="auto">
                <a:xfrm>
                  <a:off x="483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32" name="Oval 152"/>
                <p:cNvSpPr>
                  <a:spLocks noChangeAspect="1" noChangeArrowheads="1"/>
                </p:cNvSpPr>
                <p:nvPr/>
              </p:nvSpPr>
              <p:spPr bwMode="auto">
                <a:xfrm>
                  <a:off x="5002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33" name="Oval 153"/>
                <p:cNvSpPr>
                  <a:spLocks noChangeAspect="1" noChangeArrowheads="1"/>
                </p:cNvSpPr>
                <p:nvPr/>
              </p:nvSpPr>
              <p:spPr bwMode="auto">
                <a:xfrm>
                  <a:off x="5059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34" name="Oval 154"/>
                <p:cNvSpPr>
                  <a:spLocks noChangeAspect="1" noChangeArrowheads="1"/>
                </p:cNvSpPr>
                <p:nvPr/>
              </p:nvSpPr>
              <p:spPr bwMode="auto">
                <a:xfrm>
                  <a:off x="5173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35" name="Oval 155"/>
                <p:cNvSpPr>
                  <a:spLocks noChangeAspect="1" noChangeArrowheads="1"/>
                </p:cNvSpPr>
                <p:nvPr/>
              </p:nvSpPr>
              <p:spPr bwMode="auto">
                <a:xfrm>
                  <a:off x="5287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36" name="Oval 156"/>
                <p:cNvSpPr>
                  <a:spLocks noChangeAspect="1" noChangeArrowheads="1"/>
                </p:cNvSpPr>
                <p:nvPr/>
              </p:nvSpPr>
              <p:spPr bwMode="auto">
                <a:xfrm>
                  <a:off x="534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37" name="Oval 157"/>
                <p:cNvSpPr>
                  <a:spLocks noChangeAspect="1" noChangeArrowheads="1"/>
                </p:cNvSpPr>
                <p:nvPr/>
              </p:nvSpPr>
              <p:spPr bwMode="auto">
                <a:xfrm>
                  <a:off x="540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38" name="Oval 158"/>
                <p:cNvSpPr>
                  <a:spLocks noChangeArrowheads="1"/>
                </p:cNvSpPr>
                <p:nvPr/>
              </p:nvSpPr>
              <p:spPr bwMode="auto">
                <a:xfrm>
                  <a:off x="4971" y="2552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39" name="Oval 159"/>
                <p:cNvSpPr>
                  <a:spLocks noChangeArrowheads="1"/>
                </p:cNvSpPr>
                <p:nvPr/>
              </p:nvSpPr>
              <p:spPr bwMode="auto">
                <a:xfrm>
                  <a:off x="5103" y="2549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40" name="Oval 160"/>
                <p:cNvSpPr>
                  <a:spLocks noChangeArrowheads="1"/>
                </p:cNvSpPr>
                <p:nvPr/>
              </p:nvSpPr>
              <p:spPr bwMode="auto">
                <a:xfrm>
                  <a:off x="5256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41" name="Oval 161"/>
                <p:cNvSpPr>
                  <a:spLocks noChangeArrowheads="1"/>
                </p:cNvSpPr>
                <p:nvPr/>
              </p:nvSpPr>
              <p:spPr bwMode="auto">
                <a:xfrm>
                  <a:off x="5430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42" name="Oval 162"/>
                <p:cNvSpPr>
                  <a:spLocks noChangeAspect="1" noChangeArrowheads="1"/>
                </p:cNvSpPr>
                <p:nvPr/>
              </p:nvSpPr>
              <p:spPr bwMode="auto">
                <a:xfrm>
                  <a:off x="5378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43" name="Oval 163"/>
                <p:cNvSpPr>
                  <a:spLocks noChangeAspect="1" noChangeArrowheads="1"/>
                </p:cNvSpPr>
                <p:nvPr/>
              </p:nvSpPr>
              <p:spPr bwMode="auto">
                <a:xfrm>
                  <a:off x="5315" y="2551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44" name="Oval 164"/>
                <p:cNvSpPr>
                  <a:spLocks noChangeAspect="1" noChangeArrowheads="1"/>
                </p:cNvSpPr>
                <p:nvPr/>
              </p:nvSpPr>
              <p:spPr bwMode="auto">
                <a:xfrm>
                  <a:off x="5216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45" name="Oval 165"/>
                <p:cNvSpPr>
                  <a:spLocks noChangeAspect="1" noChangeArrowheads="1"/>
                </p:cNvSpPr>
                <p:nvPr/>
              </p:nvSpPr>
              <p:spPr bwMode="auto">
                <a:xfrm>
                  <a:off x="5135" y="25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46" name="Oval 166"/>
                <p:cNvSpPr>
                  <a:spLocks noChangeAspect="1" noChangeArrowheads="1"/>
                </p:cNvSpPr>
                <p:nvPr/>
              </p:nvSpPr>
              <p:spPr bwMode="auto">
                <a:xfrm>
                  <a:off x="5036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47" name="Oval 167"/>
                <p:cNvSpPr>
                  <a:spLocks noChangeAspect="1" noChangeArrowheads="1"/>
                </p:cNvSpPr>
                <p:nvPr/>
              </p:nvSpPr>
              <p:spPr bwMode="auto">
                <a:xfrm>
                  <a:off x="4937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48" name="Oval 168"/>
                <p:cNvSpPr>
                  <a:spLocks noChangeAspect="1" noChangeArrowheads="1"/>
                </p:cNvSpPr>
                <p:nvPr/>
              </p:nvSpPr>
              <p:spPr bwMode="auto">
                <a:xfrm>
                  <a:off x="4739" y="2566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855" name="Group 169"/>
              <p:cNvGrpSpPr>
                <a:grpSpLocks/>
              </p:cNvGrpSpPr>
              <p:nvPr/>
            </p:nvGrpSpPr>
            <p:grpSpPr bwMode="auto">
              <a:xfrm rot="-5400000">
                <a:off x="4651" y="905"/>
                <a:ext cx="719" cy="47"/>
                <a:chOff x="4739" y="2533"/>
                <a:chExt cx="719" cy="47"/>
              </a:xfrm>
            </p:grpSpPr>
            <p:sp>
              <p:nvSpPr>
                <p:cNvPr id="1409" name="Oval 170"/>
                <p:cNvSpPr>
                  <a:spLocks noChangeArrowheads="1"/>
                </p:cNvSpPr>
                <p:nvPr/>
              </p:nvSpPr>
              <p:spPr bwMode="auto">
                <a:xfrm>
                  <a:off x="4875" y="2537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10" name="Oval 171"/>
                <p:cNvSpPr>
                  <a:spLocks noChangeAspect="1" noChangeArrowheads="1"/>
                </p:cNvSpPr>
                <p:nvPr/>
              </p:nvSpPr>
              <p:spPr bwMode="auto">
                <a:xfrm>
                  <a:off x="477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11" name="Oval 172"/>
                <p:cNvSpPr>
                  <a:spLocks noChangeAspect="1" noChangeArrowheads="1"/>
                </p:cNvSpPr>
                <p:nvPr/>
              </p:nvSpPr>
              <p:spPr bwMode="auto">
                <a:xfrm>
                  <a:off x="483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12" name="Oval 173"/>
                <p:cNvSpPr>
                  <a:spLocks noChangeAspect="1" noChangeArrowheads="1"/>
                </p:cNvSpPr>
                <p:nvPr/>
              </p:nvSpPr>
              <p:spPr bwMode="auto">
                <a:xfrm>
                  <a:off x="5002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13" name="Oval 174"/>
                <p:cNvSpPr>
                  <a:spLocks noChangeAspect="1" noChangeArrowheads="1"/>
                </p:cNvSpPr>
                <p:nvPr/>
              </p:nvSpPr>
              <p:spPr bwMode="auto">
                <a:xfrm>
                  <a:off x="5059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14" name="Oval 175"/>
                <p:cNvSpPr>
                  <a:spLocks noChangeAspect="1" noChangeArrowheads="1"/>
                </p:cNvSpPr>
                <p:nvPr/>
              </p:nvSpPr>
              <p:spPr bwMode="auto">
                <a:xfrm>
                  <a:off x="5173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15" name="Oval 176"/>
                <p:cNvSpPr>
                  <a:spLocks noChangeAspect="1" noChangeArrowheads="1"/>
                </p:cNvSpPr>
                <p:nvPr/>
              </p:nvSpPr>
              <p:spPr bwMode="auto">
                <a:xfrm>
                  <a:off x="5287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16" name="Oval 177"/>
                <p:cNvSpPr>
                  <a:spLocks noChangeAspect="1" noChangeArrowheads="1"/>
                </p:cNvSpPr>
                <p:nvPr/>
              </p:nvSpPr>
              <p:spPr bwMode="auto">
                <a:xfrm>
                  <a:off x="534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17" name="Oval 178"/>
                <p:cNvSpPr>
                  <a:spLocks noChangeAspect="1" noChangeArrowheads="1"/>
                </p:cNvSpPr>
                <p:nvPr/>
              </p:nvSpPr>
              <p:spPr bwMode="auto">
                <a:xfrm>
                  <a:off x="540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18" name="Oval 179"/>
                <p:cNvSpPr>
                  <a:spLocks noChangeArrowheads="1"/>
                </p:cNvSpPr>
                <p:nvPr/>
              </p:nvSpPr>
              <p:spPr bwMode="auto">
                <a:xfrm>
                  <a:off x="4971" y="2552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19" name="Oval 180"/>
                <p:cNvSpPr>
                  <a:spLocks noChangeArrowheads="1"/>
                </p:cNvSpPr>
                <p:nvPr/>
              </p:nvSpPr>
              <p:spPr bwMode="auto">
                <a:xfrm>
                  <a:off x="5103" y="2549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20" name="Oval 181"/>
                <p:cNvSpPr>
                  <a:spLocks noChangeArrowheads="1"/>
                </p:cNvSpPr>
                <p:nvPr/>
              </p:nvSpPr>
              <p:spPr bwMode="auto">
                <a:xfrm>
                  <a:off x="5256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21" name="Oval 182"/>
                <p:cNvSpPr>
                  <a:spLocks noChangeArrowheads="1"/>
                </p:cNvSpPr>
                <p:nvPr/>
              </p:nvSpPr>
              <p:spPr bwMode="auto">
                <a:xfrm>
                  <a:off x="5430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22" name="Oval 183"/>
                <p:cNvSpPr>
                  <a:spLocks noChangeAspect="1" noChangeArrowheads="1"/>
                </p:cNvSpPr>
                <p:nvPr/>
              </p:nvSpPr>
              <p:spPr bwMode="auto">
                <a:xfrm>
                  <a:off x="5378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23" name="Oval 184"/>
                <p:cNvSpPr>
                  <a:spLocks noChangeAspect="1" noChangeArrowheads="1"/>
                </p:cNvSpPr>
                <p:nvPr/>
              </p:nvSpPr>
              <p:spPr bwMode="auto">
                <a:xfrm>
                  <a:off x="5315" y="2551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24" name="Oval 185"/>
                <p:cNvSpPr>
                  <a:spLocks noChangeAspect="1" noChangeArrowheads="1"/>
                </p:cNvSpPr>
                <p:nvPr/>
              </p:nvSpPr>
              <p:spPr bwMode="auto">
                <a:xfrm>
                  <a:off x="5216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25" name="Oval 186"/>
                <p:cNvSpPr>
                  <a:spLocks noChangeAspect="1" noChangeArrowheads="1"/>
                </p:cNvSpPr>
                <p:nvPr/>
              </p:nvSpPr>
              <p:spPr bwMode="auto">
                <a:xfrm>
                  <a:off x="5135" y="25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26" name="Oval 187"/>
                <p:cNvSpPr>
                  <a:spLocks noChangeAspect="1" noChangeArrowheads="1"/>
                </p:cNvSpPr>
                <p:nvPr/>
              </p:nvSpPr>
              <p:spPr bwMode="auto">
                <a:xfrm>
                  <a:off x="5036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27" name="Oval 188"/>
                <p:cNvSpPr>
                  <a:spLocks noChangeAspect="1" noChangeArrowheads="1"/>
                </p:cNvSpPr>
                <p:nvPr/>
              </p:nvSpPr>
              <p:spPr bwMode="auto">
                <a:xfrm>
                  <a:off x="4937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28" name="Oval 189"/>
                <p:cNvSpPr>
                  <a:spLocks noChangeAspect="1" noChangeArrowheads="1"/>
                </p:cNvSpPr>
                <p:nvPr/>
              </p:nvSpPr>
              <p:spPr bwMode="auto">
                <a:xfrm>
                  <a:off x="4739" y="2566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856" name="Group 190"/>
              <p:cNvGrpSpPr>
                <a:grpSpLocks/>
              </p:cNvGrpSpPr>
              <p:nvPr/>
            </p:nvGrpSpPr>
            <p:grpSpPr bwMode="auto">
              <a:xfrm rot="-5400000">
                <a:off x="4733" y="893"/>
                <a:ext cx="719" cy="47"/>
                <a:chOff x="4739" y="2533"/>
                <a:chExt cx="719" cy="47"/>
              </a:xfrm>
            </p:grpSpPr>
            <p:sp>
              <p:nvSpPr>
                <p:cNvPr id="1389" name="Oval 191"/>
                <p:cNvSpPr>
                  <a:spLocks noChangeArrowheads="1"/>
                </p:cNvSpPr>
                <p:nvPr/>
              </p:nvSpPr>
              <p:spPr bwMode="auto">
                <a:xfrm>
                  <a:off x="4875" y="2537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90" name="Oval 192"/>
                <p:cNvSpPr>
                  <a:spLocks noChangeAspect="1" noChangeArrowheads="1"/>
                </p:cNvSpPr>
                <p:nvPr/>
              </p:nvSpPr>
              <p:spPr bwMode="auto">
                <a:xfrm>
                  <a:off x="477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91" name="Oval 193"/>
                <p:cNvSpPr>
                  <a:spLocks noChangeAspect="1" noChangeArrowheads="1"/>
                </p:cNvSpPr>
                <p:nvPr/>
              </p:nvSpPr>
              <p:spPr bwMode="auto">
                <a:xfrm>
                  <a:off x="483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92" name="Oval 194"/>
                <p:cNvSpPr>
                  <a:spLocks noChangeAspect="1" noChangeArrowheads="1"/>
                </p:cNvSpPr>
                <p:nvPr/>
              </p:nvSpPr>
              <p:spPr bwMode="auto">
                <a:xfrm>
                  <a:off x="5002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93" name="Oval 195"/>
                <p:cNvSpPr>
                  <a:spLocks noChangeAspect="1" noChangeArrowheads="1"/>
                </p:cNvSpPr>
                <p:nvPr/>
              </p:nvSpPr>
              <p:spPr bwMode="auto">
                <a:xfrm>
                  <a:off x="5059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94" name="Oval 196"/>
                <p:cNvSpPr>
                  <a:spLocks noChangeAspect="1" noChangeArrowheads="1"/>
                </p:cNvSpPr>
                <p:nvPr/>
              </p:nvSpPr>
              <p:spPr bwMode="auto">
                <a:xfrm>
                  <a:off x="5173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95" name="Oval 197"/>
                <p:cNvSpPr>
                  <a:spLocks noChangeAspect="1" noChangeArrowheads="1"/>
                </p:cNvSpPr>
                <p:nvPr/>
              </p:nvSpPr>
              <p:spPr bwMode="auto">
                <a:xfrm>
                  <a:off x="5287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96" name="Oval 198"/>
                <p:cNvSpPr>
                  <a:spLocks noChangeAspect="1" noChangeArrowheads="1"/>
                </p:cNvSpPr>
                <p:nvPr/>
              </p:nvSpPr>
              <p:spPr bwMode="auto">
                <a:xfrm>
                  <a:off x="534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97" name="Oval 199"/>
                <p:cNvSpPr>
                  <a:spLocks noChangeAspect="1" noChangeArrowheads="1"/>
                </p:cNvSpPr>
                <p:nvPr/>
              </p:nvSpPr>
              <p:spPr bwMode="auto">
                <a:xfrm>
                  <a:off x="540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98" name="Oval 200"/>
                <p:cNvSpPr>
                  <a:spLocks noChangeArrowheads="1"/>
                </p:cNvSpPr>
                <p:nvPr/>
              </p:nvSpPr>
              <p:spPr bwMode="auto">
                <a:xfrm>
                  <a:off x="4971" y="2552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99" name="Oval 201"/>
                <p:cNvSpPr>
                  <a:spLocks noChangeArrowheads="1"/>
                </p:cNvSpPr>
                <p:nvPr/>
              </p:nvSpPr>
              <p:spPr bwMode="auto">
                <a:xfrm>
                  <a:off x="5103" y="2549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00" name="Oval 202"/>
                <p:cNvSpPr>
                  <a:spLocks noChangeArrowheads="1"/>
                </p:cNvSpPr>
                <p:nvPr/>
              </p:nvSpPr>
              <p:spPr bwMode="auto">
                <a:xfrm>
                  <a:off x="5256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01" name="Oval 203"/>
                <p:cNvSpPr>
                  <a:spLocks noChangeArrowheads="1"/>
                </p:cNvSpPr>
                <p:nvPr/>
              </p:nvSpPr>
              <p:spPr bwMode="auto">
                <a:xfrm>
                  <a:off x="5430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02" name="Oval 204"/>
                <p:cNvSpPr>
                  <a:spLocks noChangeAspect="1" noChangeArrowheads="1"/>
                </p:cNvSpPr>
                <p:nvPr/>
              </p:nvSpPr>
              <p:spPr bwMode="auto">
                <a:xfrm>
                  <a:off x="5378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03" name="Oval 205"/>
                <p:cNvSpPr>
                  <a:spLocks noChangeAspect="1" noChangeArrowheads="1"/>
                </p:cNvSpPr>
                <p:nvPr/>
              </p:nvSpPr>
              <p:spPr bwMode="auto">
                <a:xfrm>
                  <a:off x="5315" y="2551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04" name="Oval 206"/>
                <p:cNvSpPr>
                  <a:spLocks noChangeAspect="1" noChangeArrowheads="1"/>
                </p:cNvSpPr>
                <p:nvPr/>
              </p:nvSpPr>
              <p:spPr bwMode="auto">
                <a:xfrm>
                  <a:off x="5216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05" name="Oval 207"/>
                <p:cNvSpPr>
                  <a:spLocks noChangeAspect="1" noChangeArrowheads="1"/>
                </p:cNvSpPr>
                <p:nvPr/>
              </p:nvSpPr>
              <p:spPr bwMode="auto">
                <a:xfrm>
                  <a:off x="5135" y="25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06" name="Oval 208"/>
                <p:cNvSpPr>
                  <a:spLocks noChangeAspect="1" noChangeArrowheads="1"/>
                </p:cNvSpPr>
                <p:nvPr/>
              </p:nvSpPr>
              <p:spPr bwMode="auto">
                <a:xfrm>
                  <a:off x="5036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07" name="Oval 209"/>
                <p:cNvSpPr>
                  <a:spLocks noChangeAspect="1" noChangeArrowheads="1"/>
                </p:cNvSpPr>
                <p:nvPr/>
              </p:nvSpPr>
              <p:spPr bwMode="auto">
                <a:xfrm>
                  <a:off x="4937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408" name="Oval 210"/>
                <p:cNvSpPr>
                  <a:spLocks noChangeAspect="1" noChangeArrowheads="1"/>
                </p:cNvSpPr>
                <p:nvPr/>
              </p:nvSpPr>
              <p:spPr bwMode="auto">
                <a:xfrm>
                  <a:off x="4739" y="2566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857" name="Group 211"/>
              <p:cNvGrpSpPr>
                <a:grpSpLocks/>
              </p:cNvGrpSpPr>
              <p:nvPr/>
            </p:nvGrpSpPr>
            <p:grpSpPr bwMode="auto">
              <a:xfrm rot="-5400000">
                <a:off x="4135" y="1013"/>
                <a:ext cx="719" cy="47"/>
                <a:chOff x="4739" y="2533"/>
                <a:chExt cx="719" cy="47"/>
              </a:xfrm>
            </p:grpSpPr>
            <p:sp>
              <p:nvSpPr>
                <p:cNvPr id="1369" name="Oval 212"/>
                <p:cNvSpPr>
                  <a:spLocks noChangeArrowheads="1"/>
                </p:cNvSpPr>
                <p:nvPr/>
              </p:nvSpPr>
              <p:spPr bwMode="auto">
                <a:xfrm>
                  <a:off x="4875" y="2537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70" name="Oval 213"/>
                <p:cNvSpPr>
                  <a:spLocks noChangeAspect="1" noChangeArrowheads="1"/>
                </p:cNvSpPr>
                <p:nvPr/>
              </p:nvSpPr>
              <p:spPr bwMode="auto">
                <a:xfrm>
                  <a:off x="477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71" name="Oval 214"/>
                <p:cNvSpPr>
                  <a:spLocks noChangeAspect="1" noChangeArrowheads="1"/>
                </p:cNvSpPr>
                <p:nvPr/>
              </p:nvSpPr>
              <p:spPr bwMode="auto">
                <a:xfrm>
                  <a:off x="483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72" name="Oval 215"/>
                <p:cNvSpPr>
                  <a:spLocks noChangeAspect="1" noChangeArrowheads="1"/>
                </p:cNvSpPr>
                <p:nvPr/>
              </p:nvSpPr>
              <p:spPr bwMode="auto">
                <a:xfrm>
                  <a:off x="5002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73" name="Oval 216"/>
                <p:cNvSpPr>
                  <a:spLocks noChangeAspect="1" noChangeArrowheads="1"/>
                </p:cNvSpPr>
                <p:nvPr/>
              </p:nvSpPr>
              <p:spPr bwMode="auto">
                <a:xfrm>
                  <a:off x="5059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74" name="Oval 217"/>
                <p:cNvSpPr>
                  <a:spLocks noChangeAspect="1" noChangeArrowheads="1"/>
                </p:cNvSpPr>
                <p:nvPr/>
              </p:nvSpPr>
              <p:spPr bwMode="auto">
                <a:xfrm>
                  <a:off x="5173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75" name="Oval 218"/>
                <p:cNvSpPr>
                  <a:spLocks noChangeAspect="1" noChangeArrowheads="1"/>
                </p:cNvSpPr>
                <p:nvPr/>
              </p:nvSpPr>
              <p:spPr bwMode="auto">
                <a:xfrm>
                  <a:off x="5287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76" name="Oval 219"/>
                <p:cNvSpPr>
                  <a:spLocks noChangeAspect="1" noChangeArrowheads="1"/>
                </p:cNvSpPr>
                <p:nvPr/>
              </p:nvSpPr>
              <p:spPr bwMode="auto">
                <a:xfrm>
                  <a:off x="534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77" name="Oval 220"/>
                <p:cNvSpPr>
                  <a:spLocks noChangeAspect="1" noChangeArrowheads="1"/>
                </p:cNvSpPr>
                <p:nvPr/>
              </p:nvSpPr>
              <p:spPr bwMode="auto">
                <a:xfrm>
                  <a:off x="540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78" name="Oval 221"/>
                <p:cNvSpPr>
                  <a:spLocks noChangeArrowheads="1"/>
                </p:cNvSpPr>
                <p:nvPr/>
              </p:nvSpPr>
              <p:spPr bwMode="auto">
                <a:xfrm>
                  <a:off x="4971" y="2552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79" name="Oval 222"/>
                <p:cNvSpPr>
                  <a:spLocks noChangeArrowheads="1"/>
                </p:cNvSpPr>
                <p:nvPr/>
              </p:nvSpPr>
              <p:spPr bwMode="auto">
                <a:xfrm>
                  <a:off x="5103" y="2549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80" name="Oval 223"/>
                <p:cNvSpPr>
                  <a:spLocks noChangeArrowheads="1"/>
                </p:cNvSpPr>
                <p:nvPr/>
              </p:nvSpPr>
              <p:spPr bwMode="auto">
                <a:xfrm>
                  <a:off x="5256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81" name="Oval 224"/>
                <p:cNvSpPr>
                  <a:spLocks noChangeArrowheads="1"/>
                </p:cNvSpPr>
                <p:nvPr/>
              </p:nvSpPr>
              <p:spPr bwMode="auto">
                <a:xfrm>
                  <a:off x="5430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82" name="Oval 225"/>
                <p:cNvSpPr>
                  <a:spLocks noChangeAspect="1" noChangeArrowheads="1"/>
                </p:cNvSpPr>
                <p:nvPr/>
              </p:nvSpPr>
              <p:spPr bwMode="auto">
                <a:xfrm>
                  <a:off x="5378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83" name="Oval 226"/>
                <p:cNvSpPr>
                  <a:spLocks noChangeAspect="1" noChangeArrowheads="1"/>
                </p:cNvSpPr>
                <p:nvPr/>
              </p:nvSpPr>
              <p:spPr bwMode="auto">
                <a:xfrm>
                  <a:off x="5315" y="2551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84" name="Oval 227"/>
                <p:cNvSpPr>
                  <a:spLocks noChangeAspect="1" noChangeArrowheads="1"/>
                </p:cNvSpPr>
                <p:nvPr/>
              </p:nvSpPr>
              <p:spPr bwMode="auto">
                <a:xfrm>
                  <a:off x="5216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85" name="Oval 228"/>
                <p:cNvSpPr>
                  <a:spLocks noChangeAspect="1" noChangeArrowheads="1"/>
                </p:cNvSpPr>
                <p:nvPr/>
              </p:nvSpPr>
              <p:spPr bwMode="auto">
                <a:xfrm>
                  <a:off x="5135" y="25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86" name="Oval 229"/>
                <p:cNvSpPr>
                  <a:spLocks noChangeAspect="1" noChangeArrowheads="1"/>
                </p:cNvSpPr>
                <p:nvPr/>
              </p:nvSpPr>
              <p:spPr bwMode="auto">
                <a:xfrm>
                  <a:off x="5036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87" name="Oval 230"/>
                <p:cNvSpPr>
                  <a:spLocks noChangeAspect="1" noChangeArrowheads="1"/>
                </p:cNvSpPr>
                <p:nvPr/>
              </p:nvSpPr>
              <p:spPr bwMode="auto">
                <a:xfrm>
                  <a:off x="4937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88" name="Oval 231"/>
                <p:cNvSpPr>
                  <a:spLocks noChangeAspect="1" noChangeArrowheads="1"/>
                </p:cNvSpPr>
                <p:nvPr/>
              </p:nvSpPr>
              <p:spPr bwMode="auto">
                <a:xfrm>
                  <a:off x="4739" y="2566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858" name="Group 232"/>
              <p:cNvGrpSpPr>
                <a:grpSpLocks/>
              </p:cNvGrpSpPr>
              <p:nvPr/>
            </p:nvGrpSpPr>
            <p:grpSpPr bwMode="auto">
              <a:xfrm rot="-5400000">
                <a:off x="4287" y="919"/>
                <a:ext cx="719" cy="47"/>
                <a:chOff x="4739" y="2533"/>
                <a:chExt cx="719" cy="47"/>
              </a:xfrm>
            </p:grpSpPr>
            <p:sp>
              <p:nvSpPr>
                <p:cNvPr id="1349" name="Oval 233"/>
                <p:cNvSpPr>
                  <a:spLocks noChangeArrowheads="1"/>
                </p:cNvSpPr>
                <p:nvPr/>
              </p:nvSpPr>
              <p:spPr bwMode="auto">
                <a:xfrm>
                  <a:off x="4875" y="2537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50" name="Oval 234"/>
                <p:cNvSpPr>
                  <a:spLocks noChangeAspect="1" noChangeArrowheads="1"/>
                </p:cNvSpPr>
                <p:nvPr/>
              </p:nvSpPr>
              <p:spPr bwMode="auto">
                <a:xfrm>
                  <a:off x="477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51" name="Oval 235"/>
                <p:cNvSpPr>
                  <a:spLocks noChangeAspect="1" noChangeArrowheads="1"/>
                </p:cNvSpPr>
                <p:nvPr/>
              </p:nvSpPr>
              <p:spPr bwMode="auto">
                <a:xfrm>
                  <a:off x="483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52" name="Oval 236"/>
                <p:cNvSpPr>
                  <a:spLocks noChangeAspect="1" noChangeArrowheads="1"/>
                </p:cNvSpPr>
                <p:nvPr/>
              </p:nvSpPr>
              <p:spPr bwMode="auto">
                <a:xfrm>
                  <a:off x="5002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53" name="Oval 237"/>
                <p:cNvSpPr>
                  <a:spLocks noChangeAspect="1" noChangeArrowheads="1"/>
                </p:cNvSpPr>
                <p:nvPr/>
              </p:nvSpPr>
              <p:spPr bwMode="auto">
                <a:xfrm>
                  <a:off x="5059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54" name="Oval 238"/>
                <p:cNvSpPr>
                  <a:spLocks noChangeAspect="1" noChangeArrowheads="1"/>
                </p:cNvSpPr>
                <p:nvPr/>
              </p:nvSpPr>
              <p:spPr bwMode="auto">
                <a:xfrm>
                  <a:off x="5173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55" name="Oval 239"/>
                <p:cNvSpPr>
                  <a:spLocks noChangeAspect="1" noChangeArrowheads="1"/>
                </p:cNvSpPr>
                <p:nvPr/>
              </p:nvSpPr>
              <p:spPr bwMode="auto">
                <a:xfrm>
                  <a:off x="5287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56" name="Oval 240"/>
                <p:cNvSpPr>
                  <a:spLocks noChangeAspect="1" noChangeArrowheads="1"/>
                </p:cNvSpPr>
                <p:nvPr/>
              </p:nvSpPr>
              <p:spPr bwMode="auto">
                <a:xfrm>
                  <a:off x="534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57" name="Oval 241"/>
                <p:cNvSpPr>
                  <a:spLocks noChangeAspect="1" noChangeArrowheads="1"/>
                </p:cNvSpPr>
                <p:nvPr/>
              </p:nvSpPr>
              <p:spPr bwMode="auto">
                <a:xfrm>
                  <a:off x="540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58" name="Oval 242"/>
                <p:cNvSpPr>
                  <a:spLocks noChangeArrowheads="1"/>
                </p:cNvSpPr>
                <p:nvPr/>
              </p:nvSpPr>
              <p:spPr bwMode="auto">
                <a:xfrm>
                  <a:off x="4971" y="2552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59" name="Oval 243"/>
                <p:cNvSpPr>
                  <a:spLocks noChangeArrowheads="1"/>
                </p:cNvSpPr>
                <p:nvPr/>
              </p:nvSpPr>
              <p:spPr bwMode="auto">
                <a:xfrm>
                  <a:off x="5103" y="2549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60" name="Oval 244"/>
                <p:cNvSpPr>
                  <a:spLocks noChangeArrowheads="1"/>
                </p:cNvSpPr>
                <p:nvPr/>
              </p:nvSpPr>
              <p:spPr bwMode="auto">
                <a:xfrm>
                  <a:off x="5256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61" name="Oval 245"/>
                <p:cNvSpPr>
                  <a:spLocks noChangeArrowheads="1"/>
                </p:cNvSpPr>
                <p:nvPr/>
              </p:nvSpPr>
              <p:spPr bwMode="auto">
                <a:xfrm>
                  <a:off x="5430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62" name="Oval 246"/>
                <p:cNvSpPr>
                  <a:spLocks noChangeAspect="1" noChangeArrowheads="1"/>
                </p:cNvSpPr>
                <p:nvPr/>
              </p:nvSpPr>
              <p:spPr bwMode="auto">
                <a:xfrm>
                  <a:off x="5378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63" name="Oval 247"/>
                <p:cNvSpPr>
                  <a:spLocks noChangeAspect="1" noChangeArrowheads="1"/>
                </p:cNvSpPr>
                <p:nvPr/>
              </p:nvSpPr>
              <p:spPr bwMode="auto">
                <a:xfrm>
                  <a:off x="5315" y="2551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64" name="Oval 248"/>
                <p:cNvSpPr>
                  <a:spLocks noChangeAspect="1" noChangeArrowheads="1"/>
                </p:cNvSpPr>
                <p:nvPr/>
              </p:nvSpPr>
              <p:spPr bwMode="auto">
                <a:xfrm>
                  <a:off x="5216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65" name="Oval 249"/>
                <p:cNvSpPr>
                  <a:spLocks noChangeAspect="1" noChangeArrowheads="1"/>
                </p:cNvSpPr>
                <p:nvPr/>
              </p:nvSpPr>
              <p:spPr bwMode="auto">
                <a:xfrm>
                  <a:off x="5135" y="25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66" name="Oval 250"/>
                <p:cNvSpPr>
                  <a:spLocks noChangeAspect="1" noChangeArrowheads="1"/>
                </p:cNvSpPr>
                <p:nvPr/>
              </p:nvSpPr>
              <p:spPr bwMode="auto">
                <a:xfrm>
                  <a:off x="5036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67" name="Oval 251"/>
                <p:cNvSpPr>
                  <a:spLocks noChangeAspect="1" noChangeArrowheads="1"/>
                </p:cNvSpPr>
                <p:nvPr/>
              </p:nvSpPr>
              <p:spPr bwMode="auto">
                <a:xfrm>
                  <a:off x="4937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68" name="Oval 252"/>
                <p:cNvSpPr>
                  <a:spLocks noChangeAspect="1" noChangeArrowheads="1"/>
                </p:cNvSpPr>
                <p:nvPr/>
              </p:nvSpPr>
              <p:spPr bwMode="auto">
                <a:xfrm>
                  <a:off x="4739" y="2566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859" name="Group 253"/>
              <p:cNvGrpSpPr>
                <a:grpSpLocks/>
              </p:cNvGrpSpPr>
              <p:nvPr/>
            </p:nvGrpSpPr>
            <p:grpSpPr bwMode="auto">
              <a:xfrm rot="-5400000">
                <a:off x="4181" y="905"/>
                <a:ext cx="719" cy="47"/>
                <a:chOff x="4739" y="2533"/>
                <a:chExt cx="719" cy="47"/>
              </a:xfrm>
            </p:grpSpPr>
            <p:sp>
              <p:nvSpPr>
                <p:cNvPr id="1329" name="Oval 254"/>
                <p:cNvSpPr>
                  <a:spLocks noChangeArrowheads="1"/>
                </p:cNvSpPr>
                <p:nvPr/>
              </p:nvSpPr>
              <p:spPr bwMode="auto">
                <a:xfrm>
                  <a:off x="4875" y="2537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30" name="Oval 255"/>
                <p:cNvSpPr>
                  <a:spLocks noChangeAspect="1" noChangeArrowheads="1"/>
                </p:cNvSpPr>
                <p:nvPr/>
              </p:nvSpPr>
              <p:spPr bwMode="auto">
                <a:xfrm>
                  <a:off x="477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31" name="Oval 256"/>
                <p:cNvSpPr>
                  <a:spLocks noChangeAspect="1" noChangeArrowheads="1"/>
                </p:cNvSpPr>
                <p:nvPr/>
              </p:nvSpPr>
              <p:spPr bwMode="auto">
                <a:xfrm>
                  <a:off x="483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32" name="Oval 257"/>
                <p:cNvSpPr>
                  <a:spLocks noChangeAspect="1" noChangeArrowheads="1"/>
                </p:cNvSpPr>
                <p:nvPr/>
              </p:nvSpPr>
              <p:spPr bwMode="auto">
                <a:xfrm>
                  <a:off x="5002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33" name="Oval 258"/>
                <p:cNvSpPr>
                  <a:spLocks noChangeAspect="1" noChangeArrowheads="1"/>
                </p:cNvSpPr>
                <p:nvPr/>
              </p:nvSpPr>
              <p:spPr bwMode="auto">
                <a:xfrm>
                  <a:off x="5059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34" name="Oval 259"/>
                <p:cNvSpPr>
                  <a:spLocks noChangeAspect="1" noChangeArrowheads="1"/>
                </p:cNvSpPr>
                <p:nvPr/>
              </p:nvSpPr>
              <p:spPr bwMode="auto">
                <a:xfrm>
                  <a:off x="5173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35" name="Oval 260"/>
                <p:cNvSpPr>
                  <a:spLocks noChangeAspect="1" noChangeArrowheads="1"/>
                </p:cNvSpPr>
                <p:nvPr/>
              </p:nvSpPr>
              <p:spPr bwMode="auto">
                <a:xfrm>
                  <a:off x="5287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36" name="Oval 261"/>
                <p:cNvSpPr>
                  <a:spLocks noChangeAspect="1" noChangeArrowheads="1"/>
                </p:cNvSpPr>
                <p:nvPr/>
              </p:nvSpPr>
              <p:spPr bwMode="auto">
                <a:xfrm>
                  <a:off x="534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37" name="Oval 262"/>
                <p:cNvSpPr>
                  <a:spLocks noChangeAspect="1" noChangeArrowheads="1"/>
                </p:cNvSpPr>
                <p:nvPr/>
              </p:nvSpPr>
              <p:spPr bwMode="auto">
                <a:xfrm>
                  <a:off x="540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38" name="Oval 263"/>
                <p:cNvSpPr>
                  <a:spLocks noChangeArrowheads="1"/>
                </p:cNvSpPr>
                <p:nvPr/>
              </p:nvSpPr>
              <p:spPr bwMode="auto">
                <a:xfrm>
                  <a:off x="4971" y="2552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39" name="Oval 264"/>
                <p:cNvSpPr>
                  <a:spLocks noChangeArrowheads="1"/>
                </p:cNvSpPr>
                <p:nvPr/>
              </p:nvSpPr>
              <p:spPr bwMode="auto">
                <a:xfrm>
                  <a:off x="5103" y="2549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40" name="Oval 265"/>
                <p:cNvSpPr>
                  <a:spLocks noChangeArrowheads="1"/>
                </p:cNvSpPr>
                <p:nvPr/>
              </p:nvSpPr>
              <p:spPr bwMode="auto">
                <a:xfrm>
                  <a:off x="5256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41" name="Oval 266"/>
                <p:cNvSpPr>
                  <a:spLocks noChangeArrowheads="1"/>
                </p:cNvSpPr>
                <p:nvPr/>
              </p:nvSpPr>
              <p:spPr bwMode="auto">
                <a:xfrm>
                  <a:off x="5430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42" name="Oval 267"/>
                <p:cNvSpPr>
                  <a:spLocks noChangeAspect="1" noChangeArrowheads="1"/>
                </p:cNvSpPr>
                <p:nvPr/>
              </p:nvSpPr>
              <p:spPr bwMode="auto">
                <a:xfrm>
                  <a:off x="5378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43" name="Oval 268"/>
                <p:cNvSpPr>
                  <a:spLocks noChangeAspect="1" noChangeArrowheads="1"/>
                </p:cNvSpPr>
                <p:nvPr/>
              </p:nvSpPr>
              <p:spPr bwMode="auto">
                <a:xfrm>
                  <a:off x="5315" y="2551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44" name="Oval 269"/>
                <p:cNvSpPr>
                  <a:spLocks noChangeAspect="1" noChangeArrowheads="1"/>
                </p:cNvSpPr>
                <p:nvPr/>
              </p:nvSpPr>
              <p:spPr bwMode="auto">
                <a:xfrm>
                  <a:off x="5216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45" name="Oval 270"/>
                <p:cNvSpPr>
                  <a:spLocks noChangeAspect="1" noChangeArrowheads="1"/>
                </p:cNvSpPr>
                <p:nvPr/>
              </p:nvSpPr>
              <p:spPr bwMode="auto">
                <a:xfrm>
                  <a:off x="5135" y="25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46" name="Oval 271"/>
                <p:cNvSpPr>
                  <a:spLocks noChangeAspect="1" noChangeArrowheads="1"/>
                </p:cNvSpPr>
                <p:nvPr/>
              </p:nvSpPr>
              <p:spPr bwMode="auto">
                <a:xfrm>
                  <a:off x="5036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47" name="Oval 272"/>
                <p:cNvSpPr>
                  <a:spLocks noChangeAspect="1" noChangeArrowheads="1"/>
                </p:cNvSpPr>
                <p:nvPr/>
              </p:nvSpPr>
              <p:spPr bwMode="auto">
                <a:xfrm>
                  <a:off x="4937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348" name="Oval 273"/>
                <p:cNvSpPr>
                  <a:spLocks noChangeAspect="1" noChangeArrowheads="1"/>
                </p:cNvSpPr>
                <p:nvPr/>
              </p:nvSpPr>
              <p:spPr bwMode="auto">
                <a:xfrm>
                  <a:off x="4739" y="2566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sp>
            <p:nvSpPr>
              <p:cNvPr id="860" name="Oval 274"/>
              <p:cNvSpPr>
                <a:spLocks noChangeArrowheads="1"/>
              </p:cNvSpPr>
              <p:nvPr/>
            </p:nvSpPr>
            <p:spPr bwMode="auto">
              <a:xfrm rot="-5400000">
                <a:off x="4556" y="1146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1" name="Oval 275"/>
              <p:cNvSpPr>
                <a:spLocks noChangeAspect="1" noChangeArrowheads="1"/>
              </p:cNvSpPr>
              <p:nvPr/>
            </p:nvSpPr>
            <p:spPr bwMode="auto">
              <a:xfrm rot="-5400000">
                <a:off x="4556" y="1255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2" name="Oval 276"/>
              <p:cNvSpPr>
                <a:spLocks noChangeAspect="1" noChangeArrowheads="1"/>
              </p:cNvSpPr>
              <p:nvPr/>
            </p:nvSpPr>
            <p:spPr bwMode="auto">
              <a:xfrm rot="-5400000">
                <a:off x="4556" y="1198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3" name="Oval 277"/>
              <p:cNvSpPr>
                <a:spLocks noChangeAspect="1" noChangeArrowheads="1"/>
              </p:cNvSpPr>
              <p:nvPr/>
            </p:nvSpPr>
            <p:spPr bwMode="auto">
              <a:xfrm rot="-5400000">
                <a:off x="4556" y="1027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4" name="Oval 278"/>
              <p:cNvSpPr>
                <a:spLocks noChangeAspect="1" noChangeArrowheads="1"/>
              </p:cNvSpPr>
              <p:nvPr/>
            </p:nvSpPr>
            <p:spPr bwMode="auto">
              <a:xfrm rot="-5400000">
                <a:off x="4556" y="970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5" name="Oval 279"/>
              <p:cNvSpPr>
                <a:spLocks noChangeAspect="1" noChangeArrowheads="1"/>
              </p:cNvSpPr>
              <p:nvPr/>
            </p:nvSpPr>
            <p:spPr bwMode="auto">
              <a:xfrm rot="-5400000">
                <a:off x="4556" y="856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6" name="Oval 280"/>
              <p:cNvSpPr>
                <a:spLocks noChangeAspect="1" noChangeArrowheads="1"/>
              </p:cNvSpPr>
              <p:nvPr/>
            </p:nvSpPr>
            <p:spPr bwMode="auto">
              <a:xfrm rot="-5400000">
                <a:off x="4556" y="742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7" name="Oval 281"/>
              <p:cNvSpPr>
                <a:spLocks noChangeAspect="1" noChangeArrowheads="1"/>
              </p:cNvSpPr>
              <p:nvPr/>
            </p:nvSpPr>
            <p:spPr bwMode="auto">
              <a:xfrm rot="-5400000">
                <a:off x="4556" y="685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8" name="Oval 282"/>
              <p:cNvSpPr>
                <a:spLocks noChangeAspect="1" noChangeArrowheads="1"/>
              </p:cNvSpPr>
              <p:nvPr/>
            </p:nvSpPr>
            <p:spPr bwMode="auto">
              <a:xfrm rot="-5400000">
                <a:off x="4556" y="628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9" name="Oval 283"/>
              <p:cNvSpPr>
                <a:spLocks noChangeArrowheads="1"/>
              </p:cNvSpPr>
              <p:nvPr/>
            </p:nvSpPr>
            <p:spPr bwMode="auto">
              <a:xfrm rot="-5400000">
                <a:off x="4571" y="1050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0" name="Oval 284"/>
              <p:cNvSpPr>
                <a:spLocks noChangeArrowheads="1"/>
              </p:cNvSpPr>
              <p:nvPr/>
            </p:nvSpPr>
            <p:spPr bwMode="auto">
              <a:xfrm rot="-5400000">
                <a:off x="4568" y="918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1" name="Oval 285"/>
              <p:cNvSpPr>
                <a:spLocks noChangeArrowheads="1"/>
              </p:cNvSpPr>
              <p:nvPr/>
            </p:nvSpPr>
            <p:spPr bwMode="auto">
              <a:xfrm rot="-5400000">
                <a:off x="4565" y="765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2" name="Oval 286"/>
              <p:cNvSpPr>
                <a:spLocks noChangeArrowheads="1"/>
              </p:cNvSpPr>
              <p:nvPr/>
            </p:nvSpPr>
            <p:spPr bwMode="auto">
              <a:xfrm rot="-5400000">
                <a:off x="4565" y="591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3" name="Oval 287"/>
              <p:cNvSpPr>
                <a:spLocks noChangeAspect="1" noChangeArrowheads="1"/>
              </p:cNvSpPr>
              <p:nvPr/>
            </p:nvSpPr>
            <p:spPr bwMode="auto">
              <a:xfrm rot="-5400000">
                <a:off x="4576" y="657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4" name="Oval 288"/>
              <p:cNvSpPr>
                <a:spLocks noChangeAspect="1" noChangeArrowheads="1"/>
              </p:cNvSpPr>
              <p:nvPr/>
            </p:nvSpPr>
            <p:spPr bwMode="auto">
              <a:xfrm rot="-5400000">
                <a:off x="4570" y="720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5" name="Oval 289"/>
              <p:cNvSpPr>
                <a:spLocks noChangeAspect="1" noChangeArrowheads="1"/>
              </p:cNvSpPr>
              <p:nvPr/>
            </p:nvSpPr>
            <p:spPr bwMode="auto">
              <a:xfrm rot="-5400000">
                <a:off x="4579" y="819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6" name="Oval 290"/>
              <p:cNvSpPr>
                <a:spLocks noChangeAspect="1" noChangeArrowheads="1"/>
              </p:cNvSpPr>
              <p:nvPr/>
            </p:nvSpPr>
            <p:spPr bwMode="auto">
              <a:xfrm rot="-5400000">
                <a:off x="4552" y="900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7" name="Oval 291"/>
              <p:cNvSpPr>
                <a:spLocks noChangeAspect="1" noChangeArrowheads="1"/>
              </p:cNvSpPr>
              <p:nvPr/>
            </p:nvSpPr>
            <p:spPr bwMode="auto">
              <a:xfrm rot="-5400000">
                <a:off x="4576" y="999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8" name="Oval 292"/>
              <p:cNvSpPr>
                <a:spLocks noChangeAspect="1" noChangeArrowheads="1"/>
              </p:cNvSpPr>
              <p:nvPr/>
            </p:nvSpPr>
            <p:spPr bwMode="auto">
              <a:xfrm rot="-5400000">
                <a:off x="4579" y="1098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9" name="Oval 293"/>
              <p:cNvSpPr>
                <a:spLocks noChangeAspect="1" noChangeArrowheads="1"/>
              </p:cNvSpPr>
              <p:nvPr/>
            </p:nvSpPr>
            <p:spPr bwMode="auto">
              <a:xfrm rot="-5400000">
                <a:off x="4585" y="1296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grpSp>
            <p:nvGrpSpPr>
              <p:cNvPr id="880" name="Group 294"/>
              <p:cNvGrpSpPr>
                <a:grpSpLocks/>
              </p:cNvGrpSpPr>
              <p:nvPr/>
            </p:nvGrpSpPr>
            <p:grpSpPr bwMode="auto">
              <a:xfrm flipH="1">
                <a:off x="4415" y="1433"/>
                <a:ext cx="725" cy="105"/>
                <a:chOff x="3147" y="341"/>
                <a:chExt cx="725" cy="105"/>
              </a:xfrm>
            </p:grpSpPr>
            <p:grpSp>
              <p:nvGrpSpPr>
                <p:cNvPr id="1287" name="Group 295"/>
                <p:cNvGrpSpPr>
                  <a:grpSpLocks/>
                </p:cNvGrpSpPr>
                <p:nvPr/>
              </p:nvGrpSpPr>
              <p:grpSpPr bwMode="auto">
                <a:xfrm>
                  <a:off x="3147" y="341"/>
                  <a:ext cx="719" cy="47"/>
                  <a:chOff x="4739" y="2533"/>
                  <a:chExt cx="719" cy="47"/>
                </a:xfrm>
              </p:grpSpPr>
              <p:sp>
                <p:nvSpPr>
                  <p:cNvPr id="1309" name="Oval 296"/>
                  <p:cNvSpPr>
                    <a:spLocks noChangeArrowheads="1"/>
                  </p:cNvSpPr>
                  <p:nvPr/>
                </p:nvSpPr>
                <p:spPr bwMode="auto">
                  <a:xfrm>
                    <a:off x="4875" y="2537"/>
                    <a:ext cx="28" cy="2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310" name="Oval 29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774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311" name="Oval 29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1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312" name="Oval 29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02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313" name="Oval 30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59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314" name="Oval 30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73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315" name="Oval 30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287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316" name="Oval 30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44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317" name="Oval 30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401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318" name="Oval 305"/>
                  <p:cNvSpPr>
                    <a:spLocks noChangeArrowheads="1"/>
                  </p:cNvSpPr>
                  <p:nvPr/>
                </p:nvSpPr>
                <p:spPr bwMode="auto">
                  <a:xfrm>
                    <a:off x="4971" y="2552"/>
                    <a:ext cx="28" cy="2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319" name="Oval 306"/>
                  <p:cNvSpPr>
                    <a:spLocks noChangeArrowheads="1"/>
                  </p:cNvSpPr>
                  <p:nvPr/>
                </p:nvSpPr>
                <p:spPr bwMode="auto">
                  <a:xfrm>
                    <a:off x="5103" y="2549"/>
                    <a:ext cx="28" cy="2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320" name="Oval 307"/>
                  <p:cNvSpPr>
                    <a:spLocks noChangeArrowheads="1"/>
                  </p:cNvSpPr>
                  <p:nvPr/>
                </p:nvSpPr>
                <p:spPr bwMode="auto">
                  <a:xfrm>
                    <a:off x="5256" y="2546"/>
                    <a:ext cx="28" cy="2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321" name="Oval 308"/>
                  <p:cNvSpPr>
                    <a:spLocks noChangeArrowheads="1"/>
                  </p:cNvSpPr>
                  <p:nvPr/>
                </p:nvSpPr>
                <p:spPr bwMode="auto">
                  <a:xfrm>
                    <a:off x="5430" y="2546"/>
                    <a:ext cx="28" cy="2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322" name="Oval 30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78" y="2557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323" name="Oval 31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15" y="2551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324" name="Oval 31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216" y="2560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325" name="Oval 31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35" y="2533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326" name="Oval 31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36" y="2557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327" name="Oval 31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37" y="2560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328" name="Oval 3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739" y="2566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288" name="Group 316"/>
                <p:cNvGrpSpPr>
                  <a:grpSpLocks/>
                </p:cNvGrpSpPr>
                <p:nvPr/>
              </p:nvGrpSpPr>
              <p:grpSpPr bwMode="auto">
                <a:xfrm>
                  <a:off x="3153" y="399"/>
                  <a:ext cx="719" cy="47"/>
                  <a:chOff x="4739" y="2533"/>
                  <a:chExt cx="719" cy="47"/>
                </a:xfrm>
              </p:grpSpPr>
              <p:sp>
                <p:nvSpPr>
                  <p:cNvPr id="1289" name="Oval 317"/>
                  <p:cNvSpPr>
                    <a:spLocks noChangeArrowheads="1"/>
                  </p:cNvSpPr>
                  <p:nvPr/>
                </p:nvSpPr>
                <p:spPr bwMode="auto">
                  <a:xfrm>
                    <a:off x="4875" y="2537"/>
                    <a:ext cx="28" cy="2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90" name="Oval 3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774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91" name="Oval 31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1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92" name="Oval 32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02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93" name="Oval 32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59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94" name="Oval 32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73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95" name="Oval 32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287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96" name="Oval 32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44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97" name="Oval 32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401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98" name="Oval 326"/>
                  <p:cNvSpPr>
                    <a:spLocks noChangeArrowheads="1"/>
                  </p:cNvSpPr>
                  <p:nvPr/>
                </p:nvSpPr>
                <p:spPr bwMode="auto">
                  <a:xfrm>
                    <a:off x="4971" y="2552"/>
                    <a:ext cx="28" cy="2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99" name="Oval 327"/>
                  <p:cNvSpPr>
                    <a:spLocks noChangeArrowheads="1"/>
                  </p:cNvSpPr>
                  <p:nvPr/>
                </p:nvSpPr>
                <p:spPr bwMode="auto">
                  <a:xfrm>
                    <a:off x="5103" y="2549"/>
                    <a:ext cx="28" cy="2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300" name="Oval 328"/>
                  <p:cNvSpPr>
                    <a:spLocks noChangeArrowheads="1"/>
                  </p:cNvSpPr>
                  <p:nvPr/>
                </p:nvSpPr>
                <p:spPr bwMode="auto">
                  <a:xfrm>
                    <a:off x="5256" y="2546"/>
                    <a:ext cx="28" cy="2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301" name="Oval 329"/>
                  <p:cNvSpPr>
                    <a:spLocks noChangeArrowheads="1"/>
                  </p:cNvSpPr>
                  <p:nvPr/>
                </p:nvSpPr>
                <p:spPr bwMode="auto">
                  <a:xfrm>
                    <a:off x="5430" y="2546"/>
                    <a:ext cx="28" cy="2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302" name="Oval 3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78" y="2557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303" name="Oval 3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15" y="2551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304" name="Oval 33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216" y="2560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305" name="Oval 33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35" y="2533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306" name="Oval 33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36" y="2557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307" name="Oval 3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37" y="2560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308" name="Oval 33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739" y="2566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881" name="Group 337"/>
              <p:cNvGrpSpPr>
                <a:grpSpLocks/>
              </p:cNvGrpSpPr>
              <p:nvPr/>
            </p:nvGrpSpPr>
            <p:grpSpPr bwMode="auto">
              <a:xfrm>
                <a:off x="4417" y="1539"/>
                <a:ext cx="725" cy="105"/>
                <a:chOff x="3147" y="341"/>
                <a:chExt cx="725" cy="105"/>
              </a:xfrm>
            </p:grpSpPr>
            <p:grpSp>
              <p:nvGrpSpPr>
                <p:cNvPr id="1245" name="Group 338"/>
                <p:cNvGrpSpPr>
                  <a:grpSpLocks/>
                </p:cNvGrpSpPr>
                <p:nvPr/>
              </p:nvGrpSpPr>
              <p:grpSpPr bwMode="auto">
                <a:xfrm>
                  <a:off x="3147" y="341"/>
                  <a:ext cx="719" cy="47"/>
                  <a:chOff x="4739" y="2533"/>
                  <a:chExt cx="719" cy="47"/>
                </a:xfrm>
              </p:grpSpPr>
              <p:sp>
                <p:nvSpPr>
                  <p:cNvPr id="1267" name="Oval 339"/>
                  <p:cNvSpPr>
                    <a:spLocks noChangeArrowheads="1"/>
                  </p:cNvSpPr>
                  <p:nvPr/>
                </p:nvSpPr>
                <p:spPr bwMode="auto">
                  <a:xfrm>
                    <a:off x="4875" y="2537"/>
                    <a:ext cx="28" cy="2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68" name="Oval 34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774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69" name="Oval 34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1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70" name="Oval 3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02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71" name="Oval 34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59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72" name="Oval 34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73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73" name="Oval 34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287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74" name="Oval 34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44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75" name="Oval 34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401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76" name="Oval 348"/>
                  <p:cNvSpPr>
                    <a:spLocks noChangeArrowheads="1"/>
                  </p:cNvSpPr>
                  <p:nvPr/>
                </p:nvSpPr>
                <p:spPr bwMode="auto">
                  <a:xfrm>
                    <a:off x="4971" y="2552"/>
                    <a:ext cx="28" cy="2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77" name="Oval 349"/>
                  <p:cNvSpPr>
                    <a:spLocks noChangeArrowheads="1"/>
                  </p:cNvSpPr>
                  <p:nvPr/>
                </p:nvSpPr>
                <p:spPr bwMode="auto">
                  <a:xfrm>
                    <a:off x="5103" y="2549"/>
                    <a:ext cx="28" cy="2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78" name="Oval 350"/>
                  <p:cNvSpPr>
                    <a:spLocks noChangeArrowheads="1"/>
                  </p:cNvSpPr>
                  <p:nvPr/>
                </p:nvSpPr>
                <p:spPr bwMode="auto">
                  <a:xfrm>
                    <a:off x="5256" y="2546"/>
                    <a:ext cx="28" cy="2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79" name="Oval 351"/>
                  <p:cNvSpPr>
                    <a:spLocks noChangeArrowheads="1"/>
                  </p:cNvSpPr>
                  <p:nvPr/>
                </p:nvSpPr>
                <p:spPr bwMode="auto">
                  <a:xfrm>
                    <a:off x="5430" y="2546"/>
                    <a:ext cx="28" cy="2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80" name="Oval 35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78" y="2557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81" name="Oval 35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15" y="2551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82" name="Oval 35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216" y="2560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83" name="Oval 35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35" y="2533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84" name="Oval 35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36" y="2557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85" name="Oval 35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37" y="2560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86" name="Oval 35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739" y="2566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246" name="Group 359"/>
                <p:cNvGrpSpPr>
                  <a:grpSpLocks/>
                </p:cNvGrpSpPr>
                <p:nvPr/>
              </p:nvGrpSpPr>
              <p:grpSpPr bwMode="auto">
                <a:xfrm>
                  <a:off x="3153" y="399"/>
                  <a:ext cx="719" cy="47"/>
                  <a:chOff x="4739" y="2533"/>
                  <a:chExt cx="719" cy="47"/>
                </a:xfrm>
              </p:grpSpPr>
              <p:sp>
                <p:nvSpPr>
                  <p:cNvPr id="1247" name="Oval 360"/>
                  <p:cNvSpPr>
                    <a:spLocks noChangeArrowheads="1"/>
                  </p:cNvSpPr>
                  <p:nvPr/>
                </p:nvSpPr>
                <p:spPr bwMode="auto">
                  <a:xfrm>
                    <a:off x="4875" y="2537"/>
                    <a:ext cx="28" cy="2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48" name="Oval 36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774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49" name="Oval 36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1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50" name="Oval 36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02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51" name="Oval 36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59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52" name="Oval 36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73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53" name="Oval 36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287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54" name="Oval 36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44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55" name="Oval 36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401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56" name="Oval 369"/>
                  <p:cNvSpPr>
                    <a:spLocks noChangeArrowheads="1"/>
                  </p:cNvSpPr>
                  <p:nvPr/>
                </p:nvSpPr>
                <p:spPr bwMode="auto">
                  <a:xfrm>
                    <a:off x="4971" y="2552"/>
                    <a:ext cx="28" cy="2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57" name="Oval 370"/>
                  <p:cNvSpPr>
                    <a:spLocks noChangeArrowheads="1"/>
                  </p:cNvSpPr>
                  <p:nvPr/>
                </p:nvSpPr>
                <p:spPr bwMode="auto">
                  <a:xfrm>
                    <a:off x="5103" y="2549"/>
                    <a:ext cx="28" cy="2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58" name="Oval 371"/>
                  <p:cNvSpPr>
                    <a:spLocks noChangeArrowheads="1"/>
                  </p:cNvSpPr>
                  <p:nvPr/>
                </p:nvSpPr>
                <p:spPr bwMode="auto">
                  <a:xfrm>
                    <a:off x="5256" y="2546"/>
                    <a:ext cx="28" cy="2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59" name="Oval 372"/>
                  <p:cNvSpPr>
                    <a:spLocks noChangeArrowheads="1"/>
                  </p:cNvSpPr>
                  <p:nvPr/>
                </p:nvSpPr>
                <p:spPr bwMode="auto">
                  <a:xfrm>
                    <a:off x="5430" y="2546"/>
                    <a:ext cx="28" cy="2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60" name="Oval 37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78" y="2557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61" name="Oval 37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15" y="2551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62" name="Oval 37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216" y="2560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63" name="Oval 37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35" y="2533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64" name="Oval 37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36" y="2557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65" name="Oval 37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37" y="2560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1266" name="Oval 37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739" y="2566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882" name="Group 380"/>
              <p:cNvGrpSpPr>
                <a:grpSpLocks/>
              </p:cNvGrpSpPr>
              <p:nvPr/>
            </p:nvGrpSpPr>
            <p:grpSpPr bwMode="auto">
              <a:xfrm flipH="1">
                <a:off x="4423" y="1645"/>
                <a:ext cx="719" cy="47"/>
                <a:chOff x="4739" y="2533"/>
                <a:chExt cx="719" cy="47"/>
              </a:xfrm>
            </p:grpSpPr>
            <p:sp>
              <p:nvSpPr>
                <p:cNvPr id="1225" name="Oval 381"/>
                <p:cNvSpPr>
                  <a:spLocks noChangeArrowheads="1"/>
                </p:cNvSpPr>
                <p:nvPr/>
              </p:nvSpPr>
              <p:spPr bwMode="auto">
                <a:xfrm>
                  <a:off x="4875" y="2537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26" name="Oval 382"/>
                <p:cNvSpPr>
                  <a:spLocks noChangeAspect="1" noChangeArrowheads="1"/>
                </p:cNvSpPr>
                <p:nvPr/>
              </p:nvSpPr>
              <p:spPr bwMode="auto">
                <a:xfrm>
                  <a:off x="477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27" name="Oval 383"/>
                <p:cNvSpPr>
                  <a:spLocks noChangeAspect="1" noChangeArrowheads="1"/>
                </p:cNvSpPr>
                <p:nvPr/>
              </p:nvSpPr>
              <p:spPr bwMode="auto">
                <a:xfrm>
                  <a:off x="483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28" name="Oval 384"/>
                <p:cNvSpPr>
                  <a:spLocks noChangeAspect="1" noChangeArrowheads="1"/>
                </p:cNvSpPr>
                <p:nvPr/>
              </p:nvSpPr>
              <p:spPr bwMode="auto">
                <a:xfrm>
                  <a:off x="5002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29" name="Oval 385"/>
                <p:cNvSpPr>
                  <a:spLocks noChangeAspect="1" noChangeArrowheads="1"/>
                </p:cNvSpPr>
                <p:nvPr/>
              </p:nvSpPr>
              <p:spPr bwMode="auto">
                <a:xfrm>
                  <a:off x="5059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30" name="Oval 386"/>
                <p:cNvSpPr>
                  <a:spLocks noChangeAspect="1" noChangeArrowheads="1"/>
                </p:cNvSpPr>
                <p:nvPr/>
              </p:nvSpPr>
              <p:spPr bwMode="auto">
                <a:xfrm>
                  <a:off x="5173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31" name="Oval 387"/>
                <p:cNvSpPr>
                  <a:spLocks noChangeAspect="1" noChangeArrowheads="1"/>
                </p:cNvSpPr>
                <p:nvPr/>
              </p:nvSpPr>
              <p:spPr bwMode="auto">
                <a:xfrm>
                  <a:off x="5287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32" name="Oval 388"/>
                <p:cNvSpPr>
                  <a:spLocks noChangeAspect="1" noChangeArrowheads="1"/>
                </p:cNvSpPr>
                <p:nvPr/>
              </p:nvSpPr>
              <p:spPr bwMode="auto">
                <a:xfrm>
                  <a:off x="534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33" name="Oval 389"/>
                <p:cNvSpPr>
                  <a:spLocks noChangeAspect="1" noChangeArrowheads="1"/>
                </p:cNvSpPr>
                <p:nvPr/>
              </p:nvSpPr>
              <p:spPr bwMode="auto">
                <a:xfrm>
                  <a:off x="540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34" name="Oval 390"/>
                <p:cNvSpPr>
                  <a:spLocks noChangeArrowheads="1"/>
                </p:cNvSpPr>
                <p:nvPr/>
              </p:nvSpPr>
              <p:spPr bwMode="auto">
                <a:xfrm>
                  <a:off x="4971" y="2552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35" name="Oval 391"/>
                <p:cNvSpPr>
                  <a:spLocks noChangeArrowheads="1"/>
                </p:cNvSpPr>
                <p:nvPr/>
              </p:nvSpPr>
              <p:spPr bwMode="auto">
                <a:xfrm>
                  <a:off x="5103" y="2549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36" name="Oval 392"/>
                <p:cNvSpPr>
                  <a:spLocks noChangeArrowheads="1"/>
                </p:cNvSpPr>
                <p:nvPr/>
              </p:nvSpPr>
              <p:spPr bwMode="auto">
                <a:xfrm>
                  <a:off x="5256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37" name="Oval 393"/>
                <p:cNvSpPr>
                  <a:spLocks noChangeArrowheads="1"/>
                </p:cNvSpPr>
                <p:nvPr/>
              </p:nvSpPr>
              <p:spPr bwMode="auto">
                <a:xfrm>
                  <a:off x="5430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38" name="Oval 394"/>
                <p:cNvSpPr>
                  <a:spLocks noChangeAspect="1" noChangeArrowheads="1"/>
                </p:cNvSpPr>
                <p:nvPr/>
              </p:nvSpPr>
              <p:spPr bwMode="auto">
                <a:xfrm>
                  <a:off x="5378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39" name="Oval 395"/>
                <p:cNvSpPr>
                  <a:spLocks noChangeAspect="1" noChangeArrowheads="1"/>
                </p:cNvSpPr>
                <p:nvPr/>
              </p:nvSpPr>
              <p:spPr bwMode="auto">
                <a:xfrm>
                  <a:off x="5315" y="2551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40" name="Oval 396"/>
                <p:cNvSpPr>
                  <a:spLocks noChangeAspect="1" noChangeArrowheads="1"/>
                </p:cNvSpPr>
                <p:nvPr/>
              </p:nvSpPr>
              <p:spPr bwMode="auto">
                <a:xfrm>
                  <a:off x="5216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41" name="Oval 397"/>
                <p:cNvSpPr>
                  <a:spLocks noChangeAspect="1" noChangeArrowheads="1"/>
                </p:cNvSpPr>
                <p:nvPr/>
              </p:nvSpPr>
              <p:spPr bwMode="auto">
                <a:xfrm>
                  <a:off x="5135" y="25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42" name="Oval 398"/>
                <p:cNvSpPr>
                  <a:spLocks noChangeAspect="1" noChangeArrowheads="1"/>
                </p:cNvSpPr>
                <p:nvPr/>
              </p:nvSpPr>
              <p:spPr bwMode="auto">
                <a:xfrm>
                  <a:off x="5036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43" name="Oval 399"/>
                <p:cNvSpPr>
                  <a:spLocks noChangeAspect="1" noChangeArrowheads="1"/>
                </p:cNvSpPr>
                <p:nvPr/>
              </p:nvSpPr>
              <p:spPr bwMode="auto">
                <a:xfrm>
                  <a:off x="4937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44" name="Oval 400"/>
                <p:cNvSpPr>
                  <a:spLocks noChangeAspect="1" noChangeArrowheads="1"/>
                </p:cNvSpPr>
                <p:nvPr/>
              </p:nvSpPr>
              <p:spPr bwMode="auto">
                <a:xfrm>
                  <a:off x="4739" y="2566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883" name="Group 401"/>
              <p:cNvGrpSpPr>
                <a:grpSpLocks/>
              </p:cNvGrpSpPr>
              <p:nvPr/>
            </p:nvGrpSpPr>
            <p:grpSpPr bwMode="auto">
              <a:xfrm flipH="1" flipV="1">
                <a:off x="4417" y="1701"/>
                <a:ext cx="719" cy="47"/>
                <a:chOff x="4739" y="2533"/>
                <a:chExt cx="719" cy="47"/>
              </a:xfrm>
            </p:grpSpPr>
            <p:sp>
              <p:nvSpPr>
                <p:cNvPr id="1205" name="Oval 402"/>
                <p:cNvSpPr>
                  <a:spLocks noChangeArrowheads="1"/>
                </p:cNvSpPr>
                <p:nvPr/>
              </p:nvSpPr>
              <p:spPr bwMode="auto">
                <a:xfrm>
                  <a:off x="4875" y="2537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06" name="Oval 403"/>
                <p:cNvSpPr>
                  <a:spLocks noChangeAspect="1" noChangeArrowheads="1"/>
                </p:cNvSpPr>
                <p:nvPr/>
              </p:nvSpPr>
              <p:spPr bwMode="auto">
                <a:xfrm>
                  <a:off x="477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07" name="Oval 404"/>
                <p:cNvSpPr>
                  <a:spLocks noChangeAspect="1" noChangeArrowheads="1"/>
                </p:cNvSpPr>
                <p:nvPr/>
              </p:nvSpPr>
              <p:spPr bwMode="auto">
                <a:xfrm>
                  <a:off x="483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08" name="Oval 405"/>
                <p:cNvSpPr>
                  <a:spLocks noChangeAspect="1" noChangeArrowheads="1"/>
                </p:cNvSpPr>
                <p:nvPr/>
              </p:nvSpPr>
              <p:spPr bwMode="auto">
                <a:xfrm>
                  <a:off x="5002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09" name="Oval 406"/>
                <p:cNvSpPr>
                  <a:spLocks noChangeAspect="1" noChangeArrowheads="1"/>
                </p:cNvSpPr>
                <p:nvPr/>
              </p:nvSpPr>
              <p:spPr bwMode="auto">
                <a:xfrm>
                  <a:off x="5059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10" name="Oval 407"/>
                <p:cNvSpPr>
                  <a:spLocks noChangeAspect="1" noChangeArrowheads="1"/>
                </p:cNvSpPr>
                <p:nvPr/>
              </p:nvSpPr>
              <p:spPr bwMode="auto">
                <a:xfrm>
                  <a:off x="5173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11" name="Oval 408"/>
                <p:cNvSpPr>
                  <a:spLocks noChangeAspect="1" noChangeArrowheads="1"/>
                </p:cNvSpPr>
                <p:nvPr/>
              </p:nvSpPr>
              <p:spPr bwMode="auto">
                <a:xfrm>
                  <a:off x="5287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12" name="Oval 409"/>
                <p:cNvSpPr>
                  <a:spLocks noChangeAspect="1" noChangeArrowheads="1"/>
                </p:cNvSpPr>
                <p:nvPr/>
              </p:nvSpPr>
              <p:spPr bwMode="auto">
                <a:xfrm>
                  <a:off x="534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13" name="Oval 410"/>
                <p:cNvSpPr>
                  <a:spLocks noChangeAspect="1" noChangeArrowheads="1"/>
                </p:cNvSpPr>
                <p:nvPr/>
              </p:nvSpPr>
              <p:spPr bwMode="auto">
                <a:xfrm>
                  <a:off x="540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14" name="Oval 411"/>
                <p:cNvSpPr>
                  <a:spLocks noChangeArrowheads="1"/>
                </p:cNvSpPr>
                <p:nvPr/>
              </p:nvSpPr>
              <p:spPr bwMode="auto">
                <a:xfrm>
                  <a:off x="4971" y="2552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15" name="Oval 412"/>
                <p:cNvSpPr>
                  <a:spLocks noChangeArrowheads="1"/>
                </p:cNvSpPr>
                <p:nvPr/>
              </p:nvSpPr>
              <p:spPr bwMode="auto">
                <a:xfrm>
                  <a:off x="5103" y="2549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16" name="Oval 413"/>
                <p:cNvSpPr>
                  <a:spLocks noChangeArrowheads="1"/>
                </p:cNvSpPr>
                <p:nvPr/>
              </p:nvSpPr>
              <p:spPr bwMode="auto">
                <a:xfrm>
                  <a:off x="5256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17" name="Oval 414"/>
                <p:cNvSpPr>
                  <a:spLocks noChangeArrowheads="1"/>
                </p:cNvSpPr>
                <p:nvPr/>
              </p:nvSpPr>
              <p:spPr bwMode="auto">
                <a:xfrm>
                  <a:off x="5430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18" name="Oval 415"/>
                <p:cNvSpPr>
                  <a:spLocks noChangeAspect="1" noChangeArrowheads="1"/>
                </p:cNvSpPr>
                <p:nvPr/>
              </p:nvSpPr>
              <p:spPr bwMode="auto">
                <a:xfrm>
                  <a:off x="5378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19" name="Oval 416"/>
                <p:cNvSpPr>
                  <a:spLocks noChangeAspect="1" noChangeArrowheads="1"/>
                </p:cNvSpPr>
                <p:nvPr/>
              </p:nvSpPr>
              <p:spPr bwMode="auto">
                <a:xfrm>
                  <a:off x="5315" y="2551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20" name="Oval 417"/>
                <p:cNvSpPr>
                  <a:spLocks noChangeAspect="1" noChangeArrowheads="1"/>
                </p:cNvSpPr>
                <p:nvPr/>
              </p:nvSpPr>
              <p:spPr bwMode="auto">
                <a:xfrm>
                  <a:off x="5216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21" name="Oval 418"/>
                <p:cNvSpPr>
                  <a:spLocks noChangeAspect="1" noChangeArrowheads="1"/>
                </p:cNvSpPr>
                <p:nvPr/>
              </p:nvSpPr>
              <p:spPr bwMode="auto">
                <a:xfrm>
                  <a:off x="5135" y="25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22" name="Oval 419"/>
                <p:cNvSpPr>
                  <a:spLocks noChangeAspect="1" noChangeArrowheads="1"/>
                </p:cNvSpPr>
                <p:nvPr/>
              </p:nvSpPr>
              <p:spPr bwMode="auto">
                <a:xfrm>
                  <a:off x="5036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23" name="Oval 420"/>
                <p:cNvSpPr>
                  <a:spLocks noChangeAspect="1" noChangeArrowheads="1"/>
                </p:cNvSpPr>
                <p:nvPr/>
              </p:nvSpPr>
              <p:spPr bwMode="auto">
                <a:xfrm>
                  <a:off x="4937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24" name="Oval 421"/>
                <p:cNvSpPr>
                  <a:spLocks noChangeAspect="1" noChangeArrowheads="1"/>
                </p:cNvSpPr>
                <p:nvPr/>
              </p:nvSpPr>
              <p:spPr bwMode="auto">
                <a:xfrm>
                  <a:off x="4739" y="2566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884" name="Group 422"/>
              <p:cNvGrpSpPr>
                <a:grpSpLocks/>
              </p:cNvGrpSpPr>
              <p:nvPr/>
            </p:nvGrpSpPr>
            <p:grpSpPr bwMode="auto">
              <a:xfrm flipH="1">
                <a:off x="4425" y="1757"/>
                <a:ext cx="719" cy="47"/>
                <a:chOff x="4739" y="2533"/>
                <a:chExt cx="719" cy="47"/>
              </a:xfrm>
            </p:grpSpPr>
            <p:sp>
              <p:nvSpPr>
                <p:cNvPr id="1185" name="Oval 423"/>
                <p:cNvSpPr>
                  <a:spLocks noChangeArrowheads="1"/>
                </p:cNvSpPr>
                <p:nvPr/>
              </p:nvSpPr>
              <p:spPr bwMode="auto">
                <a:xfrm>
                  <a:off x="4875" y="2537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86" name="Oval 424"/>
                <p:cNvSpPr>
                  <a:spLocks noChangeAspect="1" noChangeArrowheads="1"/>
                </p:cNvSpPr>
                <p:nvPr/>
              </p:nvSpPr>
              <p:spPr bwMode="auto">
                <a:xfrm>
                  <a:off x="477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87" name="Oval 425"/>
                <p:cNvSpPr>
                  <a:spLocks noChangeAspect="1" noChangeArrowheads="1"/>
                </p:cNvSpPr>
                <p:nvPr/>
              </p:nvSpPr>
              <p:spPr bwMode="auto">
                <a:xfrm>
                  <a:off x="483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88" name="Oval 426"/>
                <p:cNvSpPr>
                  <a:spLocks noChangeAspect="1" noChangeArrowheads="1"/>
                </p:cNvSpPr>
                <p:nvPr/>
              </p:nvSpPr>
              <p:spPr bwMode="auto">
                <a:xfrm>
                  <a:off x="5002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89" name="Oval 427"/>
                <p:cNvSpPr>
                  <a:spLocks noChangeAspect="1" noChangeArrowheads="1"/>
                </p:cNvSpPr>
                <p:nvPr/>
              </p:nvSpPr>
              <p:spPr bwMode="auto">
                <a:xfrm>
                  <a:off x="5059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90" name="Oval 428"/>
                <p:cNvSpPr>
                  <a:spLocks noChangeAspect="1" noChangeArrowheads="1"/>
                </p:cNvSpPr>
                <p:nvPr/>
              </p:nvSpPr>
              <p:spPr bwMode="auto">
                <a:xfrm>
                  <a:off x="5173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91" name="Oval 429"/>
                <p:cNvSpPr>
                  <a:spLocks noChangeAspect="1" noChangeArrowheads="1"/>
                </p:cNvSpPr>
                <p:nvPr/>
              </p:nvSpPr>
              <p:spPr bwMode="auto">
                <a:xfrm>
                  <a:off x="5287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92" name="Oval 430"/>
                <p:cNvSpPr>
                  <a:spLocks noChangeAspect="1" noChangeArrowheads="1"/>
                </p:cNvSpPr>
                <p:nvPr/>
              </p:nvSpPr>
              <p:spPr bwMode="auto">
                <a:xfrm>
                  <a:off x="534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93" name="Oval 431"/>
                <p:cNvSpPr>
                  <a:spLocks noChangeAspect="1" noChangeArrowheads="1"/>
                </p:cNvSpPr>
                <p:nvPr/>
              </p:nvSpPr>
              <p:spPr bwMode="auto">
                <a:xfrm>
                  <a:off x="540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94" name="Oval 432"/>
                <p:cNvSpPr>
                  <a:spLocks noChangeArrowheads="1"/>
                </p:cNvSpPr>
                <p:nvPr/>
              </p:nvSpPr>
              <p:spPr bwMode="auto">
                <a:xfrm>
                  <a:off x="4971" y="2552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95" name="Oval 433"/>
                <p:cNvSpPr>
                  <a:spLocks noChangeArrowheads="1"/>
                </p:cNvSpPr>
                <p:nvPr/>
              </p:nvSpPr>
              <p:spPr bwMode="auto">
                <a:xfrm>
                  <a:off x="5103" y="2549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96" name="Oval 434"/>
                <p:cNvSpPr>
                  <a:spLocks noChangeArrowheads="1"/>
                </p:cNvSpPr>
                <p:nvPr/>
              </p:nvSpPr>
              <p:spPr bwMode="auto">
                <a:xfrm>
                  <a:off x="5256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97" name="Oval 435"/>
                <p:cNvSpPr>
                  <a:spLocks noChangeArrowheads="1"/>
                </p:cNvSpPr>
                <p:nvPr/>
              </p:nvSpPr>
              <p:spPr bwMode="auto">
                <a:xfrm>
                  <a:off x="5430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98" name="Oval 436"/>
                <p:cNvSpPr>
                  <a:spLocks noChangeAspect="1" noChangeArrowheads="1"/>
                </p:cNvSpPr>
                <p:nvPr/>
              </p:nvSpPr>
              <p:spPr bwMode="auto">
                <a:xfrm>
                  <a:off x="5378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99" name="Oval 437"/>
                <p:cNvSpPr>
                  <a:spLocks noChangeAspect="1" noChangeArrowheads="1"/>
                </p:cNvSpPr>
                <p:nvPr/>
              </p:nvSpPr>
              <p:spPr bwMode="auto">
                <a:xfrm>
                  <a:off x="5315" y="2551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00" name="Oval 438"/>
                <p:cNvSpPr>
                  <a:spLocks noChangeAspect="1" noChangeArrowheads="1"/>
                </p:cNvSpPr>
                <p:nvPr/>
              </p:nvSpPr>
              <p:spPr bwMode="auto">
                <a:xfrm>
                  <a:off x="5216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01" name="Oval 439"/>
                <p:cNvSpPr>
                  <a:spLocks noChangeAspect="1" noChangeArrowheads="1"/>
                </p:cNvSpPr>
                <p:nvPr/>
              </p:nvSpPr>
              <p:spPr bwMode="auto">
                <a:xfrm>
                  <a:off x="5135" y="25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02" name="Oval 440"/>
                <p:cNvSpPr>
                  <a:spLocks noChangeAspect="1" noChangeArrowheads="1"/>
                </p:cNvSpPr>
                <p:nvPr/>
              </p:nvSpPr>
              <p:spPr bwMode="auto">
                <a:xfrm>
                  <a:off x="5036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03" name="Oval 441"/>
                <p:cNvSpPr>
                  <a:spLocks noChangeAspect="1" noChangeArrowheads="1"/>
                </p:cNvSpPr>
                <p:nvPr/>
              </p:nvSpPr>
              <p:spPr bwMode="auto">
                <a:xfrm>
                  <a:off x="4937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204" name="Oval 442"/>
                <p:cNvSpPr>
                  <a:spLocks noChangeAspect="1" noChangeArrowheads="1"/>
                </p:cNvSpPr>
                <p:nvPr/>
              </p:nvSpPr>
              <p:spPr bwMode="auto">
                <a:xfrm>
                  <a:off x="4739" y="2566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sp>
            <p:nvSpPr>
              <p:cNvPr id="885" name="Oval 443"/>
              <p:cNvSpPr>
                <a:spLocks noChangeArrowheads="1"/>
              </p:cNvSpPr>
              <p:nvPr/>
            </p:nvSpPr>
            <p:spPr bwMode="auto">
              <a:xfrm flipH="1" flipV="1">
                <a:off x="4831" y="585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86" name="Oval 444"/>
              <p:cNvSpPr>
                <a:spLocks noChangeArrowheads="1"/>
              </p:cNvSpPr>
              <p:nvPr/>
            </p:nvSpPr>
            <p:spPr bwMode="auto">
              <a:xfrm flipH="1" flipV="1">
                <a:off x="4661" y="607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grpSp>
            <p:nvGrpSpPr>
              <p:cNvPr id="887" name="Group 445"/>
              <p:cNvGrpSpPr>
                <a:grpSpLocks/>
              </p:cNvGrpSpPr>
              <p:nvPr/>
            </p:nvGrpSpPr>
            <p:grpSpPr bwMode="auto">
              <a:xfrm>
                <a:off x="4668" y="561"/>
                <a:ext cx="286" cy="41"/>
                <a:chOff x="5178" y="1153"/>
                <a:chExt cx="286" cy="41"/>
              </a:xfrm>
            </p:grpSpPr>
            <p:sp>
              <p:nvSpPr>
                <p:cNvPr id="1177" name="Oval 446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6" y="1170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78" name="Oval 447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292" y="1170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79" name="Oval 448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235" y="1170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80" name="Oval 449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178" y="1170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81" name="Oval 450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207" y="1156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82" name="Oval 451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270" y="1162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83" name="Oval 452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69" y="115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84" name="Oval 453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50" y="118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888" name="Group 454"/>
              <p:cNvGrpSpPr>
                <a:grpSpLocks/>
              </p:cNvGrpSpPr>
              <p:nvPr/>
            </p:nvGrpSpPr>
            <p:grpSpPr bwMode="auto">
              <a:xfrm>
                <a:off x="4914" y="1287"/>
                <a:ext cx="164" cy="43"/>
                <a:chOff x="5464" y="673"/>
                <a:chExt cx="164" cy="43"/>
              </a:xfrm>
            </p:grpSpPr>
            <p:sp>
              <p:nvSpPr>
                <p:cNvPr id="1173" name="Oval 455"/>
                <p:cNvSpPr>
                  <a:spLocks noChangeArrowheads="1"/>
                </p:cNvSpPr>
                <p:nvPr/>
              </p:nvSpPr>
              <p:spPr bwMode="auto">
                <a:xfrm flipH="1" flipV="1">
                  <a:off x="5464" y="688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74" name="Oval 456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573" y="696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75" name="Oval 457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516" y="696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76" name="Oval 458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614" y="67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889" name="Group 459"/>
              <p:cNvGrpSpPr>
                <a:grpSpLocks/>
              </p:cNvGrpSpPr>
              <p:nvPr/>
            </p:nvGrpSpPr>
            <p:grpSpPr bwMode="auto">
              <a:xfrm>
                <a:off x="4924" y="1333"/>
                <a:ext cx="160" cy="43"/>
                <a:chOff x="5236" y="673"/>
                <a:chExt cx="160" cy="43"/>
              </a:xfrm>
            </p:grpSpPr>
            <p:sp>
              <p:nvSpPr>
                <p:cNvPr id="1168" name="Oval 460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45" y="696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69" name="Oval 461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288" y="696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70" name="Oval 462"/>
                <p:cNvSpPr>
                  <a:spLocks noChangeArrowheads="1"/>
                </p:cNvSpPr>
                <p:nvPr/>
              </p:nvSpPr>
              <p:spPr bwMode="auto">
                <a:xfrm flipH="1" flipV="1">
                  <a:off x="5368" y="673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71" name="Oval 463"/>
                <p:cNvSpPr>
                  <a:spLocks noChangeArrowheads="1"/>
                </p:cNvSpPr>
                <p:nvPr/>
              </p:nvSpPr>
              <p:spPr bwMode="auto">
                <a:xfrm flipH="1" flipV="1">
                  <a:off x="5236" y="67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72" name="Oval 464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17" y="682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890" name="Group 465"/>
              <p:cNvGrpSpPr>
                <a:grpSpLocks/>
              </p:cNvGrpSpPr>
              <p:nvPr/>
            </p:nvGrpSpPr>
            <p:grpSpPr bwMode="auto">
              <a:xfrm>
                <a:off x="4932" y="1385"/>
                <a:ext cx="164" cy="43"/>
                <a:chOff x="5464" y="673"/>
                <a:chExt cx="164" cy="43"/>
              </a:xfrm>
            </p:grpSpPr>
            <p:sp>
              <p:nvSpPr>
                <p:cNvPr id="1164" name="Oval 466"/>
                <p:cNvSpPr>
                  <a:spLocks noChangeArrowheads="1"/>
                </p:cNvSpPr>
                <p:nvPr/>
              </p:nvSpPr>
              <p:spPr bwMode="auto">
                <a:xfrm flipH="1" flipV="1">
                  <a:off x="5464" y="688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65" name="Oval 467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573" y="696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66" name="Oval 468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516" y="696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67" name="Oval 469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614" y="67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891" name="Group 470"/>
              <p:cNvGrpSpPr>
                <a:grpSpLocks/>
              </p:cNvGrpSpPr>
              <p:nvPr/>
            </p:nvGrpSpPr>
            <p:grpSpPr bwMode="auto">
              <a:xfrm>
                <a:off x="4430" y="1387"/>
                <a:ext cx="164" cy="43"/>
                <a:chOff x="5464" y="673"/>
                <a:chExt cx="164" cy="43"/>
              </a:xfrm>
            </p:grpSpPr>
            <p:sp>
              <p:nvSpPr>
                <p:cNvPr id="1160" name="Oval 471"/>
                <p:cNvSpPr>
                  <a:spLocks noChangeArrowheads="1"/>
                </p:cNvSpPr>
                <p:nvPr/>
              </p:nvSpPr>
              <p:spPr bwMode="auto">
                <a:xfrm flipH="1" flipV="1">
                  <a:off x="5464" y="688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61" name="Oval 472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573" y="696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62" name="Oval 473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516" y="696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63" name="Oval 474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614" y="67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892" name="Group 475"/>
              <p:cNvGrpSpPr>
                <a:grpSpLocks/>
              </p:cNvGrpSpPr>
              <p:nvPr/>
            </p:nvGrpSpPr>
            <p:grpSpPr bwMode="auto">
              <a:xfrm rot="-5400000">
                <a:off x="5040" y="1331"/>
                <a:ext cx="160" cy="43"/>
                <a:chOff x="5236" y="673"/>
                <a:chExt cx="160" cy="43"/>
              </a:xfrm>
            </p:grpSpPr>
            <p:sp>
              <p:nvSpPr>
                <p:cNvPr id="1155" name="Oval 476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45" y="696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56" name="Oval 477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288" y="696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57" name="Oval 478"/>
                <p:cNvSpPr>
                  <a:spLocks noChangeArrowheads="1"/>
                </p:cNvSpPr>
                <p:nvPr/>
              </p:nvSpPr>
              <p:spPr bwMode="auto">
                <a:xfrm flipH="1" flipV="1">
                  <a:off x="5368" y="673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58" name="Oval 479"/>
                <p:cNvSpPr>
                  <a:spLocks noChangeArrowheads="1"/>
                </p:cNvSpPr>
                <p:nvPr/>
              </p:nvSpPr>
              <p:spPr bwMode="auto">
                <a:xfrm flipH="1" flipV="1">
                  <a:off x="5236" y="67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59" name="Oval 480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17" y="682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893" name="Group 481"/>
              <p:cNvGrpSpPr>
                <a:grpSpLocks/>
              </p:cNvGrpSpPr>
              <p:nvPr/>
            </p:nvGrpSpPr>
            <p:grpSpPr bwMode="auto">
              <a:xfrm rot="-5400000">
                <a:off x="4558" y="1355"/>
                <a:ext cx="160" cy="43"/>
                <a:chOff x="5236" y="673"/>
                <a:chExt cx="160" cy="43"/>
              </a:xfrm>
            </p:grpSpPr>
            <p:sp>
              <p:nvSpPr>
                <p:cNvPr id="1150" name="Oval 482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45" y="696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51" name="Oval 483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288" y="696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52" name="Oval 484"/>
                <p:cNvSpPr>
                  <a:spLocks noChangeArrowheads="1"/>
                </p:cNvSpPr>
                <p:nvPr/>
              </p:nvSpPr>
              <p:spPr bwMode="auto">
                <a:xfrm flipH="1" flipV="1">
                  <a:off x="5368" y="673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53" name="Oval 485"/>
                <p:cNvSpPr>
                  <a:spLocks noChangeArrowheads="1"/>
                </p:cNvSpPr>
                <p:nvPr/>
              </p:nvSpPr>
              <p:spPr bwMode="auto">
                <a:xfrm flipH="1" flipV="1">
                  <a:off x="5236" y="67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54" name="Oval 486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17" y="682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894" name="Group 487"/>
              <p:cNvGrpSpPr>
                <a:grpSpLocks/>
              </p:cNvGrpSpPr>
              <p:nvPr/>
            </p:nvGrpSpPr>
            <p:grpSpPr bwMode="auto">
              <a:xfrm rot="-5400000">
                <a:off x="4358" y="1309"/>
                <a:ext cx="160" cy="43"/>
                <a:chOff x="5236" y="673"/>
                <a:chExt cx="160" cy="43"/>
              </a:xfrm>
            </p:grpSpPr>
            <p:sp>
              <p:nvSpPr>
                <p:cNvPr id="1145" name="Oval 488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45" y="696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46" name="Oval 489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288" y="696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47" name="Oval 490"/>
                <p:cNvSpPr>
                  <a:spLocks noChangeArrowheads="1"/>
                </p:cNvSpPr>
                <p:nvPr/>
              </p:nvSpPr>
              <p:spPr bwMode="auto">
                <a:xfrm flipH="1" flipV="1">
                  <a:off x="5368" y="673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48" name="Oval 491"/>
                <p:cNvSpPr>
                  <a:spLocks noChangeArrowheads="1"/>
                </p:cNvSpPr>
                <p:nvPr/>
              </p:nvSpPr>
              <p:spPr bwMode="auto">
                <a:xfrm flipH="1" flipV="1">
                  <a:off x="5236" y="67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49" name="Oval 492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17" y="682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895" name="Group 493"/>
              <p:cNvGrpSpPr>
                <a:grpSpLocks/>
              </p:cNvGrpSpPr>
              <p:nvPr/>
            </p:nvGrpSpPr>
            <p:grpSpPr bwMode="auto">
              <a:xfrm rot="-5400000">
                <a:off x="4446" y="1339"/>
                <a:ext cx="160" cy="43"/>
                <a:chOff x="5236" y="673"/>
                <a:chExt cx="160" cy="43"/>
              </a:xfrm>
            </p:grpSpPr>
            <p:sp>
              <p:nvSpPr>
                <p:cNvPr id="1140" name="Oval 494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45" y="696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41" name="Oval 495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288" y="696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42" name="Oval 496"/>
                <p:cNvSpPr>
                  <a:spLocks noChangeArrowheads="1"/>
                </p:cNvSpPr>
                <p:nvPr/>
              </p:nvSpPr>
              <p:spPr bwMode="auto">
                <a:xfrm flipH="1" flipV="1">
                  <a:off x="5368" y="673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43" name="Oval 497"/>
                <p:cNvSpPr>
                  <a:spLocks noChangeArrowheads="1"/>
                </p:cNvSpPr>
                <p:nvPr/>
              </p:nvSpPr>
              <p:spPr bwMode="auto">
                <a:xfrm flipH="1" flipV="1">
                  <a:off x="5236" y="67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44" name="Oval 498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17" y="682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896" name="Group 499"/>
              <p:cNvGrpSpPr>
                <a:grpSpLocks/>
              </p:cNvGrpSpPr>
              <p:nvPr/>
            </p:nvGrpSpPr>
            <p:grpSpPr bwMode="auto">
              <a:xfrm>
                <a:off x="4730" y="603"/>
                <a:ext cx="160" cy="43"/>
                <a:chOff x="5236" y="673"/>
                <a:chExt cx="160" cy="43"/>
              </a:xfrm>
            </p:grpSpPr>
            <p:sp>
              <p:nvSpPr>
                <p:cNvPr id="1135" name="Oval 500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45" y="696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36" name="Oval 501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288" y="696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37" name="Oval 502"/>
                <p:cNvSpPr>
                  <a:spLocks noChangeArrowheads="1"/>
                </p:cNvSpPr>
                <p:nvPr/>
              </p:nvSpPr>
              <p:spPr bwMode="auto">
                <a:xfrm flipH="1" flipV="1">
                  <a:off x="5368" y="673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38" name="Oval 503"/>
                <p:cNvSpPr>
                  <a:spLocks noChangeArrowheads="1"/>
                </p:cNvSpPr>
                <p:nvPr/>
              </p:nvSpPr>
              <p:spPr bwMode="auto">
                <a:xfrm flipH="1" flipV="1">
                  <a:off x="5236" y="67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39" name="Oval 504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17" y="682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897" name="Group 505"/>
              <p:cNvGrpSpPr>
                <a:grpSpLocks/>
              </p:cNvGrpSpPr>
              <p:nvPr/>
            </p:nvGrpSpPr>
            <p:grpSpPr bwMode="auto">
              <a:xfrm>
                <a:off x="4912" y="793"/>
                <a:ext cx="66" cy="58"/>
                <a:chOff x="5370" y="919"/>
                <a:chExt cx="66" cy="58"/>
              </a:xfrm>
            </p:grpSpPr>
            <p:sp>
              <p:nvSpPr>
                <p:cNvPr id="1131" name="Oval 506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32" name="Oval 507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33" name="Oval 508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34" name="Oval 509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898" name="Group 510"/>
              <p:cNvGrpSpPr>
                <a:grpSpLocks/>
              </p:cNvGrpSpPr>
              <p:nvPr/>
            </p:nvGrpSpPr>
            <p:grpSpPr bwMode="auto">
              <a:xfrm>
                <a:off x="4918" y="849"/>
                <a:ext cx="66" cy="58"/>
                <a:chOff x="5370" y="919"/>
                <a:chExt cx="66" cy="58"/>
              </a:xfrm>
            </p:grpSpPr>
            <p:sp>
              <p:nvSpPr>
                <p:cNvPr id="1127" name="Oval 511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28" name="Oval 512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29" name="Oval 513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30" name="Oval 514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899" name="Group 515"/>
              <p:cNvGrpSpPr>
                <a:grpSpLocks/>
              </p:cNvGrpSpPr>
              <p:nvPr/>
            </p:nvGrpSpPr>
            <p:grpSpPr bwMode="auto">
              <a:xfrm>
                <a:off x="4904" y="905"/>
                <a:ext cx="66" cy="58"/>
                <a:chOff x="5370" y="919"/>
                <a:chExt cx="66" cy="58"/>
              </a:xfrm>
            </p:grpSpPr>
            <p:sp>
              <p:nvSpPr>
                <p:cNvPr id="1123" name="Oval 516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24" name="Oval 517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25" name="Oval 518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26" name="Oval 519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00" name="Group 520"/>
              <p:cNvGrpSpPr>
                <a:grpSpLocks/>
              </p:cNvGrpSpPr>
              <p:nvPr/>
            </p:nvGrpSpPr>
            <p:grpSpPr bwMode="auto">
              <a:xfrm>
                <a:off x="4900" y="961"/>
                <a:ext cx="66" cy="58"/>
                <a:chOff x="5370" y="919"/>
                <a:chExt cx="66" cy="58"/>
              </a:xfrm>
            </p:grpSpPr>
            <p:sp>
              <p:nvSpPr>
                <p:cNvPr id="1119" name="Oval 521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20" name="Oval 522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21" name="Oval 523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22" name="Oval 524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01" name="Group 525"/>
              <p:cNvGrpSpPr>
                <a:grpSpLocks/>
              </p:cNvGrpSpPr>
              <p:nvPr/>
            </p:nvGrpSpPr>
            <p:grpSpPr bwMode="auto">
              <a:xfrm>
                <a:off x="4906" y="1017"/>
                <a:ext cx="66" cy="58"/>
                <a:chOff x="5370" y="919"/>
                <a:chExt cx="66" cy="58"/>
              </a:xfrm>
            </p:grpSpPr>
            <p:sp>
              <p:nvSpPr>
                <p:cNvPr id="1115" name="Oval 526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16" name="Oval 527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17" name="Oval 528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18" name="Oval 529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02" name="Group 530"/>
              <p:cNvGrpSpPr>
                <a:grpSpLocks/>
              </p:cNvGrpSpPr>
              <p:nvPr/>
            </p:nvGrpSpPr>
            <p:grpSpPr bwMode="auto">
              <a:xfrm>
                <a:off x="4910" y="1073"/>
                <a:ext cx="66" cy="58"/>
                <a:chOff x="5370" y="919"/>
                <a:chExt cx="66" cy="58"/>
              </a:xfrm>
            </p:grpSpPr>
            <p:sp>
              <p:nvSpPr>
                <p:cNvPr id="1111" name="Oval 531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12" name="Oval 532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13" name="Oval 533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14" name="Oval 534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03" name="Group 535"/>
              <p:cNvGrpSpPr>
                <a:grpSpLocks/>
              </p:cNvGrpSpPr>
              <p:nvPr/>
            </p:nvGrpSpPr>
            <p:grpSpPr bwMode="auto">
              <a:xfrm>
                <a:off x="4904" y="1129"/>
                <a:ext cx="66" cy="58"/>
                <a:chOff x="5370" y="919"/>
                <a:chExt cx="66" cy="58"/>
              </a:xfrm>
            </p:grpSpPr>
            <p:sp>
              <p:nvSpPr>
                <p:cNvPr id="1107" name="Oval 536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08" name="Oval 537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09" name="Oval 538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10" name="Oval 539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04" name="Group 540"/>
              <p:cNvGrpSpPr>
                <a:grpSpLocks/>
              </p:cNvGrpSpPr>
              <p:nvPr/>
            </p:nvGrpSpPr>
            <p:grpSpPr bwMode="auto">
              <a:xfrm>
                <a:off x="4904" y="1185"/>
                <a:ext cx="66" cy="58"/>
                <a:chOff x="5370" y="919"/>
                <a:chExt cx="66" cy="58"/>
              </a:xfrm>
            </p:grpSpPr>
            <p:sp>
              <p:nvSpPr>
                <p:cNvPr id="1103" name="Oval 541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04" name="Oval 542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05" name="Oval 543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06" name="Oval 544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05" name="Group 545"/>
              <p:cNvGrpSpPr>
                <a:grpSpLocks/>
              </p:cNvGrpSpPr>
              <p:nvPr/>
            </p:nvGrpSpPr>
            <p:grpSpPr bwMode="auto">
              <a:xfrm>
                <a:off x="4904" y="1241"/>
                <a:ext cx="66" cy="58"/>
                <a:chOff x="5370" y="919"/>
                <a:chExt cx="66" cy="58"/>
              </a:xfrm>
            </p:grpSpPr>
            <p:sp>
              <p:nvSpPr>
                <p:cNvPr id="1099" name="Oval 546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00" name="Oval 547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01" name="Oval 548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102" name="Oval 549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06" name="Group 550"/>
              <p:cNvGrpSpPr>
                <a:grpSpLocks/>
              </p:cNvGrpSpPr>
              <p:nvPr/>
            </p:nvGrpSpPr>
            <p:grpSpPr bwMode="auto">
              <a:xfrm>
                <a:off x="5006" y="1169"/>
                <a:ext cx="66" cy="58"/>
                <a:chOff x="5370" y="919"/>
                <a:chExt cx="66" cy="58"/>
              </a:xfrm>
            </p:grpSpPr>
            <p:sp>
              <p:nvSpPr>
                <p:cNvPr id="1095" name="Oval 551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96" name="Oval 552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97" name="Oval 553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98" name="Oval 554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07" name="Group 555"/>
              <p:cNvGrpSpPr>
                <a:grpSpLocks/>
              </p:cNvGrpSpPr>
              <p:nvPr/>
            </p:nvGrpSpPr>
            <p:grpSpPr bwMode="auto">
              <a:xfrm>
                <a:off x="4904" y="841"/>
                <a:ext cx="66" cy="58"/>
                <a:chOff x="5370" y="919"/>
                <a:chExt cx="66" cy="58"/>
              </a:xfrm>
            </p:grpSpPr>
            <p:sp>
              <p:nvSpPr>
                <p:cNvPr id="1091" name="Oval 556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92" name="Oval 557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93" name="Oval 558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94" name="Oval 559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08" name="Group 560"/>
              <p:cNvGrpSpPr>
                <a:grpSpLocks/>
              </p:cNvGrpSpPr>
              <p:nvPr/>
            </p:nvGrpSpPr>
            <p:grpSpPr bwMode="auto">
              <a:xfrm rot="2843366">
                <a:off x="4608" y="939"/>
                <a:ext cx="66" cy="58"/>
                <a:chOff x="5370" y="919"/>
                <a:chExt cx="66" cy="58"/>
              </a:xfrm>
            </p:grpSpPr>
            <p:sp>
              <p:nvSpPr>
                <p:cNvPr id="1087" name="Oval 561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88" name="Oval 562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89" name="Oval 563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90" name="Oval 564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09" name="Group 565"/>
              <p:cNvGrpSpPr>
                <a:grpSpLocks/>
              </p:cNvGrpSpPr>
              <p:nvPr/>
            </p:nvGrpSpPr>
            <p:grpSpPr bwMode="auto">
              <a:xfrm>
                <a:off x="4766" y="1431"/>
                <a:ext cx="66" cy="58"/>
                <a:chOff x="5370" y="919"/>
                <a:chExt cx="66" cy="58"/>
              </a:xfrm>
            </p:grpSpPr>
            <p:sp>
              <p:nvSpPr>
                <p:cNvPr id="1083" name="Oval 566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84" name="Oval 567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85" name="Oval 568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86" name="Oval 569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10" name="Group 570"/>
              <p:cNvGrpSpPr>
                <a:grpSpLocks/>
              </p:cNvGrpSpPr>
              <p:nvPr/>
            </p:nvGrpSpPr>
            <p:grpSpPr bwMode="auto">
              <a:xfrm>
                <a:off x="4642" y="1421"/>
                <a:ext cx="66" cy="58"/>
                <a:chOff x="5370" y="919"/>
                <a:chExt cx="66" cy="58"/>
              </a:xfrm>
            </p:grpSpPr>
            <p:sp>
              <p:nvSpPr>
                <p:cNvPr id="1079" name="Oval 571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80" name="Oval 572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81" name="Oval 573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82" name="Oval 574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11" name="Group 575"/>
              <p:cNvGrpSpPr>
                <a:grpSpLocks/>
              </p:cNvGrpSpPr>
              <p:nvPr/>
            </p:nvGrpSpPr>
            <p:grpSpPr bwMode="auto">
              <a:xfrm>
                <a:off x="4908" y="1367"/>
                <a:ext cx="66" cy="58"/>
                <a:chOff x="5370" y="919"/>
                <a:chExt cx="66" cy="58"/>
              </a:xfrm>
            </p:grpSpPr>
            <p:sp>
              <p:nvSpPr>
                <p:cNvPr id="1075" name="Oval 576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76" name="Oval 577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77" name="Oval 578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78" name="Oval 579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12" name="Group 580"/>
              <p:cNvGrpSpPr>
                <a:grpSpLocks/>
              </p:cNvGrpSpPr>
              <p:nvPr/>
            </p:nvGrpSpPr>
            <p:grpSpPr bwMode="auto">
              <a:xfrm rot="2843366">
                <a:off x="4598" y="779"/>
                <a:ext cx="66" cy="58"/>
                <a:chOff x="5370" y="919"/>
                <a:chExt cx="66" cy="58"/>
              </a:xfrm>
            </p:grpSpPr>
            <p:sp>
              <p:nvSpPr>
                <p:cNvPr id="1071" name="Oval 581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72" name="Oval 582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73" name="Oval 583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74" name="Oval 584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13" name="Group 585"/>
              <p:cNvGrpSpPr>
                <a:grpSpLocks/>
              </p:cNvGrpSpPr>
              <p:nvPr/>
            </p:nvGrpSpPr>
            <p:grpSpPr bwMode="auto">
              <a:xfrm rot="2843366">
                <a:off x="4610" y="1123"/>
                <a:ext cx="66" cy="58"/>
                <a:chOff x="5370" y="919"/>
                <a:chExt cx="66" cy="58"/>
              </a:xfrm>
            </p:grpSpPr>
            <p:sp>
              <p:nvSpPr>
                <p:cNvPr id="1067" name="Oval 586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68" name="Oval 587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69" name="Oval 588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70" name="Oval 589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14" name="Group 590"/>
              <p:cNvGrpSpPr>
                <a:grpSpLocks/>
              </p:cNvGrpSpPr>
              <p:nvPr/>
            </p:nvGrpSpPr>
            <p:grpSpPr bwMode="auto">
              <a:xfrm rot="2843366">
                <a:off x="4894" y="673"/>
                <a:ext cx="66" cy="58"/>
                <a:chOff x="5370" y="919"/>
                <a:chExt cx="66" cy="58"/>
              </a:xfrm>
            </p:grpSpPr>
            <p:sp>
              <p:nvSpPr>
                <p:cNvPr id="1063" name="Oval 591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64" name="Oval 592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65" name="Oval 593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66" name="Oval 594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15" name="Group 595"/>
              <p:cNvGrpSpPr>
                <a:grpSpLocks/>
              </p:cNvGrpSpPr>
              <p:nvPr/>
            </p:nvGrpSpPr>
            <p:grpSpPr bwMode="auto">
              <a:xfrm rot="2843366">
                <a:off x="4604" y="1483"/>
                <a:ext cx="66" cy="58"/>
                <a:chOff x="5370" y="919"/>
                <a:chExt cx="66" cy="58"/>
              </a:xfrm>
            </p:grpSpPr>
            <p:sp>
              <p:nvSpPr>
                <p:cNvPr id="1059" name="Oval 596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60" name="Oval 597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61" name="Oval 598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62" name="Oval 599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16" name="Group 600"/>
              <p:cNvGrpSpPr>
                <a:grpSpLocks/>
              </p:cNvGrpSpPr>
              <p:nvPr/>
            </p:nvGrpSpPr>
            <p:grpSpPr bwMode="auto">
              <a:xfrm rot="8243366">
                <a:off x="4522" y="1165"/>
                <a:ext cx="66" cy="58"/>
                <a:chOff x="5370" y="919"/>
                <a:chExt cx="66" cy="58"/>
              </a:xfrm>
            </p:grpSpPr>
            <p:sp>
              <p:nvSpPr>
                <p:cNvPr id="1055" name="Oval 601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56" name="Oval 602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57" name="Oval 603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58" name="Oval 604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17" name="Group 605"/>
              <p:cNvGrpSpPr>
                <a:grpSpLocks/>
              </p:cNvGrpSpPr>
              <p:nvPr/>
            </p:nvGrpSpPr>
            <p:grpSpPr bwMode="auto">
              <a:xfrm rot="2843366">
                <a:off x="4560" y="849"/>
                <a:ext cx="66" cy="58"/>
                <a:chOff x="5370" y="919"/>
                <a:chExt cx="66" cy="58"/>
              </a:xfrm>
            </p:grpSpPr>
            <p:sp>
              <p:nvSpPr>
                <p:cNvPr id="1051" name="Oval 606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52" name="Oval 607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53" name="Oval 608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54" name="Oval 609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18" name="Group 610"/>
              <p:cNvGrpSpPr>
                <a:grpSpLocks/>
              </p:cNvGrpSpPr>
              <p:nvPr/>
            </p:nvGrpSpPr>
            <p:grpSpPr bwMode="auto">
              <a:xfrm rot="2843366">
                <a:off x="4516" y="803"/>
                <a:ext cx="66" cy="58"/>
                <a:chOff x="5370" y="919"/>
                <a:chExt cx="66" cy="58"/>
              </a:xfrm>
            </p:grpSpPr>
            <p:sp>
              <p:nvSpPr>
                <p:cNvPr id="1047" name="Oval 611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48" name="Oval 612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49" name="Oval 613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50" name="Oval 614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19" name="Group 615"/>
              <p:cNvGrpSpPr>
                <a:grpSpLocks/>
              </p:cNvGrpSpPr>
              <p:nvPr/>
            </p:nvGrpSpPr>
            <p:grpSpPr bwMode="auto">
              <a:xfrm rot="8243366">
                <a:off x="4666" y="599"/>
                <a:ext cx="66" cy="58"/>
                <a:chOff x="5370" y="919"/>
                <a:chExt cx="66" cy="58"/>
              </a:xfrm>
            </p:grpSpPr>
            <p:sp>
              <p:nvSpPr>
                <p:cNvPr id="1043" name="Oval 616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44" name="Oval 617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45" name="Oval 618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46" name="Oval 619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20" name="Group 620"/>
              <p:cNvGrpSpPr>
                <a:grpSpLocks/>
              </p:cNvGrpSpPr>
              <p:nvPr/>
            </p:nvGrpSpPr>
            <p:grpSpPr bwMode="auto">
              <a:xfrm rot="2843366">
                <a:off x="4610" y="625"/>
                <a:ext cx="66" cy="58"/>
                <a:chOff x="5370" y="919"/>
                <a:chExt cx="66" cy="58"/>
              </a:xfrm>
            </p:grpSpPr>
            <p:sp>
              <p:nvSpPr>
                <p:cNvPr id="1039" name="Oval 621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40" name="Oval 622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41" name="Oval 623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42" name="Oval 624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sp>
            <p:nvSpPr>
              <p:cNvPr id="921" name="Freeform 625"/>
              <p:cNvSpPr>
                <a:spLocks noChangeAspect="1"/>
              </p:cNvSpPr>
              <p:nvPr/>
            </p:nvSpPr>
            <p:spPr bwMode="auto">
              <a:xfrm>
                <a:off x="4658" y="735"/>
                <a:ext cx="243" cy="553"/>
              </a:xfrm>
              <a:custGeom>
                <a:avLst/>
                <a:gdLst>
                  <a:gd name="T0" fmla="*/ 0 w 642"/>
                  <a:gd name="T1" fmla="*/ 0 h 1352"/>
                  <a:gd name="T2" fmla="*/ 3 w 642"/>
                  <a:gd name="T3" fmla="*/ 1 h 1352"/>
                  <a:gd name="T4" fmla="*/ 6 w 642"/>
                  <a:gd name="T5" fmla="*/ 1 h 1352"/>
                  <a:gd name="T6" fmla="*/ 8 w 642"/>
                  <a:gd name="T7" fmla="*/ 1 h 1352"/>
                  <a:gd name="T8" fmla="*/ 11 w 642"/>
                  <a:gd name="T9" fmla="*/ 0 h 1352"/>
                  <a:gd name="T10" fmla="*/ 14 w 642"/>
                  <a:gd name="T11" fmla="*/ 2 h 1352"/>
                  <a:gd name="T12" fmla="*/ 16 w 642"/>
                  <a:gd name="T13" fmla="*/ 1 h 1352"/>
                  <a:gd name="T14" fmla="*/ 19 w 642"/>
                  <a:gd name="T15" fmla="*/ 1 h 1352"/>
                  <a:gd name="T16" fmla="*/ 22 w 642"/>
                  <a:gd name="T17" fmla="*/ 1 h 1352"/>
                  <a:gd name="T18" fmla="*/ 24 w 642"/>
                  <a:gd name="T19" fmla="*/ 2 h 1352"/>
                  <a:gd name="T20" fmla="*/ 26 w 642"/>
                  <a:gd name="T21" fmla="*/ 1 h 1352"/>
                  <a:gd name="T22" fmla="*/ 28 w 642"/>
                  <a:gd name="T23" fmla="*/ 2 h 1352"/>
                  <a:gd name="T24" fmla="*/ 30 w 642"/>
                  <a:gd name="T25" fmla="*/ 1 h 1352"/>
                  <a:gd name="T26" fmla="*/ 33 w 642"/>
                  <a:gd name="T27" fmla="*/ 1 h 1352"/>
                  <a:gd name="T28" fmla="*/ 34 w 642"/>
                  <a:gd name="T29" fmla="*/ 4 h 1352"/>
                  <a:gd name="T30" fmla="*/ 34 w 642"/>
                  <a:gd name="T31" fmla="*/ 7 h 1352"/>
                  <a:gd name="T32" fmla="*/ 35 w 642"/>
                  <a:gd name="T33" fmla="*/ 9 h 1352"/>
                  <a:gd name="T34" fmla="*/ 34 w 642"/>
                  <a:gd name="T35" fmla="*/ 12 h 1352"/>
                  <a:gd name="T36" fmla="*/ 33 w 642"/>
                  <a:gd name="T37" fmla="*/ 17 h 1352"/>
                  <a:gd name="T38" fmla="*/ 34 w 642"/>
                  <a:gd name="T39" fmla="*/ 23 h 1352"/>
                  <a:gd name="T40" fmla="*/ 34 w 642"/>
                  <a:gd name="T41" fmla="*/ 29 h 1352"/>
                  <a:gd name="T42" fmla="*/ 34 w 642"/>
                  <a:gd name="T43" fmla="*/ 38 h 1352"/>
                  <a:gd name="T44" fmla="*/ 33 w 642"/>
                  <a:gd name="T45" fmla="*/ 49 h 1352"/>
                  <a:gd name="T46" fmla="*/ 34 w 642"/>
                  <a:gd name="T47" fmla="*/ 62 h 1352"/>
                  <a:gd name="T48" fmla="*/ 34 w 642"/>
                  <a:gd name="T49" fmla="*/ 73 h 1352"/>
                  <a:gd name="T50" fmla="*/ 34 w 642"/>
                  <a:gd name="T51" fmla="*/ 83 h 1352"/>
                  <a:gd name="T52" fmla="*/ 33 w 642"/>
                  <a:gd name="T53" fmla="*/ 90 h 1352"/>
                  <a:gd name="T54" fmla="*/ 25 w 642"/>
                  <a:gd name="T55" fmla="*/ 92 h 1352"/>
                  <a:gd name="T56" fmla="*/ 17 w 642"/>
                  <a:gd name="T57" fmla="*/ 91 h 1352"/>
                  <a:gd name="T58" fmla="*/ 14 w 642"/>
                  <a:gd name="T59" fmla="*/ 92 h 1352"/>
                  <a:gd name="T60" fmla="*/ 5 w 642"/>
                  <a:gd name="T61" fmla="*/ 92 h 1352"/>
                  <a:gd name="T62" fmla="*/ 2 w 642"/>
                  <a:gd name="T63" fmla="*/ 90 h 1352"/>
                  <a:gd name="T64" fmla="*/ 2 w 642"/>
                  <a:gd name="T65" fmla="*/ 81 h 1352"/>
                  <a:gd name="T66" fmla="*/ 2 w 642"/>
                  <a:gd name="T67" fmla="*/ 72 h 1352"/>
                  <a:gd name="T68" fmla="*/ 2 w 642"/>
                  <a:gd name="T69" fmla="*/ 63 h 1352"/>
                  <a:gd name="T70" fmla="*/ 2 w 642"/>
                  <a:gd name="T71" fmla="*/ 51 h 1352"/>
                  <a:gd name="T72" fmla="*/ 3 w 642"/>
                  <a:gd name="T73" fmla="*/ 37 h 1352"/>
                  <a:gd name="T74" fmla="*/ 2 w 642"/>
                  <a:gd name="T75" fmla="*/ 26 h 1352"/>
                  <a:gd name="T76" fmla="*/ 2 w 642"/>
                  <a:gd name="T77" fmla="*/ 18 h 1352"/>
                  <a:gd name="T78" fmla="*/ 3 w 642"/>
                  <a:gd name="T79" fmla="*/ 11 h 1352"/>
                  <a:gd name="T80" fmla="*/ 2 w 642"/>
                  <a:gd name="T81" fmla="*/ 5 h 1352"/>
                  <a:gd name="T82" fmla="*/ 3 w 642"/>
                  <a:gd name="T83" fmla="*/ 2 h 135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642"/>
                  <a:gd name="T127" fmla="*/ 0 h 1352"/>
                  <a:gd name="T128" fmla="*/ 642 w 642"/>
                  <a:gd name="T129" fmla="*/ 1352 h 135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642" h="1352">
                    <a:moveTo>
                      <a:pt x="0" y="5"/>
                    </a:moveTo>
                    <a:cubicBezTo>
                      <a:pt x="19" y="11"/>
                      <a:pt x="39" y="18"/>
                      <a:pt x="56" y="19"/>
                    </a:cubicBezTo>
                    <a:cubicBezTo>
                      <a:pt x="73" y="20"/>
                      <a:pt x="87" y="9"/>
                      <a:pt x="102" y="9"/>
                    </a:cubicBezTo>
                    <a:cubicBezTo>
                      <a:pt x="117" y="9"/>
                      <a:pt x="129" y="18"/>
                      <a:pt x="146" y="17"/>
                    </a:cubicBezTo>
                    <a:cubicBezTo>
                      <a:pt x="163" y="16"/>
                      <a:pt x="187" y="0"/>
                      <a:pt x="206" y="1"/>
                    </a:cubicBezTo>
                    <a:cubicBezTo>
                      <a:pt x="225" y="2"/>
                      <a:pt x="244" y="23"/>
                      <a:pt x="260" y="25"/>
                    </a:cubicBezTo>
                    <a:cubicBezTo>
                      <a:pt x="276" y="27"/>
                      <a:pt x="286" y="13"/>
                      <a:pt x="302" y="11"/>
                    </a:cubicBezTo>
                    <a:cubicBezTo>
                      <a:pt x="318" y="9"/>
                      <a:pt x="337" y="14"/>
                      <a:pt x="354" y="15"/>
                    </a:cubicBezTo>
                    <a:cubicBezTo>
                      <a:pt x="371" y="16"/>
                      <a:pt x="389" y="13"/>
                      <a:pt x="404" y="15"/>
                    </a:cubicBezTo>
                    <a:cubicBezTo>
                      <a:pt x="419" y="17"/>
                      <a:pt x="431" y="25"/>
                      <a:pt x="444" y="25"/>
                    </a:cubicBezTo>
                    <a:cubicBezTo>
                      <a:pt x="457" y="25"/>
                      <a:pt x="471" y="14"/>
                      <a:pt x="484" y="13"/>
                    </a:cubicBezTo>
                    <a:cubicBezTo>
                      <a:pt x="497" y="12"/>
                      <a:pt x="512" y="21"/>
                      <a:pt x="524" y="21"/>
                    </a:cubicBezTo>
                    <a:cubicBezTo>
                      <a:pt x="536" y="21"/>
                      <a:pt x="544" y="13"/>
                      <a:pt x="556" y="13"/>
                    </a:cubicBezTo>
                    <a:cubicBezTo>
                      <a:pt x="568" y="13"/>
                      <a:pt x="585" y="13"/>
                      <a:pt x="598" y="19"/>
                    </a:cubicBezTo>
                    <a:cubicBezTo>
                      <a:pt x="611" y="25"/>
                      <a:pt x="628" y="37"/>
                      <a:pt x="632" y="51"/>
                    </a:cubicBezTo>
                    <a:cubicBezTo>
                      <a:pt x="636" y="65"/>
                      <a:pt x="621" y="87"/>
                      <a:pt x="622" y="101"/>
                    </a:cubicBezTo>
                    <a:cubicBezTo>
                      <a:pt x="623" y="115"/>
                      <a:pt x="638" y="121"/>
                      <a:pt x="640" y="133"/>
                    </a:cubicBezTo>
                    <a:cubicBezTo>
                      <a:pt x="642" y="145"/>
                      <a:pt x="636" y="152"/>
                      <a:pt x="632" y="171"/>
                    </a:cubicBezTo>
                    <a:cubicBezTo>
                      <a:pt x="628" y="190"/>
                      <a:pt x="616" y="218"/>
                      <a:pt x="616" y="247"/>
                    </a:cubicBezTo>
                    <a:cubicBezTo>
                      <a:pt x="616" y="276"/>
                      <a:pt x="632" y="314"/>
                      <a:pt x="632" y="343"/>
                    </a:cubicBezTo>
                    <a:cubicBezTo>
                      <a:pt x="632" y="372"/>
                      <a:pt x="617" y="388"/>
                      <a:pt x="618" y="423"/>
                    </a:cubicBezTo>
                    <a:cubicBezTo>
                      <a:pt x="619" y="458"/>
                      <a:pt x="636" y="506"/>
                      <a:pt x="636" y="555"/>
                    </a:cubicBezTo>
                    <a:cubicBezTo>
                      <a:pt x="636" y="604"/>
                      <a:pt x="617" y="657"/>
                      <a:pt x="616" y="715"/>
                    </a:cubicBezTo>
                    <a:cubicBezTo>
                      <a:pt x="615" y="773"/>
                      <a:pt x="632" y="847"/>
                      <a:pt x="632" y="905"/>
                    </a:cubicBezTo>
                    <a:cubicBezTo>
                      <a:pt x="632" y="963"/>
                      <a:pt x="619" y="1013"/>
                      <a:pt x="618" y="1063"/>
                    </a:cubicBezTo>
                    <a:cubicBezTo>
                      <a:pt x="617" y="1113"/>
                      <a:pt x="630" y="1166"/>
                      <a:pt x="626" y="1207"/>
                    </a:cubicBezTo>
                    <a:cubicBezTo>
                      <a:pt x="622" y="1248"/>
                      <a:pt x="622" y="1286"/>
                      <a:pt x="596" y="1309"/>
                    </a:cubicBezTo>
                    <a:cubicBezTo>
                      <a:pt x="570" y="1332"/>
                      <a:pt x="516" y="1342"/>
                      <a:pt x="470" y="1345"/>
                    </a:cubicBezTo>
                    <a:cubicBezTo>
                      <a:pt x="424" y="1348"/>
                      <a:pt x="355" y="1326"/>
                      <a:pt x="318" y="1325"/>
                    </a:cubicBezTo>
                    <a:cubicBezTo>
                      <a:pt x="281" y="1324"/>
                      <a:pt x="287" y="1333"/>
                      <a:pt x="250" y="1337"/>
                    </a:cubicBezTo>
                    <a:cubicBezTo>
                      <a:pt x="213" y="1341"/>
                      <a:pt x="134" y="1352"/>
                      <a:pt x="98" y="1349"/>
                    </a:cubicBezTo>
                    <a:cubicBezTo>
                      <a:pt x="62" y="1346"/>
                      <a:pt x="43" y="1344"/>
                      <a:pt x="34" y="1317"/>
                    </a:cubicBezTo>
                    <a:cubicBezTo>
                      <a:pt x="25" y="1290"/>
                      <a:pt x="44" y="1231"/>
                      <a:pt x="44" y="1187"/>
                    </a:cubicBezTo>
                    <a:cubicBezTo>
                      <a:pt x="44" y="1143"/>
                      <a:pt x="35" y="1097"/>
                      <a:pt x="34" y="1051"/>
                    </a:cubicBezTo>
                    <a:cubicBezTo>
                      <a:pt x="33" y="1005"/>
                      <a:pt x="37" y="964"/>
                      <a:pt x="36" y="913"/>
                    </a:cubicBezTo>
                    <a:cubicBezTo>
                      <a:pt x="35" y="862"/>
                      <a:pt x="24" y="805"/>
                      <a:pt x="26" y="743"/>
                    </a:cubicBezTo>
                    <a:cubicBezTo>
                      <a:pt x="28" y="681"/>
                      <a:pt x="48" y="600"/>
                      <a:pt x="48" y="539"/>
                    </a:cubicBezTo>
                    <a:cubicBezTo>
                      <a:pt x="48" y="478"/>
                      <a:pt x="30" y="420"/>
                      <a:pt x="26" y="375"/>
                    </a:cubicBezTo>
                    <a:cubicBezTo>
                      <a:pt x="22" y="330"/>
                      <a:pt x="22" y="302"/>
                      <a:pt x="26" y="267"/>
                    </a:cubicBezTo>
                    <a:cubicBezTo>
                      <a:pt x="30" y="232"/>
                      <a:pt x="48" y="197"/>
                      <a:pt x="48" y="165"/>
                    </a:cubicBezTo>
                    <a:cubicBezTo>
                      <a:pt x="48" y="133"/>
                      <a:pt x="23" y="97"/>
                      <a:pt x="26" y="73"/>
                    </a:cubicBezTo>
                    <a:cubicBezTo>
                      <a:pt x="29" y="49"/>
                      <a:pt x="57" y="30"/>
                      <a:pt x="64" y="21"/>
                    </a:cubicBezTo>
                  </a:path>
                </a:pathLst>
              </a:custGeom>
              <a:solidFill>
                <a:srgbClr val="C12B4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22" name="Oval 626"/>
              <p:cNvSpPr>
                <a:spLocks noChangeAspect="1" noChangeArrowheads="1"/>
              </p:cNvSpPr>
              <p:nvPr/>
            </p:nvSpPr>
            <p:spPr bwMode="auto">
              <a:xfrm rot="2843366" flipH="1" flipV="1">
                <a:off x="4730" y="652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23" name="Oval 627"/>
              <p:cNvSpPr>
                <a:spLocks noChangeAspect="1" noChangeArrowheads="1"/>
              </p:cNvSpPr>
              <p:nvPr/>
            </p:nvSpPr>
            <p:spPr bwMode="auto">
              <a:xfrm rot="2843366" flipH="1" flipV="1">
                <a:off x="4743" y="687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24" name="Oval 628"/>
              <p:cNvSpPr>
                <a:spLocks noChangeAspect="1" noChangeArrowheads="1"/>
              </p:cNvSpPr>
              <p:nvPr/>
            </p:nvSpPr>
            <p:spPr bwMode="auto">
              <a:xfrm rot="2843366" flipH="1" flipV="1">
                <a:off x="4733" y="721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grpSp>
            <p:nvGrpSpPr>
              <p:cNvPr id="925" name="Group 629"/>
              <p:cNvGrpSpPr>
                <a:grpSpLocks/>
              </p:cNvGrpSpPr>
              <p:nvPr/>
            </p:nvGrpSpPr>
            <p:grpSpPr bwMode="auto">
              <a:xfrm rot="2843366">
                <a:off x="4802" y="665"/>
                <a:ext cx="66" cy="58"/>
                <a:chOff x="5370" y="919"/>
                <a:chExt cx="66" cy="58"/>
              </a:xfrm>
            </p:grpSpPr>
            <p:sp>
              <p:nvSpPr>
                <p:cNvPr id="1035" name="Oval 630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36" name="Oval 631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37" name="Oval 632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38" name="Oval 633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26" name="Group 634"/>
              <p:cNvGrpSpPr>
                <a:grpSpLocks/>
              </p:cNvGrpSpPr>
              <p:nvPr/>
            </p:nvGrpSpPr>
            <p:grpSpPr bwMode="auto">
              <a:xfrm rot="2843366">
                <a:off x="4854" y="661"/>
                <a:ext cx="66" cy="58"/>
                <a:chOff x="5370" y="919"/>
                <a:chExt cx="66" cy="58"/>
              </a:xfrm>
            </p:grpSpPr>
            <p:sp>
              <p:nvSpPr>
                <p:cNvPr id="1031" name="Oval 635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32" name="Oval 636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33" name="Oval 637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34" name="Oval 638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sp>
            <p:nvSpPr>
              <p:cNvPr id="927" name="Oval 639"/>
              <p:cNvSpPr>
                <a:spLocks noChangeAspect="1" noChangeArrowheads="1"/>
              </p:cNvSpPr>
              <p:nvPr/>
            </p:nvSpPr>
            <p:spPr bwMode="auto">
              <a:xfrm rot="2843366" flipH="1" flipV="1">
                <a:off x="4780" y="648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28" name="Oval 640"/>
              <p:cNvSpPr>
                <a:spLocks noChangeAspect="1" noChangeArrowheads="1"/>
              </p:cNvSpPr>
              <p:nvPr/>
            </p:nvSpPr>
            <p:spPr bwMode="auto">
              <a:xfrm rot="2843366" flipH="1" flipV="1">
                <a:off x="4793" y="683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29" name="Oval 641"/>
              <p:cNvSpPr>
                <a:spLocks noChangeAspect="1" noChangeArrowheads="1"/>
              </p:cNvSpPr>
              <p:nvPr/>
            </p:nvSpPr>
            <p:spPr bwMode="auto">
              <a:xfrm rot="2843366" flipH="1" flipV="1">
                <a:off x="4783" y="717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grpSp>
            <p:nvGrpSpPr>
              <p:cNvPr id="930" name="Group 642"/>
              <p:cNvGrpSpPr>
                <a:grpSpLocks/>
              </p:cNvGrpSpPr>
              <p:nvPr/>
            </p:nvGrpSpPr>
            <p:grpSpPr bwMode="auto">
              <a:xfrm rot="2843366">
                <a:off x="4658" y="653"/>
                <a:ext cx="66" cy="58"/>
                <a:chOff x="5370" y="919"/>
                <a:chExt cx="66" cy="58"/>
              </a:xfrm>
            </p:grpSpPr>
            <p:sp>
              <p:nvSpPr>
                <p:cNvPr id="1027" name="Oval 643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28" name="Oval 644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29" name="Oval 645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30" name="Oval 646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31" name="Group 647"/>
              <p:cNvGrpSpPr>
                <a:grpSpLocks/>
              </p:cNvGrpSpPr>
              <p:nvPr/>
            </p:nvGrpSpPr>
            <p:grpSpPr bwMode="auto">
              <a:xfrm rot="2843366">
                <a:off x="4646" y="1295"/>
                <a:ext cx="66" cy="58"/>
                <a:chOff x="5370" y="919"/>
                <a:chExt cx="66" cy="58"/>
              </a:xfrm>
            </p:grpSpPr>
            <p:sp>
              <p:nvSpPr>
                <p:cNvPr id="1023" name="Oval 648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24" name="Oval 649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25" name="Oval 650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26" name="Oval 651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32" name="Group 652"/>
              <p:cNvGrpSpPr>
                <a:grpSpLocks/>
              </p:cNvGrpSpPr>
              <p:nvPr/>
            </p:nvGrpSpPr>
            <p:grpSpPr bwMode="auto">
              <a:xfrm rot="2843366">
                <a:off x="4742" y="1349"/>
                <a:ext cx="66" cy="58"/>
                <a:chOff x="5370" y="919"/>
                <a:chExt cx="66" cy="58"/>
              </a:xfrm>
            </p:grpSpPr>
            <p:sp>
              <p:nvSpPr>
                <p:cNvPr id="1019" name="Oval 653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20" name="Oval 654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21" name="Oval 655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22" name="Oval 656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33" name="Group 657"/>
              <p:cNvGrpSpPr>
                <a:grpSpLocks/>
              </p:cNvGrpSpPr>
              <p:nvPr/>
            </p:nvGrpSpPr>
            <p:grpSpPr bwMode="auto">
              <a:xfrm rot="2843366">
                <a:off x="4838" y="1355"/>
                <a:ext cx="66" cy="58"/>
                <a:chOff x="5370" y="919"/>
                <a:chExt cx="66" cy="58"/>
              </a:xfrm>
            </p:grpSpPr>
            <p:sp>
              <p:nvSpPr>
                <p:cNvPr id="1015" name="Oval 658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16" name="Oval 659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17" name="Oval 660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18" name="Oval 661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34" name="Group 662"/>
              <p:cNvGrpSpPr>
                <a:grpSpLocks/>
              </p:cNvGrpSpPr>
              <p:nvPr/>
            </p:nvGrpSpPr>
            <p:grpSpPr bwMode="auto">
              <a:xfrm rot="2843366">
                <a:off x="4794" y="1299"/>
                <a:ext cx="66" cy="58"/>
                <a:chOff x="5370" y="919"/>
                <a:chExt cx="66" cy="58"/>
              </a:xfrm>
            </p:grpSpPr>
            <p:sp>
              <p:nvSpPr>
                <p:cNvPr id="1011" name="Oval 663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12" name="Oval 664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13" name="Oval 665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14" name="Oval 666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35" name="Group 667"/>
              <p:cNvGrpSpPr>
                <a:grpSpLocks/>
              </p:cNvGrpSpPr>
              <p:nvPr/>
            </p:nvGrpSpPr>
            <p:grpSpPr bwMode="auto">
              <a:xfrm rot="2843366">
                <a:off x="4688" y="1289"/>
                <a:ext cx="66" cy="58"/>
                <a:chOff x="5370" y="919"/>
                <a:chExt cx="66" cy="58"/>
              </a:xfrm>
            </p:grpSpPr>
            <p:sp>
              <p:nvSpPr>
                <p:cNvPr id="1007" name="Oval 668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08" name="Oval 669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09" name="Oval 670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10" name="Oval 671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36" name="Group 672"/>
              <p:cNvGrpSpPr>
                <a:grpSpLocks/>
              </p:cNvGrpSpPr>
              <p:nvPr/>
            </p:nvGrpSpPr>
            <p:grpSpPr bwMode="auto">
              <a:xfrm rot="2843366">
                <a:off x="4582" y="1279"/>
                <a:ext cx="66" cy="58"/>
                <a:chOff x="5370" y="919"/>
                <a:chExt cx="66" cy="58"/>
              </a:xfrm>
            </p:grpSpPr>
            <p:sp>
              <p:nvSpPr>
                <p:cNvPr id="1003" name="Oval 673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04" name="Oval 674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05" name="Oval 675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06" name="Oval 676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37" name="Group 677"/>
              <p:cNvGrpSpPr>
                <a:grpSpLocks/>
              </p:cNvGrpSpPr>
              <p:nvPr/>
            </p:nvGrpSpPr>
            <p:grpSpPr bwMode="auto">
              <a:xfrm rot="10800000">
                <a:off x="4415" y="1289"/>
                <a:ext cx="719" cy="47"/>
                <a:chOff x="4739" y="2533"/>
                <a:chExt cx="719" cy="47"/>
              </a:xfrm>
            </p:grpSpPr>
            <p:sp>
              <p:nvSpPr>
                <p:cNvPr id="983" name="Oval 678"/>
                <p:cNvSpPr>
                  <a:spLocks noChangeArrowheads="1"/>
                </p:cNvSpPr>
                <p:nvPr/>
              </p:nvSpPr>
              <p:spPr bwMode="auto">
                <a:xfrm>
                  <a:off x="4875" y="2537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84" name="Oval 679"/>
                <p:cNvSpPr>
                  <a:spLocks noChangeAspect="1" noChangeArrowheads="1"/>
                </p:cNvSpPr>
                <p:nvPr/>
              </p:nvSpPr>
              <p:spPr bwMode="auto">
                <a:xfrm>
                  <a:off x="477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85" name="Oval 680"/>
                <p:cNvSpPr>
                  <a:spLocks noChangeAspect="1" noChangeArrowheads="1"/>
                </p:cNvSpPr>
                <p:nvPr/>
              </p:nvSpPr>
              <p:spPr bwMode="auto">
                <a:xfrm>
                  <a:off x="483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86" name="Oval 681"/>
                <p:cNvSpPr>
                  <a:spLocks noChangeAspect="1" noChangeArrowheads="1"/>
                </p:cNvSpPr>
                <p:nvPr/>
              </p:nvSpPr>
              <p:spPr bwMode="auto">
                <a:xfrm>
                  <a:off x="5002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87" name="Oval 682"/>
                <p:cNvSpPr>
                  <a:spLocks noChangeAspect="1" noChangeArrowheads="1"/>
                </p:cNvSpPr>
                <p:nvPr/>
              </p:nvSpPr>
              <p:spPr bwMode="auto">
                <a:xfrm>
                  <a:off x="5059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88" name="Oval 683"/>
                <p:cNvSpPr>
                  <a:spLocks noChangeAspect="1" noChangeArrowheads="1"/>
                </p:cNvSpPr>
                <p:nvPr/>
              </p:nvSpPr>
              <p:spPr bwMode="auto">
                <a:xfrm>
                  <a:off x="5173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89" name="Oval 684"/>
                <p:cNvSpPr>
                  <a:spLocks noChangeAspect="1" noChangeArrowheads="1"/>
                </p:cNvSpPr>
                <p:nvPr/>
              </p:nvSpPr>
              <p:spPr bwMode="auto">
                <a:xfrm>
                  <a:off x="5287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90" name="Oval 685"/>
                <p:cNvSpPr>
                  <a:spLocks noChangeAspect="1" noChangeArrowheads="1"/>
                </p:cNvSpPr>
                <p:nvPr/>
              </p:nvSpPr>
              <p:spPr bwMode="auto">
                <a:xfrm>
                  <a:off x="534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91" name="Oval 686"/>
                <p:cNvSpPr>
                  <a:spLocks noChangeAspect="1" noChangeArrowheads="1"/>
                </p:cNvSpPr>
                <p:nvPr/>
              </p:nvSpPr>
              <p:spPr bwMode="auto">
                <a:xfrm>
                  <a:off x="540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92" name="Oval 687"/>
                <p:cNvSpPr>
                  <a:spLocks noChangeArrowheads="1"/>
                </p:cNvSpPr>
                <p:nvPr/>
              </p:nvSpPr>
              <p:spPr bwMode="auto">
                <a:xfrm>
                  <a:off x="4971" y="2552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93" name="Oval 688"/>
                <p:cNvSpPr>
                  <a:spLocks noChangeArrowheads="1"/>
                </p:cNvSpPr>
                <p:nvPr/>
              </p:nvSpPr>
              <p:spPr bwMode="auto">
                <a:xfrm>
                  <a:off x="5103" y="2549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94" name="Oval 689"/>
                <p:cNvSpPr>
                  <a:spLocks noChangeArrowheads="1"/>
                </p:cNvSpPr>
                <p:nvPr/>
              </p:nvSpPr>
              <p:spPr bwMode="auto">
                <a:xfrm>
                  <a:off x="5256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95" name="Oval 690"/>
                <p:cNvSpPr>
                  <a:spLocks noChangeArrowheads="1"/>
                </p:cNvSpPr>
                <p:nvPr/>
              </p:nvSpPr>
              <p:spPr bwMode="auto">
                <a:xfrm>
                  <a:off x="5430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96" name="Oval 691"/>
                <p:cNvSpPr>
                  <a:spLocks noChangeAspect="1" noChangeArrowheads="1"/>
                </p:cNvSpPr>
                <p:nvPr/>
              </p:nvSpPr>
              <p:spPr bwMode="auto">
                <a:xfrm>
                  <a:off x="5378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97" name="Oval 692"/>
                <p:cNvSpPr>
                  <a:spLocks noChangeAspect="1" noChangeArrowheads="1"/>
                </p:cNvSpPr>
                <p:nvPr/>
              </p:nvSpPr>
              <p:spPr bwMode="auto">
                <a:xfrm>
                  <a:off x="5315" y="2551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98" name="Oval 693"/>
                <p:cNvSpPr>
                  <a:spLocks noChangeAspect="1" noChangeArrowheads="1"/>
                </p:cNvSpPr>
                <p:nvPr/>
              </p:nvSpPr>
              <p:spPr bwMode="auto">
                <a:xfrm>
                  <a:off x="5216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99" name="Oval 694"/>
                <p:cNvSpPr>
                  <a:spLocks noChangeAspect="1" noChangeArrowheads="1"/>
                </p:cNvSpPr>
                <p:nvPr/>
              </p:nvSpPr>
              <p:spPr bwMode="auto">
                <a:xfrm>
                  <a:off x="5135" y="25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00" name="Oval 695"/>
                <p:cNvSpPr>
                  <a:spLocks noChangeAspect="1" noChangeArrowheads="1"/>
                </p:cNvSpPr>
                <p:nvPr/>
              </p:nvSpPr>
              <p:spPr bwMode="auto">
                <a:xfrm>
                  <a:off x="5036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01" name="Oval 696"/>
                <p:cNvSpPr>
                  <a:spLocks noChangeAspect="1" noChangeArrowheads="1"/>
                </p:cNvSpPr>
                <p:nvPr/>
              </p:nvSpPr>
              <p:spPr bwMode="auto">
                <a:xfrm>
                  <a:off x="4937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002" name="Oval 697"/>
                <p:cNvSpPr>
                  <a:spLocks noChangeAspect="1" noChangeArrowheads="1"/>
                </p:cNvSpPr>
                <p:nvPr/>
              </p:nvSpPr>
              <p:spPr bwMode="auto">
                <a:xfrm>
                  <a:off x="4739" y="2566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38" name="Group 698"/>
              <p:cNvGrpSpPr>
                <a:grpSpLocks/>
              </p:cNvGrpSpPr>
              <p:nvPr/>
            </p:nvGrpSpPr>
            <p:grpSpPr bwMode="auto">
              <a:xfrm>
                <a:off x="4647" y="1383"/>
                <a:ext cx="311" cy="43"/>
                <a:chOff x="4829" y="1905"/>
                <a:chExt cx="311" cy="43"/>
              </a:xfrm>
            </p:grpSpPr>
            <p:sp>
              <p:nvSpPr>
                <p:cNvPr id="975" name="Oval 699"/>
                <p:cNvSpPr>
                  <a:spLocks noChangeArrowheads="1"/>
                </p:cNvSpPr>
                <p:nvPr/>
              </p:nvSpPr>
              <p:spPr bwMode="auto">
                <a:xfrm rot="10800000">
                  <a:off x="4976" y="1920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76" name="Oval 700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5085" y="1928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77" name="Oval 701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5028" y="1928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78" name="Oval 702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857" y="1928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79" name="Oval 703"/>
                <p:cNvSpPr>
                  <a:spLocks noChangeArrowheads="1"/>
                </p:cNvSpPr>
                <p:nvPr/>
              </p:nvSpPr>
              <p:spPr bwMode="auto">
                <a:xfrm rot="10800000">
                  <a:off x="4880" y="1905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80" name="Oval 704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829" y="1914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81" name="Oval 705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928" y="1911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82" name="Oval 706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5126" y="1905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39" name="Group 707"/>
              <p:cNvGrpSpPr>
                <a:grpSpLocks/>
              </p:cNvGrpSpPr>
              <p:nvPr/>
            </p:nvGrpSpPr>
            <p:grpSpPr bwMode="auto">
              <a:xfrm>
                <a:off x="4545" y="1333"/>
                <a:ext cx="311" cy="43"/>
                <a:chOff x="4829" y="1905"/>
                <a:chExt cx="311" cy="43"/>
              </a:xfrm>
            </p:grpSpPr>
            <p:sp>
              <p:nvSpPr>
                <p:cNvPr id="967" name="Oval 708"/>
                <p:cNvSpPr>
                  <a:spLocks noChangeArrowheads="1"/>
                </p:cNvSpPr>
                <p:nvPr/>
              </p:nvSpPr>
              <p:spPr bwMode="auto">
                <a:xfrm rot="10800000">
                  <a:off x="4976" y="1920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68" name="Oval 709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5085" y="1928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69" name="Oval 710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5028" y="1928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70" name="Oval 711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857" y="1928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71" name="Oval 712"/>
                <p:cNvSpPr>
                  <a:spLocks noChangeArrowheads="1"/>
                </p:cNvSpPr>
                <p:nvPr/>
              </p:nvSpPr>
              <p:spPr bwMode="auto">
                <a:xfrm rot="10800000">
                  <a:off x="4880" y="1905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72" name="Oval 713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829" y="1914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73" name="Oval 714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928" y="1911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74" name="Oval 715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5126" y="1905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40" name="Group 716"/>
              <p:cNvGrpSpPr>
                <a:grpSpLocks/>
              </p:cNvGrpSpPr>
              <p:nvPr/>
            </p:nvGrpSpPr>
            <p:grpSpPr bwMode="auto">
              <a:xfrm>
                <a:off x="4587" y="685"/>
                <a:ext cx="311" cy="43"/>
                <a:chOff x="4829" y="1905"/>
                <a:chExt cx="311" cy="43"/>
              </a:xfrm>
            </p:grpSpPr>
            <p:sp>
              <p:nvSpPr>
                <p:cNvPr id="959" name="Oval 717"/>
                <p:cNvSpPr>
                  <a:spLocks noChangeArrowheads="1"/>
                </p:cNvSpPr>
                <p:nvPr/>
              </p:nvSpPr>
              <p:spPr bwMode="auto">
                <a:xfrm rot="10800000">
                  <a:off x="4976" y="1920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60" name="Oval 718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5085" y="1928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61" name="Oval 719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5028" y="1928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62" name="Oval 720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857" y="1928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63" name="Oval 721"/>
                <p:cNvSpPr>
                  <a:spLocks noChangeArrowheads="1"/>
                </p:cNvSpPr>
                <p:nvPr/>
              </p:nvSpPr>
              <p:spPr bwMode="auto">
                <a:xfrm rot="10800000">
                  <a:off x="4880" y="1905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64" name="Oval 722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829" y="1914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65" name="Oval 723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928" y="1911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66" name="Oval 724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5126" y="1905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41" name="Group 725"/>
              <p:cNvGrpSpPr>
                <a:grpSpLocks/>
              </p:cNvGrpSpPr>
              <p:nvPr/>
            </p:nvGrpSpPr>
            <p:grpSpPr bwMode="auto">
              <a:xfrm>
                <a:off x="4479" y="633"/>
                <a:ext cx="311" cy="43"/>
                <a:chOff x="4829" y="1905"/>
                <a:chExt cx="311" cy="43"/>
              </a:xfrm>
            </p:grpSpPr>
            <p:sp>
              <p:nvSpPr>
                <p:cNvPr id="951" name="Oval 726"/>
                <p:cNvSpPr>
                  <a:spLocks noChangeArrowheads="1"/>
                </p:cNvSpPr>
                <p:nvPr/>
              </p:nvSpPr>
              <p:spPr bwMode="auto">
                <a:xfrm rot="10800000">
                  <a:off x="4976" y="1920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52" name="Oval 727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5085" y="1928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53" name="Oval 728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5028" y="1928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54" name="Oval 729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857" y="1928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55" name="Oval 730"/>
                <p:cNvSpPr>
                  <a:spLocks noChangeArrowheads="1"/>
                </p:cNvSpPr>
                <p:nvPr/>
              </p:nvSpPr>
              <p:spPr bwMode="auto">
                <a:xfrm rot="10800000">
                  <a:off x="4880" y="1905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56" name="Oval 731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829" y="1914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57" name="Oval 732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928" y="1911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58" name="Oval 733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5126" y="1905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942" name="Group 734"/>
              <p:cNvGrpSpPr>
                <a:grpSpLocks/>
              </p:cNvGrpSpPr>
              <p:nvPr/>
            </p:nvGrpSpPr>
            <p:grpSpPr bwMode="auto">
              <a:xfrm rot="-5400000">
                <a:off x="4457" y="1131"/>
                <a:ext cx="311" cy="43"/>
                <a:chOff x="4829" y="1905"/>
                <a:chExt cx="311" cy="43"/>
              </a:xfrm>
            </p:grpSpPr>
            <p:sp>
              <p:nvSpPr>
                <p:cNvPr id="943" name="Oval 735"/>
                <p:cNvSpPr>
                  <a:spLocks noChangeArrowheads="1"/>
                </p:cNvSpPr>
                <p:nvPr/>
              </p:nvSpPr>
              <p:spPr bwMode="auto">
                <a:xfrm rot="10800000">
                  <a:off x="4976" y="1920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44" name="Oval 736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5085" y="1928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45" name="Oval 737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5028" y="1928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46" name="Oval 738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857" y="1928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47" name="Oval 739"/>
                <p:cNvSpPr>
                  <a:spLocks noChangeArrowheads="1"/>
                </p:cNvSpPr>
                <p:nvPr/>
              </p:nvSpPr>
              <p:spPr bwMode="auto">
                <a:xfrm rot="10800000">
                  <a:off x="4880" y="1905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48" name="Oval 740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829" y="1914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49" name="Oval 741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928" y="1911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950" name="Oval 742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5126" y="1905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17" name="Group 743"/>
            <p:cNvGrpSpPr>
              <a:grpSpLocks/>
            </p:cNvGrpSpPr>
            <p:nvPr/>
          </p:nvGrpSpPr>
          <p:grpSpPr bwMode="auto">
            <a:xfrm>
              <a:off x="3851581" y="887416"/>
              <a:ext cx="1176338" cy="2355851"/>
              <a:chOff x="1864" y="328"/>
              <a:chExt cx="741" cy="1484"/>
            </a:xfrm>
          </p:grpSpPr>
          <p:sp>
            <p:nvSpPr>
              <p:cNvPr id="439" name="Rectangle 744"/>
              <p:cNvSpPr>
                <a:spLocks noChangeArrowheads="1"/>
              </p:cNvSpPr>
              <p:nvPr/>
            </p:nvSpPr>
            <p:spPr bwMode="auto">
              <a:xfrm>
                <a:off x="1864" y="328"/>
                <a:ext cx="736" cy="1480"/>
              </a:xfrm>
              <a:prstGeom prst="rect">
                <a:avLst/>
              </a:prstGeom>
              <a:solidFill>
                <a:srgbClr val="2F49E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0" name="Oval 745"/>
              <p:cNvSpPr>
                <a:spLocks noChangeArrowheads="1"/>
              </p:cNvSpPr>
              <p:nvPr/>
            </p:nvSpPr>
            <p:spPr bwMode="auto">
              <a:xfrm>
                <a:off x="2007" y="339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1" name="Oval 746"/>
              <p:cNvSpPr>
                <a:spLocks noChangeAspect="1" noChangeArrowheads="1"/>
              </p:cNvSpPr>
              <p:nvPr/>
            </p:nvSpPr>
            <p:spPr bwMode="auto">
              <a:xfrm>
                <a:off x="1877" y="512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2" name="Oval 747"/>
              <p:cNvSpPr>
                <a:spLocks noChangeAspect="1" noChangeArrowheads="1"/>
              </p:cNvSpPr>
              <p:nvPr/>
            </p:nvSpPr>
            <p:spPr bwMode="auto">
              <a:xfrm>
                <a:off x="1875" y="712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3" name="Oval 748"/>
              <p:cNvSpPr>
                <a:spLocks noChangeAspect="1" noChangeArrowheads="1"/>
              </p:cNvSpPr>
              <p:nvPr/>
            </p:nvSpPr>
            <p:spPr bwMode="auto">
              <a:xfrm>
                <a:off x="1878" y="829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4" name="Oval 749"/>
              <p:cNvSpPr>
                <a:spLocks noChangeAspect="1" noChangeArrowheads="1"/>
              </p:cNvSpPr>
              <p:nvPr/>
            </p:nvSpPr>
            <p:spPr bwMode="auto">
              <a:xfrm>
                <a:off x="1872" y="1021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5" name="Oval 750"/>
              <p:cNvSpPr>
                <a:spLocks noChangeAspect="1" noChangeArrowheads="1"/>
              </p:cNvSpPr>
              <p:nvPr/>
            </p:nvSpPr>
            <p:spPr bwMode="auto">
              <a:xfrm>
                <a:off x="1869" y="1117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6" name="Oval 751"/>
              <p:cNvSpPr>
                <a:spLocks noChangeAspect="1" noChangeArrowheads="1"/>
              </p:cNvSpPr>
              <p:nvPr/>
            </p:nvSpPr>
            <p:spPr bwMode="auto">
              <a:xfrm>
                <a:off x="1866" y="1213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7" name="Oval 752"/>
              <p:cNvSpPr>
                <a:spLocks noChangeAspect="1" noChangeArrowheads="1"/>
              </p:cNvSpPr>
              <p:nvPr/>
            </p:nvSpPr>
            <p:spPr bwMode="auto">
              <a:xfrm>
                <a:off x="1875" y="1309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8" name="Oval 753"/>
              <p:cNvSpPr>
                <a:spLocks noChangeAspect="1" noChangeArrowheads="1"/>
              </p:cNvSpPr>
              <p:nvPr/>
            </p:nvSpPr>
            <p:spPr bwMode="auto">
              <a:xfrm>
                <a:off x="1878" y="1405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9" name="Oval 754"/>
              <p:cNvSpPr>
                <a:spLocks noChangeAspect="1" noChangeArrowheads="1"/>
              </p:cNvSpPr>
              <p:nvPr/>
            </p:nvSpPr>
            <p:spPr bwMode="auto">
              <a:xfrm>
                <a:off x="1878" y="1501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0" name="Oval 755"/>
              <p:cNvSpPr>
                <a:spLocks noChangeAspect="1" noChangeArrowheads="1"/>
              </p:cNvSpPr>
              <p:nvPr/>
            </p:nvSpPr>
            <p:spPr bwMode="auto">
              <a:xfrm>
                <a:off x="1875" y="1597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1" name="Oval 756"/>
              <p:cNvSpPr>
                <a:spLocks noChangeAspect="1" noChangeArrowheads="1"/>
              </p:cNvSpPr>
              <p:nvPr/>
            </p:nvSpPr>
            <p:spPr bwMode="auto">
              <a:xfrm>
                <a:off x="1872" y="1693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2" name="Oval 757"/>
              <p:cNvSpPr>
                <a:spLocks noChangeAspect="1" noChangeArrowheads="1"/>
              </p:cNvSpPr>
              <p:nvPr/>
            </p:nvSpPr>
            <p:spPr bwMode="auto">
              <a:xfrm>
                <a:off x="1869" y="1789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3" name="Oval 758"/>
              <p:cNvSpPr>
                <a:spLocks noChangeAspect="1" noChangeArrowheads="1"/>
              </p:cNvSpPr>
              <p:nvPr/>
            </p:nvSpPr>
            <p:spPr bwMode="auto">
              <a:xfrm>
                <a:off x="1879" y="555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4" name="Oval 759"/>
              <p:cNvSpPr>
                <a:spLocks noChangeAspect="1" noChangeArrowheads="1"/>
              </p:cNvSpPr>
              <p:nvPr/>
            </p:nvSpPr>
            <p:spPr bwMode="auto">
              <a:xfrm>
                <a:off x="1874" y="473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5" name="Oval 760"/>
              <p:cNvSpPr>
                <a:spLocks noChangeAspect="1" noChangeArrowheads="1"/>
              </p:cNvSpPr>
              <p:nvPr/>
            </p:nvSpPr>
            <p:spPr bwMode="auto">
              <a:xfrm>
                <a:off x="1869" y="391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6" name="Oval 761"/>
              <p:cNvSpPr>
                <a:spLocks noChangeAspect="1" noChangeArrowheads="1"/>
              </p:cNvSpPr>
              <p:nvPr/>
            </p:nvSpPr>
            <p:spPr bwMode="auto">
              <a:xfrm>
                <a:off x="1906" y="339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7" name="Oval 762"/>
              <p:cNvSpPr>
                <a:spLocks noChangeAspect="1" noChangeArrowheads="1"/>
              </p:cNvSpPr>
              <p:nvPr/>
            </p:nvSpPr>
            <p:spPr bwMode="auto">
              <a:xfrm>
                <a:off x="1963" y="339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8" name="Oval 763"/>
              <p:cNvSpPr>
                <a:spLocks noChangeAspect="1" noChangeArrowheads="1"/>
              </p:cNvSpPr>
              <p:nvPr/>
            </p:nvSpPr>
            <p:spPr bwMode="auto">
              <a:xfrm>
                <a:off x="2077" y="339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9" name="Oval 764"/>
              <p:cNvSpPr>
                <a:spLocks noChangeAspect="1" noChangeArrowheads="1"/>
              </p:cNvSpPr>
              <p:nvPr/>
            </p:nvSpPr>
            <p:spPr bwMode="auto">
              <a:xfrm>
                <a:off x="2134" y="339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0" name="Oval 765"/>
              <p:cNvSpPr>
                <a:spLocks noChangeAspect="1" noChangeArrowheads="1"/>
              </p:cNvSpPr>
              <p:nvPr/>
            </p:nvSpPr>
            <p:spPr bwMode="auto">
              <a:xfrm>
                <a:off x="2191" y="339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1" name="Oval 766"/>
              <p:cNvSpPr>
                <a:spLocks noChangeAspect="1" noChangeArrowheads="1"/>
              </p:cNvSpPr>
              <p:nvPr/>
            </p:nvSpPr>
            <p:spPr bwMode="auto">
              <a:xfrm>
                <a:off x="2305" y="339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2" name="Oval 767"/>
              <p:cNvSpPr>
                <a:spLocks noChangeAspect="1" noChangeArrowheads="1"/>
              </p:cNvSpPr>
              <p:nvPr/>
            </p:nvSpPr>
            <p:spPr bwMode="auto">
              <a:xfrm>
                <a:off x="2362" y="339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3" name="Oval 768"/>
              <p:cNvSpPr>
                <a:spLocks noChangeAspect="1" noChangeArrowheads="1"/>
              </p:cNvSpPr>
              <p:nvPr/>
            </p:nvSpPr>
            <p:spPr bwMode="auto">
              <a:xfrm>
                <a:off x="2419" y="339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4" name="Oval 769"/>
              <p:cNvSpPr>
                <a:spLocks noChangeAspect="1" noChangeArrowheads="1"/>
              </p:cNvSpPr>
              <p:nvPr/>
            </p:nvSpPr>
            <p:spPr bwMode="auto">
              <a:xfrm>
                <a:off x="2476" y="339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5" name="Oval 770"/>
              <p:cNvSpPr>
                <a:spLocks noChangeAspect="1" noChangeArrowheads="1"/>
              </p:cNvSpPr>
              <p:nvPr/>
            </p:nvSpPr>
            <p:spPr bwMode="auto">
              <a:xfrm>
                <a:off x="2533" y="339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6" name="Oval 771"/>
              <p:cNvSpPr>
                <a:spLocks noChangeAspect="1" noChangeArrowheads="1"/>
              </p:cNvSpPr>
              <p:nvPr/>
            </p:nvSpPr>
            <p:spPr bwMode="auto">
              <a:xfrm>
                <a:off x="2575" y="435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7" name="Oval 772"/>
              <p:cNvSpPr>
                <a:spLocks noChangeAspect="1" noChangeArrowheads="1"/>
              </p:cNvSpPr>
              <p:nvPr/>
            </p:nvSpPr>
            <p:spPr bwMode="auto">
              <a:xfrm>
                <a:off x="2575" y="531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8" name="Oval 773"/>
              <p:cNvSpPr>
                <a:spLocks noChangeAspect="1" noChangeArrowheads="1"/>
              </p:cNvSpPr>
              <p:nvPr/>
            </p:nvSpPr>
            <p:spPr bwMode="auto">
              <a:xfrm>
                <a:off x="2575" y="654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9" name="Oval 774"/>
              <p:cNvSpPr>
                <a:spLocks noChangeAspect="1" noChangeArrowheads="1"/>
              </p:cNvSpPr>
              <p:nvPr/>
            </p:nvSpPr>
            <p:spPr bwMode="auto">
              <a:xfrm>
                <a:off x="2575" y="798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0" name="Oval 775"/>
              <p:cNvSpPr>
                <a:spLocks noChangeAspect="1" noChangeArrowheads="1"/>
              </p:cNvSpPr>
              <p:nvPr/>
            </p:nvSpPr>
            <p:spPr bwMode="auto">
              <a:xfrm>
                <a:off x="2575" y="945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1" name="Oval 776"/>
              <p:cNvSpPr>
                <a:spLocks noChangeAspect="1" noChangeArrowheads="1"/>
              </p:cNvSpPr>
              <p:nvPr/>
            </p:nvSpPr>
            <p:spPr bwMode="auto">
              <a:xfrm>
                <a:off x="2575" y="1050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2" name="Oval 777"/>
              <p:cNvSpPr>
                <a:spLocks noChangeAspect="1" noChangeArrowheads="1"/>
              </p:cNvSpPr>
              <p:nvPr/>
            </p:nvSpPr>
            <p:spPr bwMode="auto">
              <a:xfrm>
                <a:off x="2575" y="1173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3" name="Oval 778"/>
              <p:cNvSpPr>
                <a:spLocks noChangeAspect="1" noChangeArrowheads="1"/>
              </p:cNvSpPr>
              <p:nvPr/>
            </p:nvSpPr>
            <p:spPr bwMode="auto">
              <a:xfrm>
                <a:off x="2575" y="1320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4" name="Oval 779"/>
              <p:cNvSpPr>
                <a:spLocks noChangeAspect="1" noChangeArrowheads="1"/>
              </p:cNvSpPr>
              <p:nvPr/>
            </p:nvSpPr>
            <p:spPr bwMode="auto">
              <a:xfrm>
                <a:off x="2575" y="1485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5" name="Oval 780"/>
              <p:cNvSpPr>
                <a:spLocks noChangeAspect="1" noChangeArrowheads="1"/>
              </p:cNvSpPr>
              <p:nvPr/>
            </p:nvSpPr>
            <p:spPr bwMode="auto">
              <a:xfrm>
                <a:off x="2575" y="1668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6" name="Oval 781"/>
              <p:cNvSpPr>
                <a:spLocks noChangeAspect="1" noChangeArrowheads="1"/>
              </p:cNvSpPr>
              <p:nvPr/>
            </p:nvSpPr>
            <p:spPr bwMode="auto">
              <a:xfrm>
                <a:off x="2539" y="1773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7" name="Oval 782"/>
              <p:cNvSpPr>
                <a:spLocks noChangeAspect="1" noChangeArrowheads="1"/>
              </p:cNvSpPr>
              <p:nvPr/>
            </p:nvSpPr>
            <p:spPr bwMode="auto">
              <a:xfrm>
                <a:off x="2485" y="1773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8" name="Oval 783"/>
              <p:cNvSpPr>
                <a:spLocks noChangeAspect="1" noChangeArrowheads="1"/>
              </p:cNvSpPr>
              <p:nvPr/>
            </p:nvSpPr>
            <p:spPr bwMode="auto">
              <a:xfrm>
                <a:off x="2386" y="1773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9" name="Oval 784"/>
              <p:cNvSpPr>
                <a:spLocks noChangeAspect="1" noChangeArrowheads="1"/>
              </p:cNvSpPr>
              <p:nvPr/>
            </p:nvSpPr>
            <p:spPr bwMode="auto">
              <a:xfrm>
                <a:off x="2266" y="1773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0" name="Oval 785"/>
              <p:cNvSpPr>
                <a:spLocks noChangeAspect="1" noChangeArrowheads="1"/>
              </p:cNvSpPr>
              <p:nvPr/>
            </p:nvSpPr>
            <p:spPr bwMode="auto">
              <a:xfrm>
                <a:off x="2122" y="1773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1" name="Oval 786"/>
              <p:cNvSpPr>
                <a:spLocks noChangeAspect="1" noChangeArrowheads="1"/>
              </p:cNvSpPr>
              <p:nvPr/>
            </p:nvSpPr>
            <p:spPr bwMode="auto">
              <a:xfrm>
                <a:off x="1975" y="1773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2" name="Oval 787"/>
              <p:cNvSpPr>
                <a:spLocks noChangeArrowheads="1"/>
              </p:cNvSpPr>
              <p:nvPr/>
            </p:nvSpPr>
            <p:spPr bwMode="auto">
              <a:xfrm>
                <a:off x="2103" y="354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3" name="Oval 788"/>
              <p:cNvSpPr>
                <a:spLocks noChangeArrowheads="1"/>
              </p:cNvSpPr>
              <p:nvPr/>
            </p:nvSpPr>
            <p:spPr bwMode="auto">
              <a:xfrm>
                <a:off x="2235" y="351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4" name="Oval 789"/>
              <p:cNvSpPr>
                <a:spLocks noChangeArrowheads="1"/>
              </p:cNvSpPr>
              <p:nvPr/>
            </p:nvSpPr>
            <p:spPr bwMode="auto">
              <a:xfrm>
                <a:off x="2388" y="348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5" name="Oval 790"/>
              <p:cNvSpPr>
                <a:spLocks noChangeArrowheads="1"/>
              </p:cNvSpPr>
              <p:nvPr/>
            </p:nvSpPr>
            <p:spPr bwMode="auto">
              <a:xfrm>
                <a:off x="2562" y="348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6" name="Oval 791"/>
              <p:cNvSpPr>
                <a:spLocks noChangeArrowheads="1"/>
              </p:cNvSpPr>
              <p:nvPr/>
            </p:nvSpPr>
            <p:spPr bwMode="auto">
              <a:xfrm>
                <a:off x="2565" y="432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7" name="Oval 792"/>
              <p:cNvSpPr>
                <a:spLocks noChangeArrowheads="1"/>
              </p:cNvSpPr>
              <p:nvPr/>
            </p:nvSpPr>
            <p:spPr bwMode="auto">
              <a:xfrm>
                <a:off x="2568" y="591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8" name="Oval 793"/>
              <p:cNvSpPr>
                <a:spLocks noChangeArrowheads="1"/>
              </p:cNvSpPr>
              <p:nvPr/>
            </p:nvSpPr>
            <p:spPr bwMode="auto">
              <a:xfrm>
                <a:off x="2571" y="852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9" name="Oval 794"/>
              <p:cNvSpPr>
                <a:spLocks noChangeArrowheads="1"/>
              </p:cNvSpPr>
              <p:nvPr/>
            </p:nvSpPr>
            <p:spPr bwMode="auto">
              <a:xfrm>
                <a:off x="2574" y="1116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0" name="Oval 795"/>
              <p:cNvSpPr>
                <a:spLocks noChangeArrowheads="1"/>
              </p:cNvSpPr>
              <p:nvPr/>
            </p:nvSpPr>
            <p:spPr bwMode="auto">
              <a:xfrm>
                <a:off x="2568" y="1380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1" name="Oval 796"/>
              <p:cNvSpPr>
                <a:spLocks noChangeArrowheads="1"/>
              </p:cNvSpPr>
              <p:nvPr/>
            </p:nvSpPr>
            <p:spPr bwMode="auto">
              <a:xfrm>
                <a:off x="2571" y="1572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2" name="Oval 797"/>
              <p:cNvSpPr>
                <a:spLocks noChangeArrowheads="1"/>
              </p:cNvSpPr>
              <p:nvPr/>
            </p:nvSpPr>
            <p:spPr bwMode="auto">
              <a:xfrm>
                <a:off x="2565" y="1764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3" name="Oval 798"/>
              <p:cNvSpPr>
                <a:spLocks noChangeArrowheads="1"/>
              </p:cNvSpPr>
              <p:nvPr/>
            </p:nvSpPr>
            <p:spPr bwMode="auto">
              <a:xfrm>
                <a:off x="1871" y="434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4" name="Oval 799"/>
              <p:cNvSpPr>
                <a:spLocks noChangeArrowheads="1"/>
              </p:cNvSpPr>
              <p:nvPr/>
            </p:nvSpPr>
            <p:spPr bwMode="auto">
              <a:xfrm>
                <a:off x="1874" y="602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5" name="Oval 800"/>
              <p:cNvSpPr>
                <a:spLocks noChangeArrowheads="1"/>
              </p:cNvSpPr>
              <p:nvPr/>
            </p:nvSpPr>
            <p:spPr bwMode="auto">
              <a:xfrm>
                <a:off x="1865" y="752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6" name="Oval 801"/>
              <p:cNvSpPr>
                <a:spLocks noChangeArrowheads="1"/>
              </p:cNvSpPr>
              <p:nvPr/>
            </p:nvSpPr>
            <p:spPr bwMode="auto">
              <a:xfrm>
                <a:off x="1868" y="956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7" name="Oval 802"/>
              <p:cNvSpPr>
                <a:spLocks noChangeArrowheads="1"/>
              </p:cNvSpPr>
              <p:nvPr/>
            </p:nvSpPr>
            <p:spPr bwMode="auto">
              <a:xfrm>
                <a:off x="1868" y="1112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8" name="Oval 803"/>
              <p:cNvSpPr>
                <a:spLocks noChangeArrowheads="1"/>
              </p:cNvSpPr>
              <p:nvPr/>
            </p:nvSpPr>
            <p:spPr bwMode="auto">
              <a:xfrm>
                <a:off x="1868" y="1268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9" name="Oval 804"/>
              <p:cNvSpPr>
                <a:spLocks noChangeArrowheads="1"/>
              </p:cNvSpPr>
              <p:nvPr/>
            </p:nvSpPr>
            <p:spPr bwMode="auto">
              <a:xfrm>
                <a:off x="1868" y="1439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0" name="Oval 805"/>
              <p:cNvSpPr>
                <a:spLocks noChangeArrowheads="1"/>
              </p:cNvSpPr>
              <p:nvPr/>
            </p:nvSpPr>
            <p:spPr bwMode="auto">
              <a:xfrm>
                <a:off x="1868" y="1628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1" name="Oval 806"/>
              <p:cNvSpPr>
                <a:spLocks noChangeArrowheads="1"/>
              </p:cNvSpPr>
              <p:nvPr/>
            </p:nvSpPr>
            <p:spPr bwMode="auto">
              <a:xfrm>
                <a:off x="1868" y="1739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2" name="Oval 807"/>
              <p:cNvSpPr>
                <a:spLocks noChangeArrowheads="1"/>
              </p:cNvSpPr>
              <p:nvPr/>
            </p:nvSpPr>
            <p:spPr bwMode="auto">
              <a:xfrm>
                <a:off x="2027" y="1760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3" name="Oval 808"/>
              <p:cNvSpPr>
                <a:spLocks noChangeArrowheads="1"/>
              </p:cNvSpPr>
              <p:nvPr/>
            </p:nvSpPr>
            <p:spPr bwMode="auto">
              <a:xfrm>
                <a:off x="2186" y="1769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4" name="Oval 809"/>
              <p:cNvSpPr>
                <a:spLocks noChangeArrowheads="1"/>
              </p:cNvSpPr>
              <p:nvPr/>
            </p:nvSpPr>
            <p:spPr bwMode="auto">
              <a:xfrm>
                <a:off x="2324" y="1769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5" name="Oval 810"/>
              <p:cNvSpPr>
                <a:spLocks noChangeArrowheads="1"/>
              </p:cNvSpPr>
              <p:nvPr/>
            </p:nvSpPr>
            <p:spPr bwMode="auto">
              <a:xfrm>
                <a:off x="2438" y="1769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6" name="Oval 811"/>
              <p:cNvSpPr>
                <a:spLocks noChangeAspect="1" noChangeArrowheads="1"/>
              </p:cNvSpPr>
              <p:nvPr/>
            </p:nvSpPr>
            <p:spPr bwMode="auto">
              <a:xfrm>
                <a:off x="1880" y="653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7" name="Oval 812"/>
              <p:cNvSpPr>
                <a:spLocks noChangeAspect="1" noChangeArrowheads="1"/>
              </p:cNvSpPr>
              <p:nvPr/>
            </p:nvSpPr>
            <p:spPr bwMode="auto">
              <a:xfrm>
                <a:off x="1883" y="797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8" name="Oval 813"/>
              <p:cNvSpPr>
                <a:spLocks noChangeAspect="1" noChangeArrowheads="1"/>
              </p:cNvSpPr>
              <p:nvPr/>
            </p:nvSpPr>
            <p:spPr bwMode="auto">
              <a:xfrm>
                <a:off x="1886" y="896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9" name="Oval 814"/>
              <p:cNvSpPr>
                <a:spLocks noChangeAspect="1" noChangeArrowheads="1"/>
              </p:cNvSpPr>
              <p:nvPr/>
            </p:nvSpPr>
            <p:spPr bwMode="auto">
              <a:xfrm>
                <a:off x="1889" y="995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0" name="Oval 815"/>
              <p:cNvSpPr>
                <a:spLocks noChangeAspect="1" noChangeArrowheads="1"/>
              </p:cNvSpPr>
              <p:nvPr/>
            </p:nvSpPr>
            <p:spPr bwMode="auto">
              <a:xfrm>
                <a:off x="1880" y="1079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1" name="Oval 816"/>
              <p:cNvSpPr>
                <a:spLocks noChangeAspect="1" noChangeArrowheads="1"/>
              </p:cNvSpPr>
              <p:nvPr/>
            </p:nvSpPr>
            <p:spPr bwMode="auto">
              <a:xfrm>
                <a:off x="1871" y="1163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2" name="Oval 817"/>
              <p:cNvSpPr>
                <a:spLocks noChangeAspect="1" noChangeArrowheads="1"/>
              </p:cNvSpPr>
              <p:nvPr/>
            </p:nvSpPr>
            <p:spPr bwMode="auto">
              <a:xfrm>
                <a:off x="1877" y="1352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3" name="Oval 818"/>
              <p:cNvSpPr>
                <a:spLocks noChangeAspect="1" noChangeArrowheads="1"/>
              </p:cNvSpPr>
              <p:nvPr/>
            </p:nvSpPr>
            <p:spPr bwMode="auto">
              <a:xfrm>
                <a:off x="1883" y="1541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4" name="Oval 819"/>
              <p:cNvSpPr>
                <a:spLocks noChangeAspect="1" noChangeArrowheads="1"/>
              </p:cNvSpPr>
              <p:nvPr/>
            </p:nvSpPr>
            <p:spPr bwMode="auto">
              <a:xfrm>
                <a:off x="1928" y="1769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5" name="Oval 820"/>
              <p:cNvSpPr>
                <a:spLocks noChangeAspect="1" noChangeArrowheads="1"/>
              </p:cNvSpPr>
              <p:nvPr/>
            </p:nvSpPr>
            <p:spPr bwMode="auto">
              <a:xfrm>
                <a:off x="2024" y="1790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6" name="Oval 821"/>
              <p:cNvSpPr>
                <a:spLocks noChangeAspect="1" noChangeArrowheads="1"/>
              </p:cNvSpPr>
              <p:nvPr/>
            </p:nvSpPr>
            <p:spPr bwMode="auto">
              <a:xfrm>
                <a:off x="2081" y="1781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7" name="Oval 822"/>
              <p:cNvSpPr>
                <a:spLocks noChangeAspect="1" noChangeArrowheads="1"/>
              </p:cNvSpPr>
              <p:nvPr/>
            </p:nvSpPr>
            <p:spPr bwMode="auto">
              <a:xfrm>
                <a:off x="2156" y="1772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8" name="Oval 823"/>
              <p:cNvSpPr>
                <a:spLocks noChangeAspect="1" noChangeArrowheads="1"/>
              </p:cNvSpPr>
              <p:nvPr/>
            </p:nvSpPr>
            <p:spPr bwMode="auto">
              <a:xfrm>
                <a:off x="2231" y="1763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9" name="Oval 824"/>
              <p:cNvSpPr>
                <a:spLocks noChangeAspect="1" noChangeArrowheads="1"/>
              </p:cNvSpPr>
              <p:nvPr/>
            </p:nvSpPr>
            <p:spPr bwMode="auto">
              <a:xfrm>
                <a:off x="2306" y="1766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0" name="Oval 825"/>
              <p:cNvSpPr>
                <a:spLocks noChangeAspect="1" noChangeArrowheads="1"/>
              </p:cNvSpPr>
              <p:nvPr/>
            </p:nvSpPr>
            <p:spPr bwMode="auto">
              <a:xfrm>
                <a:off x="2363" y="1769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1" name="Oval 826"/>
              <p:cNvSpPr>
                <a:spLocks noChangeAspect="1" noChangeArrowheads="1"/>
              </p:cNvSpPr>
              <p:nvPr/>
            </p:nvSpPr>
            <p:spPr bwMode="auto">
              <a:xfrm>
                <a:off x="2420" y="1772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2" name="Oval 827"/>
              <p:cNvSpPr>
                <a:spLocks noChangeAspect="1" noChangeArrowheads="1"/>
              </p:cNvSpPr>
              <p:nvPr/>
            </p:nvSpPr>
            <p:spPr bwMode="auto">
              <a:xfrm>
                <a:off x="2516" y="1775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3" name="Oval 828"/>
              <p:cNvSpPr>
                <a:spLocks noChangeAspect="1" noChangeArrowheads="1"/>
              </p:cNvSpPr>
              <p:nvPr/>
            </p:nvSpPr>
            <p:spPr bwMode="auto">
              <a:xfrm>
                <a:off x="2576" y="1727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4" name="Oval 829"/>
              <p:cNvSpPr>
                <a:spLocks noChangeAspect="1" noChangeArrowheads="1"/>
              </p:cNvSpPr>
              <p:nvPr/>
            </p:nvSpPr>
            <p:spPr bwMode="auto">
              <a:xfrm>
                <a:off x="2579" y="1634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5" name="Oval 830"/>
              <p:cNvSpPr>
                <a:spLocks noChangeAspect="1" noChangeArrowheads="1"/>
              </p:cNvSpPr>
              <p:nvPr/>
            </p:nvSpPr>
            <p:spPr bwMode="auto">
              <a:xfrm>
                <a:off x="2582" y="1541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6" name="Oval 831"/>
              <p:cNvSpPr>
                <a:spLocks noChangeAspect="1" noChangeArrowheads="1"/>
              </p:cNvSpPr>
              <p:nvPr/>
            </p:nvSpPr>
            <p:spPr bwMode="auto">
              <a:xfrm>
                <a:off x="2585" y="1448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7" name="Oval 832"/>
              <p:cNvSpPr>
                <a:spLocks noChangeAspect="1" noChangeArrowheads="1"/>
              </p:cNvSpPr>
              <p:nvPr/>
            </p:nvSpPr>
            <p:spPr bwMode="auto">
              <a:xfrm>
                <a:off x="2576" y="1355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8" name="Oval 833"/>
              <p:cNvSpPr>
                <a:spLocks noChangeAspect="1" noChangeArrowheads="1"/>
              </p:cNvSpPr>
              <p:nvPr/>
            </p:nvSpPr>
            <p:spPr bwMode="auto">
              <a:xfrm>
                <a:off x="2567" y="1262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9" name="Oval 834"/>
              <p:cNvSpPr>
                <a:spLocks noChangeAspect="1" noChangeArrowheads="1"/>
              </p:cNvSpPr>
              <p:nvPr/>
            </p:nvSpPr>
            <p:spPr bwMode="auto">
              <a:xfrm>
                <a:off x="2567" y="1157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0" name="Oval 835"/>
              <p:cNvSpPr>
                <a:spLocks noChangeAspect="1" noChangeArrowheads="1"/>
              </p:cNvSpPr>
              <p:nvPr/>
            </p:nvSpPr>
            <p:spPr bwMode="auto">
              <a:xfrm>
                <a:off x="2567" y="1022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1" name="Oval 836"/>
              <p:cNvSpPr>
                <a:spLocks noChangeAspect="1" noChangeArrowheads="1"/>
              </p:cNvSpPr>
              <p:nvPr/>
            </p:nvSpPr>
            <p:spPr bwMode="auto">
              <a:xfrm>
                <a:off x="2576" y="905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2" name="Oval 837"/>
              <p:cNvSpPr>
                <a:spLocks noChangeAspect="1" noChangeArrowheads="1"/>
              </p:cNvSpPr>
              <p:nvPr/>
            </p:nvSpPr>
            <p:spPr bwMode="auto">
              <a:xfrm>
                <a:off x="2573" y="773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3" name="Oval 838"/>
              <p:cNvSpPr>
                <a:spLocks noChangeAspect="1" noChangeArrowheads="1"/>
              </p:cNvSpPr>
              <p:nvPr/>
            </p:nvSpPr>
            <p:spPr bwMode="auto">
              <a:xfrm>
                <a:off x="2570" y="719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4" name="Oval 839"/>
              <p:cNvSpPr>
                <a:spLocks noChangeAspect="1" noChangeArrowheads="1"/>
              </p:cNvSpPr>
              <p:nvPr/>
            </p:nvSpPr>
            <p:spPr bwMode="auto">
              <a:xfrm>
                <a:off x="2567" y="629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5" name="Oval 840"/>
              <p:cNvSpPr>
                <a:spLocks noChangeAspect="1" noChangeArrowheads="1"/>
              </p:cNvSpPr>
              <p:nvPr/>
            </p:nvSpPr>
            <p:spPr bwMode="auto">
              <a:xfrm>
                <a:off x="2564" y="515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6" name="Oval 841"/>
              <p:cNvSpPr>
                <a:spLocks noChangeAspect="1" noChangeArrowheads="1"/>
              </p:cNvSpPr>
              <p:nvPr/>
            </p:nvSpPr>
            <p:spPr bwMode="auto">
              <a:xfrm>
                <a:off x="2573" y="401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7" name="Oval 842"/>
              <p:cNvSpPr>
                <a:spLocks noChangeAspect="1" noChangeArrowheads="1"/>
              </p:cNvSpPr>
              <p:nvPr/>
            </p:nvSpPr>
            <p:spPr bwMode="auto">
              <a:xfrm>
                <a:off x="2510" y="359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8" name="Oval 843"/>
              <p:cNvSpPr>
                <a:spLocks noChangeAspect="1" noChangeArrowheads="1"/>
              </p:cNvSpPr>
              <p:nvPr/>
            </p:nvSpPr>
            <p:spPr bwMode="auto">
              <a:xfrm>
                <a:off x="2447" y="353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9" name="Oval 844"/>
              <p:cNvSpPr>
                <a:spLocks noChangeAspect="1" noChangeArrowheads="1"/>
              </p:cNvSpPr>
              <p:nvPr/>
            </p:nvSpPr>
            <p:spPr bwMode="auto">
              <a:xfrm>
                <a:off x="2348" y="362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0" name="Oval 845"/>
              <p:cNvSpPr>
                <a:spLocks noChangeAspect="1" noChangeArrowheads="1"/>
              </p:cNvSpPr>
              <p:nvPr/>
            </p:nvSpPr>
            <p:spPr bwMode="auto">
              <a:xfrm>
                <a:off x="2267" y="335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1" name="Oval 846"/>
              <p:cNvSpPr>
                <a:spLocks noChangeAspect="1" noChangeArrowheads="1"/>
              </p:cNvSpPr>
              <p:nvPr/>
            </p:nvSpPr>
            <p:spPr bwMode="auto">
              <a:xfrm>
                <a:off x="2168" y="359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2" name="Oval 847"/>
              <p:cNvSpPr>
                <a:spLocks noChangeAspect="1" noChangeArrowheads="1"/>
              </p:cNvSpPr>
              <p:nvPr/>
            </p:nvSpPr>
            <p:spPr bwMode="auto">
              <a:xfrm>
                <a:off x="2069" y="362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3" name="Oval 848"/>
              <p:cNvSpPr>
                <a:spLocks noChangeAspect="1" noChangeArrowheads="1"/>
              </p:cNvSpPr>
              <p:nvPr/>
            </p:nvSpPr>
            <p:spPr bwMode="auto">
              <a:xfrm>
                <a:off x="1970" y="365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4" name="Oval 849"/>
              <p:cNvSpPr>
                <a:spLocks noChangeAspect="1" noChangeArrowheads="1"/>
              </p:cNvSpPr>
              <p:nvPr/>
            </p:nvSpPr>
            <p:spPr bwMode="auto">
              <a:xfrm>
                <a:off x="1871" y="368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5" name="Freeform 850"/>
              <p:cNvSpPr>
                <a:spLocks/>
              </p:cNvSpPr>
              <p:nvPr/>
            </p:nvSpPr>
            <p:spPr bwMode="auto">
              <a:xfrm>
                <a:off x="1906" y="389"/>
                <a:ext cx="642" cy="1352"/>
              </a:xfrm>
              <a:custGeom>
                <a:avLst/>
                <a:gdLst>
                  <a:gd name="T0" fmla="*/ 0 w 642"/>
                  <a:gd name="T1" fmla="*/ 5 h 1352"/>
                  <a:gd name="T2" fmla="*/ 56 w 642"/>
                  <a:gd name="T3" fmla="*/ 19 h 1352"/>
                  <a:gd name="T4" fmla="*/ 102 w 642"/>
                  <a:gd name="T5" fmla="*/ 9 h 1352"/>
                  <a:gd name="T6" fmla="*/ 146 w 642"/>
                  <a:gd name="T7" fmla="*/ 17 h 1352"/>
                  <a:gd name="T8" fmla="*/ 206 w 642"/>
                  <a:gd name="T9" fmla="*/ 1 h 1352"/>
                  <a:gd name="T10" fmla="*/ 260 w 642"/>
                  <a:gd name="T11" fmla="*/ 25 h 1352"/>
                  <a:gd name="T12" fmla="*/ 302 w 642"/>
                  <a:gd name="T13" fmla="*/ 11 h 1352"/>
                  <a:gd name="T14" fmla="*/ 354 w 642"/>
                  <a:gd name="T15" fmla="*/ 15 h 1352"/>
                  <a:gd name="T16" fmla="*/ 404 w 642"/>
                  <a:gd name="T17" fmla="*/ 15 h 1352"/>
                  <a:gd name="T18" fmla="*/ 444 w 642"/>
                  <a:gd name="T19" fmla="*/ 25 h 1352"/>
                  <a:gd name="T20" fmla="*/ 484 w 642"/>
                  <a:gd name="T21" fmla="*/ 13 h 1352"/>
                  <a:gd name="T22" fmla="*/ 524 w 642"/>
                  <a:gd name="T23" fmla="*/ 21 h 1352"/>
                  <a:gd name="T24" fmla="*/ 556 w 642"/>
                  <a:gd name="T25" fmla="*/ 13 h 1352"/>
                  <a:gd name="T26" fmla="*/ 598 w 642"/>
                  <a:gd name="T27" fmla="*/ 19 h 1352"/>
                  <a:gd name="T28" fmla="*/ 632 w 642"/>
                  <a:gd name="T29" fmla="*/ 51 h 1352"/>
                  <a:gd name="T30" fmla="*/ 622 w 642"/>
                  <a:gd name="T31" fmla="*/ 101 h 1352"/>
                  <a:gd name="T32" fmla="*/ 640 w 642"/>
                  <a:gd name="T33" fmla="*/ 133 h 1352"/>
                  <a:gd name="T34" fmla="*/ 632 w 642"/>
                  <a:gd name="T35" fmla="*/ 171 h 1352"/>
                  <a:gd name="T36" fmla="*/ 616 w 642"/>
                  <a:gd name="T37" fmla="*/ 247 h 1352"/>
                  <a:gd name="T38" fmla="*/ 632 w 642"/>
                  <a:gd name="T39" fmla="*/ 343 h 1352"/>
                  <a:gd name="T40" fmla="*/ 618 w 642"/>
                  <a:gd name="T41" fmla="*/ 423 h 1352"/>
                  <a:gd name="T42" fmla="*/ 636 w 642"/>
                  <a:gd name="T43" fmla="*/ 555 h 1352"/>
                  <a:gd name="T44" fmla="*/ 616 w 642"/>
                  <a:gd name="T45" fmla="*/ 715 h 1352"/>
                  <a:gd name="T46" fmla="*/ 632 w 642"/>
                  <a:gd name="T47" fmla="*/ 905 h 1352"/>
                  <a:gd name="T48" fmla="*/ 618 w 642"/>
                  <a:gd name="T49" fmla="*/ 1063 h 1352"/>
                  <a:gd name="T50" fmla="*/ 626 w 642"/>
                  <a:gd name="T51" fmla="*/ 1207 h 1352"/>
                  <a:gd name="T52" fmla="*/ 596 w 642"/>
                  <a:gd name="T53" fmla="*/ 1309 h 1352"/>
                  <a:gd name="T54" fmla="*/ 470 w 642"/>
                  <a:gd name="T55" fmla="*/ 1345 h 1352"/>
                  <a:gd name="T56" fmla="*/ 318 w 642"/>
                  <a:gd name="T57" fmla="*/ 1325 h 1352"/>
                  <a:gd name="T58" fmla="*/ 250 w 642"/>
                  <a:gd name="T59" fmla="*/ 1337 h 1352"/>
                  <a:gd name="T60" fmla="*/ 98 w 642"/>
                  <a:gd name="T61" fmla="*/ 1349 h 1352"/>
                  <a:gd name="T62" fmla="*/ 34 w 642"/>
                  <a:gd name="T63" fmla="*/ 1317 h 1352"/>
                  <a:gd name="T64" fmla="*/ 44 w 642"/>
                  <a:gd name="T65" fmla="*/ 1187 h 1352"/>
                  <a:gd name="T66" fmla="*/ 34 w 642"/>
                  <a:gd name="T67" fmla="*/ 1051 h 1352"/>
                  <a:gd name="T68" fmla="*/ 36 w 642"/>
                  <a:gd name="T69" fmla="*/ 913 h 1352"/>
                  <a:gd name="T70" fmla="*/ 26 w 642"/>
                  <a:gd name="T71" fmla="*/ 743 h 1352"/>
                  <a:gd name="T72" fmla="*/ 48 w 642"/>
                  <a:gd name="T73" fmla="*/ 539 h 1352"/>
                  <a:gd name="T74" fmla="*/ 26 w 642"/>
                  <a:gd name="T75" fmla="*/ 375 h 1352"/>
                  <a:gd name="T76" fmla="*/ 26 w 642"/>
                  <a:gd name="T77" fmla="*/ 267 h 1352"/>
                  <a:gd name="T78" fmla="*/ 48 w 642"/>
                  <a:gd name="T79" fmla="*/ 165 h 1352"/>
                  <a:gd name="T80" fmla="*/ 26 w 642"/>
                  <a:gd name="T81" fmla="*/ 73 h 1352"/>
                  <a:gd name="T82" fmla="*/ 64 w 642"/>
                  <a:gd name="T83" fmla="*/ 21 h 135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642"/>
                  <a:gd name="T127" fmla="*/ 0 h 1352"/>
                  <a:gd name="T128" fmla="*/ 642 w 642"/>
                  <a:gd name="T129" fmla="*/ 1352 h 135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642" h="1352">
                    <a:moveTo>
                      <a:pt x="0" y="5"/>
                    </a:moveTo>
                    <a:cubicBezTo>
                      <a:pt x="19" y="11"/>
                      <a:pt x="39" y="18"/>
                      <a:pt x="56" y="19"/>
                    </a:cubicBezTo>
                    <a:cubicBezTo>
                      <a:pt x="73" y="20"/>
                      <a:pt x="87" y="9"/>
                      <a:pt x="102" y="9"/>
                    </a:cubicBezTo>
                    <a:cubicBezTo>
                      <a:pt x="117" y="9"/>
                      <a:pt x="129" y="18"/>
                      <a:pt x="146" y="17"/>
                    </a:cubicBezTo>
                    <a:cubicBezTo>
                      <a:pt x="163" y="16"/>
                      <a:pt x="187" y="0"/>
                      <a:pt x="206" y="1"/>
                    </a:cubicBezTo>
                    <a:cubicBezTo>
                      <a:pt x="225" y="2"/>
                      <a:pt x="244" y="23"/>
                      <a:pt x="260" y="25"/>
                    </a:cubicBezTo>
                    <a:cubicBezTo>
                      <a:pt x="276" y="27"/>
                      <a:pt x="286" y="13"/>
                      <a:pt x="302" y="11"/>
                    </a:cubicBezTo>
                    <a:cubicBezTo>
                      <a:pt x="318" y="9"/>
                      <a:pt x="337" y="14"/>
                      <a:pt x="354" y="15"/>
                    </a:cubicBezTo>
                    <a:cubicBezTo>
                      <a:pt x="371" y="16"/>
                      <a:pt x="389" y="13"/>
                      <a:pt x="404" y="15"/>
                    </a:cubicBezTo>
                    <a:cubicBezTo>
                      <a:pt x="419" y="17"/>
                      <a:pt x="431" y="25"/>
                      <a:pt x="444" y="25"/>
                    </a:cubicBezTo>
                    <a:cubicBezTo>
                      <a:pt x="457" y="25"/>
                      <a:pt x="471" y="14"/>
                      <a:pt x="484" y="13"/>
                    </a:cubicBezTo>
                    <a:cubicBezTo>
                      <a:pt x="497" y="12"/>
                      <a:pt x="512" y="21"/>
                      <a:pt x="524" y="21"/>
                    </a:cubicBezTo>
                    <a:cubicBezTo>
                      <a:pt x="536" y="21"/>
                      <a:pt x="544" y="13"/>
                      <a:pt x="556" y="13"/>
                    </a:cubicBezTo>
                    <a:cubicBezTo>
                      <a:pt x="568" y="13"/>
                      <a:pt x="585" y="13"/>
                      <a:pt x="598" y="19"/>
                    </a:cubicBezTo>
                    <a:cubicBezTo>
                      <a:pt x="611" y="25"/>
                      <a:pt x="628" y="37"/>
                      <a:pt x="632" y="51"/>
                    </a:cubicBezTo>
                    <a:cubicBezTo>
                      <a:pt x="636" y="65"/>
                      <a:pt x="621" y="87"/>
                      <a:pt x="622" y="101"/>
                    </a:cubicBezTo>
                    <a:cubicBezTo>
                      <a:pt x="623" y="115"/>
                      <a:pt x="638" y="121"/>
                      <a:pt x="640" y="133"/>
                    </a:cubicBezTo>
                    <a:cubicBezTo>
                      <a:pt x="642" y="145"/>
                      <a:pt x="636" y="152"/>
                      <a:pt x="632" y="171"/>
                    </a:cubicBezTo>
                    <a:cubicBezTo>
                      <a:pt x="628" y="190"/>
                      <a:pt x="616" y="218"/>
                      <a:pt x="616" y="247"/>
                    </a:cubicBezTo>
                    <a:cubicBezTo>
                      <a:pt x="616" y="276"/>
                      <a:pt x="632" y="314"/>
                      <a:pt x="632" y="343"/>
                    </a:cubicBezTo>
                    <a:cubicBezTo>
                      <a:pt x="632" y="372"/>
                      <a:pt x="617" y="388"/>
                      <a:pt x="618" y="423"/>
                    </a:cubicBezTo>
                    <a:cubicBezTo>
                      <a:pt x="619" y="458"/>
                      <a:pt x="636" y="506"/>
                      <a:pt x="636" y="555"/>
                    </a:cubicBezTo>
                    <a:cubicBezTo>
                      <a:pt x="636" y="604"/>
                      <a:pt x="617" y="657"/>
                      <a:pt x="616" y="715"/>
                    </a:cubicBezTo>
                    <a:cubicBezTo>
                      <a:pt x="615" y="773"/>
                      <a:pt x="632" y="847"/>
                      <a:pt x="632" y="905"/>
                    </a:cubicBezTo>
                    <a:cubicBezTo>
                      <a:pt x="632" y="963"/>
                      <a:pt x="619" y="1013"/>
                      <a:pt x="618" y="1063"/>
                    </a:cubicBezTo>
                    <a:cubicBezTo>
                      <a:pt x="617" y="1113"/>
                      <a:pt x="630" y="1166"/>
                      <a:pt x="626" y="1207"/>
                    </a:cubicBezTo>
                    <a:cubicBezTo>
                      <a:pt x="622" y="1248"/>
                      <a:pt x="622" y="1286"/>
                      <a:pt x="596" y="1309"/>
                    </a:cubicBezTo>
                    <a:cubicBezTo>
                      <a:pt x="570" y="1332"/>
                      <a:pt x="516" y="1342"/>
                      <a:pt x="470" y="1345"/>
                    </a:cubicBezTo>
                    <a:cubicBezTo>
                      <a:pt x="424" y="1348"/>
                      <a:pt x="355" y="1326"/>
                      <a:pt x="318" y="1325"/>
                    </a:cubicBezTo>
                    <a:cubicBezTo>
                      <a:pt x="281" y="1324"/>
                      <a:pt x="287" y="1333"/>
                      <a:pt x="250" y="1337"/>
                    </a:cubicBezTo>
                    <a:cubicBezTo>
                      <a:pt x="213" y="1341"/>
                      <a:pt x="134" y="1352"/>
                      <a:pt x="98" y="1349"/>
                    </a:cubicBezTo>
                    <a:cubicBezTo>
                      <a:pt x="62" y="1346"/>
                      <a:pt x="43" y="1344"/>
                      <a:pt x="34" y="1317"/>
                    </a:cubicBezTo>
                    <a:cubicBezTo>
                      <a:pt x="25" y="1290"/>
                      <a:pt x="44" y="1231"/>
                      <a:pt x="44" y="1187"/>
                    </a:cubicBezTo>
                    <a:cubicBezTo>
                      <a:pt x="44" y="1143"/>
                      <a:pt x="35" y="1097"/>
                      <a:pt x="34" y="1051"/>
                    </a:cubicBezTo>
                    <a:cubicBezTo>
                      <a:pt x="33" y="1005"/>
                      <a:pt x="37" y="964"/>
                      <a:pt x="36" y="913"/>
                    </a:cubicBezTo>
                    <a:cubicBezTo>
                      <a:pt x="35" y="862"/>
                      <a:pt x="24" y="805"/>
                      <a:pt x="26" y="743"/>
                    </a:cubicBezTo>
                    <a:cubicBezTo>
                      <a:pt x="28" y="681"/>
                      <a:pt x="48" y="600"/>
                      <a:pt x="48" y="539"/>
                    </a:cubicBezTo>
                    <a:cubicBezTo>
                      <a:pt x="48" y="478"/>
                      <a:pt x="30" y="420"/>
                      <a:pt x="26" y="375"/>
                    </a:cubicBezTo>
                    <a:cubicBezTo>
                      <a:pt x="22" y="330"/>
                      <a:pt x="22" y="302"/>
                      <a:pt x="26" y="267"/>
                    </a:cubicBezTo>
                    <a:cubicBezTo>
                      <a:pt x="30" y="232"/>
                      <a:pt x="48" y="197"/>
                      <a:pt x="48" y="165"/>
                    </a:cubicBezTo>
                    <a:cubicBezTo>
                      <a:pt x="48" y="133"/>
                      <a:pt x="23" y="97"/>
                      <a:pt x="26" y="73"/>
                    </a:cubicBezTo>
                    <a:cubicBezTo>
                      <a:pt x="29" y="49"/>
                      <a:pt x="57" y="30"/>
                      <a:pt x="64" y="21"/>
                    </a:cubicBezTo>
                  </a:path>
                </a:pathLst>
              </a:custGeom>
              <a:solidFill>
                <a:srgbClr val="C12B4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grpSp>
            <p:nvGrpSpPr>
              <p:cNvPr id="546" name="Group 851"/>
              <p:cNvGrpSpPr>
                <a:grpSpLocks/>
              </p:cNvGrpSpPr>
              <p:nvPr/>
            </p:nvGrpSpPr>
            <p:grpSpPr bwMode="auto">
              <a:xfrm>
                <a:off x="2524" y="645"/>
                <a:ext cx="66" cy="58"/>
                <a:chOff x="5370" y="919"/>
                <a:chExt cx="66" cy="58"/>
              </a:xfrm>
            </p:grpSpPr>
            <p:sp>
              <p:nvSpPr>
                <p:cNvPr id="766" name="Oval 852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67" name="Oval 853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68" name="Oval 854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69" name="Oval 855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47" name="Group 856"/>
              <p:cNvGrpSpPr>
                <a:grpSpLocks/>
              </p:cNvGrpSpPr>
              <p:nvPr/>
            </p:nvGrpSpPr>
            <p:grpSpPr bwMode="auto">
              <a:xfrm>
                <a:off x="2536" y="738"/>
                <a:ext cx="66" cy="58"/>
                <a:chOff x="5370" y="919"/>
                <a:chExt cx="66" cy="58"/>
              </a:xfrm>
            </p:grpSpPr>
            <p:sp>
              <p:nvSpPr>
                <p:cNvPr id="762" name="Oval 857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63" name="Oval 858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64" name="Oval 859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65" name="Oval 860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48" name="Group 861"/>
              <p:cNvGrpSpPr>
                <a:grpSpLocks/>
              </p:cNvGrpSpPr>
              <p:nvPr/>
            </p:nvGrpSpPr>
            <p:grpSpPr bwMode="auto">
              <a:xfrm>
                <a:off x="2521" y="831"/>
                <a:ext cx="66" cy="58"/>
                <a:chOff x="5370" y="919"/>
                <a:chExt cx="66" cy="58"/>
              </a:xfrm>
            </p:grpSpPr>
            <p:sp>
              <p:nvSpPr>
                <p:cNvPr id="758" name="Oval 862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59" name="Oval 863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60" name="Oval 864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61" name="Oval 865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49" name="Group 866"/>
              <p:cNvGrpSpPr>
                <a:grpSpLocks/>
              </p:cNvGrpSpPr>
              <p:nvPr/>
            </p:nvGrpSpPr>
            <p:grpSpPr bwMode="auto">
              <a:xfrm>
                <a:off x="2539" y="924"/>
                <a:ext cx="66" cy="58"/>
                <a:chOff x="5370" y="919"/>
                <a:chExt cx="66" cy="58"/>
              </a:xfrm>
            </p:grpSpPr>
            <p:sp>
              <p:nvSpPr>
                <p:cNvPr id="754" name="Oval 867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55" name="Oval 868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56" name="Oval 869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57" name="Oval 870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50" name="Group 871"/>
              <p:cNvGrpSpPr>
                <a:grpSpLocks/>
              </p:cNvGrpSpPr>
              <p:nvPr/>
            </p:nvGrpSpPr>
            <p:grpSpPr bwMode="auto">
              <a:xfrm>
                <a:off x="2527" y="1017"/>
                <a:ext cx="66" cy="58"/>
                <a:chOff x="5370" y="919"/>
                <a:chExt cx="66" cy="58"/>
              </a:xfrm>
            </p:grpSpPr>
            <p:sp>
              <p:nvSpPr>
                <p:cNvPr id="750" name="Oval 872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51" name="Oval 873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52" name="Oval 874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53" name="Oval 875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51" name="Group 876"/>
              <p:cNvGrpSpPr>
                <a:grpSpLocks/>
              </p:cNvGrpSpPr>
              <p:nvPr/>
            </p:nvGrpSpPr>
            <p:grpSpPr bwMode="auto">
              <a:xfrm>
                <a:off x="2521" y="1110"/>
                <a:ext cx="66" cy="58"/>
                <a:chOff x="5370" y="919"/>
                <a:chExt cx="66" cy="58"/>
              </a:xfrm>
            </p:grpSpPr>
            <p:sp>
              <p:nvSpPr>
                <p:cNvPr id="746" name="Oval 877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47" name="Oval 878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48" name="Oval 879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49" name="Oval 880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52" name="Group 881"/>
              <p:cNvGrpSpPr>
                <a:grpSpLocks/>
              </p:cNvGrpSpPr>
              <p:nvPr/>
            </p:nvGrpSpPr>
            <p:grpSpPr bwMode="auto">
              <a:xfrm>
                <a:off x="2457" y="357"/>
                <a:ext cx="66" cy="58"/>
                <a:chOff x="5370" y="919"/>
                <a:chExt cx="66" cy="58"/>
              </a:xfrm>
            </p:grpSpPr>
            <p:sp>
              <p:nvSpPr>
                <p:cNvPr id="742" name="Oval 882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43" name="Oval 883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44" name="Oval 884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45" name="Oval 885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53" name="Group 886"/>
              <p:cNvGrpSpPr>
                <a:grpSpLocks/>
              </p:cNvGrpSpPr>
              <p:nvPr/>
            </p:nvGrpSpPr>
            <p:grpSpPr bwMode="auto">
              <a:xfrm rot="-5400000">
                <a:off x="2212" y="824"/>
                <a:ext cx="719" cy="47"/>
                <a:chOff x="4739" y="2533"/>
                <a:chExt cx="719" cy="47"/>
              </a:xfrm>
            </p:grpSpPr>
            <p:sp>
              <p:nvSpPr>
                <p:cNvPr id="722" name="Oval 887"/>
                <p:cNvSpPr>
                  <a:spLocks noChangeArrowheads="1"/>
                </p:cNvSpPr>
                <p:nvPr/>
              </p:nvSpPr>
              <p:spPr bwMode="auto">
                <a:xfrm>
                  <a:off x="4875" y="2537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23" name="Oval 888"/>
                <p:cNvSpPr>
                  <a:spLocks noChangeAspect="1" noChangeArrowheads="1"/>
                </p:cNvSpPr>
                <p:nvPr/>
              </p:nvSpPr>
              <p:spPr bwMode="auto">
                <a:xfrm>
                  <a:off x="477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24" name="Oval 889"/>
                <p:cNvSpPr>
                  <a:spLocks noChangeAspect="1" noChangeArrowheads="1"/>
                </p:cNvSpPr>
                <p:nvPr/>
              </p:nvSpPr>
              <p:spPr bwMode="auto">
                <a:xfrm>
                  <a:off x="483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25" name="Oval 890"/>
                <p:cNvSpPr>
                  <a:spLocks noChangeAspect="1" noChangeArrowheads="1"/>
                </p:cNvSpPr>
                <p:nvPr/>
              </p:nvSpPr>
              <p:spPr bwMode="auto">
                <a:xfrm>
                  <a:off x="5002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26" name="Oval 891"/>
                <p:cNvSpPr>
                  <a:spLocks noChangeAspect="1" noChangeArrowheads="1"/>
                </p:cNvSpPr>
                <p:nvPr/>
              </p:nvSpPr>
              <p:spPr bwMode="auto">
                <a:xfrm>
                  <a:off x="5059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27" name="Oval 892"/>
                <p:cNvSpPr>
                  <a:spLocks noChangeAspect="1" noChangeArrowheads="1"/>
                </p:cNvSpPr>
                <p:nvPr/>
              </p:nvSpPr>
              <p:spPr bwMode="auto">
                <a:xfrm>
                  <a:off x="5173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28" name="Oval 893"/>
                <p:cNvSpPr>
                  <a:spLocks noChangeAspect="1" noChangeArrowheads="1"/>
                </p:cNvSpPr>
                <p:nvPr/>
              </p:nvSpPr>
              <p:spPr bwMode="auto">
                <a:xfrm>
                  <a:off x="5287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29" name="Oval 894"/>
                <p:cNvSpPr>
                  <a:spLocks noChangeAspect="1" noChangeArrowheads="1"/>
                </p:cNvSpPr>
                <p:nvPr/>
              </p:nvSpPr>
              <p:spPr bwMode="auto">
                <a:xfrm>
                  <a:off x="534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30" name="Oval 895"/>
                <p:cNvSpPr>
                  <a:spLocks noChangeAspect="1" noChangeArrowheads="1"/>
                </p:cNvSpPr>
                <p:nvPr/>
              </p:nvSpPr>
              <p:spPr bwMode="auto">
                <a:xfrm>
                  <a:off x="540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31" name="Oval 896"/>
                <p:cNvSpPr>
                  <a:spLocks noChangeArrowheads="1"/>
                </p:cNvSpPr>
                <p:nvPr/>
              </p:nvSpPr>
              <p:spPr bwMode="auto">
                <a:xfrm>
                  <a:off x="4971" y="2552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32" name="Oval 897"/>
                <p:cNvSpPr>
                  <a:spLocks noChangeArrowheads="1"/>
                </p:cNvSpPr>
                <p:nvPr/>
              </p:nvSpPr>
              <p:spPr bwMode="auto">
                <a:xfrm>
                  <a:off x="5103" y="2549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33" name="Oval 898"/>
                <p:cNvSpPr>
                  <a:spLocks noChangeArrowheads="1"/>
                </p:cNvSpPr>
                <p:nvPr/>
              </p:nvSpPr>
              <p:spPr bwMode="auto">
                <a:xfrm>
                  <a:off x="5256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34" name="Oval 899"/>
                <p:cNvSpPr>
                  <a:spLocks noChangeArrowheads="1"/>
                </p:cNvSpPr>
                <p:nvPr/>
              </p:nvSpPr>
              <p:spPr bwMode="auto">
                <a:xfrm>
                  <a:off x="5430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35" name="Oval 900"/>
                <p:cNvSpPr>
                  <a:spLocks noChangeAspect="1" noChangeArrowheads="1"/>
                </p:cNvSpPr>
                <p:nvPr/>
              </p:nvSpPr>
              <p:spPr bwMode="auto">
                <a:xfrm>
                  <a:off x="5378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36" name="Oval 901"/>
                <p:cNvSpPr>
                  <a:spLocks noChangeAspect="1" noChangeArrowheads="1"/>
                </p:cNvSpPr>
                <p:nvPr/>
              </p:nvSpPr>
              <p:spPr bwMode="auto">
                <a:xfrm>
                  <a:off x="5315" y="2551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37" name="Oval 902"/>
                <p:cNvSpPr>
                  <a:spLocks noChangeAspect="1" noChangeArrowheads="1"/>
                </p:cNvSpPr>
                <p:nvPr/>
              </p:nvSpPr>
              <p:spPr bwMode="auto">
                <a:xfrm>
                  <a:off x="5216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38" name="Oval 903"/>
                <p:cNvSpPr>
                  <a:spLocks noChangeAspect="1" noChangeArrowheads="1"/>
                </p:cNvSpPr>
                <p:nvPr/>
              </p:nvSpPr>
              <p:spPr bwMode="auto">
                <a:xfrm>
                  <a:off x="5135" y="25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39" name="Oval 904"/>
                <p:cNvSpPr>
                  <a:spLocks noChangeAspect="1" noChangeArrowheads="1"/>
                </p:cNvSpPr>
                <p:nvPr/>
              </p:nvSpPr>
              <p:spPr bwMode="auto">
                <a:xfrm>
                  <a:off x="5036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40" name="Oval 905"/>
                <p:cNvSpPr>
                  <a:spLocks noChangeAspect="1" noChangeArrowheads="1"/>
                </p:cNvSpPr>
                <p:nvPr/>
              </p:nvSpPr>
              <p:spPr bwMode="auto">
                <a:xfrm>
                  <a:off x="4937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41" name="Oval 906"/>
                <p:cNvSpPr>
                  <a:spLocks noChangeAspect="1" noChangeArrowheads="1"/>
                </p:cNvSpPr>
                <p:nvPr/>
              </p:nvSpPr>
              <p:spPr bwMode="auto">
                <a:xfrm>
                  <a:off x="4739" y="2566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54" name="Group 907"/>
              <p:cNvGrpSpPr>
                <a:grpSpLocks/>
              </p:cNvGrpSpPr>
              <p:nvPr/>
            </p:nvGrpSpPr>
            <p:grpSpPr bwMode="auto">
              <a:xfrm rot="-5400000">
                <a:off x="1569" y="831"/>
                <a:ext cx="719" cy="47"/>
                <a:chOff x="4739" y="2533"/>
                <a:chExt cx="719" cy="47"/>
              </a:xfrm>
            </p:grpSpPr>
            <p:sp>
              <p:nvSpPr>
                <p:cNvPr id="702" name="Oval 908"/>
                <p:cNvSpPr>
                  <a:spLocks noChangeArrowheads="1"/>
                </p:cNvSpPr>
                <p:nvPr/>
              </p:nvSpPr>
              <p:spPr bwMode="auto">
                <a:xfrm>
                  <a:off x="4875" y="2537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03" name="Oval 909"/>
                <p:cNvSpPr>
                  <a:spLocks noChangeAspect="1" noChangeArrowheads="1"/>
                </p:cNvSpPr>
                <p:nvPr/>
              </p:nvSpPr>
              <p:spPr bwMode="auto">
                <a:xfrm>
                  <a:off x="477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04" name="Oval 910"/>
                <p:cNvSpPr>
                  <a:spLocks noChangeAspect="1" noChangeArrowheads="1"/>
                </p:cNvSpPr>
                <p:nvPr/>
              </p:nvSpPr>
              <p:spPr bwMode="auto">
                <a:xfrm>
                  <a:off x="483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05" name="Oval 911"/>
                <p:cNvSpPr>
                  <a:spLocks noChangeAspect="1" noChangeArrowheads="1"/>
                </p:cNvSpPr>
                <p:nvPr/>
              </p:nvSpPr>
              <p:spPr bwMode="auto">
                <a:xfrm>
                  <a:off x="5002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06" name="Oval 912"/>
                <p:cNvSpPr>
                  <a:spLocks noChangeAspect="1" noChangeArrowheads="1"/>
                </p:cNvSpPr>
                <p:nvPr/>
              </p:nvSpPr>
              <p:spPr bwMode="auto">
                <a:xfrm>
                  <a:off x="5059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07" name="Oval 913"/>
                <p:cNvSpPr>
                  <a:spLocks noChangeAspect="1" noChangeArrowheads="1"/>
                </p:cNvSpPr>
                <p:nvPr/>
              </p:nvSpPr>
              <p:spPr bwMode="auto">
                <a:xfrm>
                  <a:off x="5173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08" name="Oval 914"/>
                <p:cNvSpPr>
                  <a:spLocks noChangeAspect="1" noChangeArrowheads="1"/>
                </p:cNvSpPr>
                <p:nvPr/>
              </p:nvSpPr>
              <p:spPr bwMode="auto">
                <a:xfrm>
                  <a:off x="5287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09" name="Oval 915"/>
                <p:cNvSpPr>
                  <a:spLocks noChangeAspect="1" noChangeArrowheads="1"/>
                </p:cNvSpPr>
                <p:nvPr/>
              </p:nvSpPr>
              <p:spPr bwMode="auto">
                <a:xfrm>
                  <a:off x="534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10" name="Oval 916"/>
                <p:cNvSpPr>
                  <a:spLocks noChangeAspect="1" noChangeArrowheads="1"/>
                </p:cNvSpPr>
                <p:nvPr/>
              </p:nvSpPr>
              <p:spPr bwMode="auto">
                <a:xfrm>
                  <a:off x="540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11" name="Oval 917"/>
                <p:cNvSpPr>
                  <a:spLocks noChangeArrowheads="1"/>
                </p:cNvSpPr>
                <p:nvPr/>
              </p:nvSpPr>
              <p:spPr bwMode="auto">
                <a:xfrm>
                  <a:off x="4971" y="2552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12" name="Oval 918"/>
                <p:cNvSpPr>
                  <a:spLocks noChangeArrowheads="1"/>
                </p:cNvSpPr>
                <p:nvPr/>
              </p:nvSpPr>
              <p:spPr bwMode="auto">
                <a:xfrm>
                  <a:off x="5103" y="2549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13" name="Oval 919"/>
                <p:cNvSpPr>
                  <a:spLocks noChangeArrowheads="1"/>
                </p:cNvSpPr>
                <p:nvPr/>
              </p:nvSpPr>
              <p:spPr bwMode="auto">
                <a:xfrm>
                  <a:off x="5256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14" name="Oval 920"/>
                <p:cNvSpPr>
                  <a:spLocks noChangeArrowheads="1"/>
                </p:cNvSpPr>
                <p:nvPr/>
              </p:nvSpPr>
              <p:spPr bwMode="auto">
                <a:xfrm>
                  <a:off x="5430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15" name="Oval 921"/>
                <p:cNvSpPr>
                  <a:spLocks noChangeAspect="1" noChangeArrowheads="1"/>
                </p:cNvSpPr>
                <p:nvPr/>
              </p:nvSpPr>
              <p:spPr bwMode="auto">
                <a:xfrm>
                  <a:off x="5378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16" name="Oval 922"/>
                <p:cNvSpPr>
                  <a:spLocks noChangeAspect="1" noChangeArrowheads="1"/>
                </p:cNvSpPr>
                <p:nvPr/>
              </p:nvSpPr>
              <p:spPr bwMode="auto">
                <a:xfrm>
                  <a:off x="5315" y="2551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17" name="Oval 923"/>
                <p:cNvSpPr>
                  <a:spLocks noChangeAspect="1" noChangeArrowheads="1"/>
                </p:cNvSpPr>
                <p:nvPr/>
              </p:nvSpPr>
              <p:spPr bwMode="auto">
                <a:xfrm>
                  <a:off x="5216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18" name="Oval 924"/>
                <p:cNvSpPr>
                  <a:spLocks noChangeAspect="1" noChangeArrowheads="1"/>
                </p:cNvSpPr>
                <p:nvPr/>
              </p:nvSpPr>
              <p:spPr bwMode="auto">
                <a:xfrm>
                  <a:off x="5135" y="25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19" name="Oval 925"/>
                <p:cNvSpPr>
                  <a:spLocks noChangeAspect="1" noChangeArrowheads="1"/>
                </p:cNvSpPr>
                <p:nvPr/>
              </p:nvSpPr>
              <p:spPr bwMode="auto">
                <a:xfrm>
                  <a:off x="5036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20" name="Oval 926"/>
                <p:cNvSpPr>
                  <a:spLocks noChangeAspect="1" noChangeArrowheads="1"/>
                </p:cNvSpPr>
                <p:nvPr/>
              </p:nvSpPr>
              <p:spPr bwMode="auto">
                <a:xfrm>
                  <a:off x="4937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21" name="Oval 927"/>
                <p:cNvSpPr>
                  <a:spLocks noChangeAspect="1" noChangeArrowheads="1"/>
                </p:cNvSpPr>
                <p:nvPr/>
              </p:nvSpPr>
              <p:spPr bwMode="auto">
                <a:xfrm>
                  <a:off x="4739" y="2566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55" name="Group 928"/>
              <p:cNvGrpSpPr>
                <a:grpSpLocks/>
              </p:cNvGrpSpPr>
              <p:nvPr/>
            </p:nvGrpSpPr>
            <p:grpSpPr bwMode="auto">
              <a:xfrm rot="5400000" flipH="1">
                <a:off x="1567" y="1429"/>
                <a:ext cx="719" cy="47"/>
                <a:chOff x="4739" y="2533"/>
                <a:chExt cx="719" cy="47"/>
              </a:xfrm>
            </p:grpSpPr>
            <p:sp>
              <p:nvSpPr>
                <p:cNvPr id="682" name="Oval 929"/>
                <p:cNvSpPr>
                  <a:spLocks noChangeArrowheads="1"/>
                </p:cNvSpPr>
                <p:nvPr/>
              </p:nvSpPr>
              <p:spPr bwMode="auto">
                <a:xfrm>
                  <a:off x="4875" y="2537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83" name="Oval 930"/>
                <p:cNvSpPr>
                  <a:spLocks noChangeAspect="1" noChangeArrowheads="1"/>
                </p:cNvSpPr>
                <p:nvPr/>
              </p:nvSpPr>
              <p:spPr bwMode="auto">
                <a:xfrm>
                  <a:off x="477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84" name="Oval 931"/>
                <p:cNvSpPr>
                  <a:spLocks noChangeAspect="1" noChangeArrowheads="1"/>
                </p:cNvSpPr>
                <p:nvPr/>
              </p:nvSpPr>
              <p:spPr bwMode="auto">
                <a:xfrm>
                  <a:off x="483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85" name="Oval 932"/>
                <p:cNvSpPr>
                  <a:spLocks noChangeAspect="1" noChangeArrowheads="1"/>
                </p:cNvSpPr>
                <p:nvPr/>
              </p:nvSpPr>
              <p:spPr bwMode="auto">
                <a:xfrm>
                  <a:off x="5002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86" name="Oval 933"/>
                <p:cNvSpPr>
                  <a:spLocks noChangeAspect="1" noChangeArrowheads="1"/>
                </p:cNvSpPr>
                <p:nvPr/>
              </p:nvSpPr>
              <p:spPr bwMode="auto">
                <a:xfrm>
                  <a:off x="5059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87" name="Oval 934"/>
                <p:cNvSpPr>
                  <a:spLocks noChangeAspect="1" noChangeArrowheads="1"/>
                </p:cNvSpPr>
                <p:nvPr/>
              </p:nvSpPr>
              <p:spPr bwMode="auto">
                <a:xfrm>
                  <a:off x="5173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88" name="Oval 935"/>
                <p:cNvSpPr>
                  <a:spLocks noChangeAspect="1" noChangeArrowheads="1"/>
                </p:cNvSpPr>
                <p:nvPr/>
              </p:nvSpPr>
              <p:spPr bwMode="auto">
                <a:xfrm>
                  <a:off x="5287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89" name="Oval 936"/>
                <p:cNvSpPr>
                  <a:spLocks noChangeAspect="1" noChangeArrowheads="1"/>
                </p:cNvSpPr>
                <p:nvPr/>
              </p:nvSpPr>
              <p:spPr bwMode="auto">
                <a:xfrm>
                  <a:off x="534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90" name="Oval 937"/>
                <p:cNvSpPr>
                  <a:spLocks noChangeAspect="1" noChangeArrowheads="1"/>
                </p:cNvSpPr>
                <p:nvPr/>
              </p:nvSpPr>
              <p:spPr bwMode="auto">
                <a:xfrm>
                  <a:off x="540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91" name="Oval 938"/>
                <p:cNvSpPr>
                  <a:spLocks noChangeArrowheads="1"/>
                </p:cNvSpPr>
                <p:nvPr/>
              </p:nvSpPr>
              <p:spPr bwMode="auto">
                <a:xfrm>
                  <a:off x="4971" y="2552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92" name="Oval 939"/>
                <p:cNvSpPr>
                  <a:spLocks noChangeArrowheads="1"/>
                </p:cNvSpPr>
                <p:nvPr/>
              </p:nvSpPr>
              <p:spPr bwMode="auto">
                <a:xfrm>
                  <a:off x="5103" y="2549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93" name="Oval 940"/>
                <p:cNvSpPr>
                  <a:spLocks noChangeArrowheads="1"/>
                </p:cNvSpPr>
                <p:nvPr/>
              </p:nvSpPr>
              <p:spPr bwMode="auto">
                <a:xfrm>
                  <a:off x="5256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94" name="Oval 941"/>
                <p:cNvSpPr>
                  <a:spLocks noChangeArrowheads="1"/>
                </p:cNvSpPr>
                <p:nvPr/>
              </p:nvSpPr>
              <p:spPr bwMode="auto">
                <a:xfrm>
                  <a:off x="5430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95" name="Oval 942"/>
                <p:cNvSpPr>
                  <a:spLocks noChangeAspect="1" noChangeArrowheads="1"/>
                </p:cNvSpPr>
                <p:nvPr/>
              </p:nvSpPr>
              <p:spPr bwMode="auto">
                <a:xfrm>
                  <a:off x="5378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96" name="Oval 943"/>
                <p:cNvSpPr>
                  <a:spLocks noChangeAspect="1" noChangeArrowheads="1"/>
                </p:cNvSpPr>
                <p:nvPr/>
              </p:nvSpPr>
              <p:spPr bwMode="auto">
                <a:xfrm>
                  <a:off x="5315" y="2551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97" name="Oval 944"/>
                <p:cNvSpPr>
                  <a:spLocks noChangeAspect="1" noChangeArrowheads="1"/>
                </p:cNvSpPr>
                <p:nvPr/>
              </p:nvSpPr>
              <p:spPr bwMode="auto">
                <a:xfrm>
                  <a:off x="5216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98" name="Oval 945"/>
                <p:cNvSpPr>
                  <a:spLocks noChangeAspect="1" noChangeArrowheads="1"/>
                </p:cNvSpPr>
                <p:nvPr/>
              </p:nvSpPr>
              <p:spPr bwMode="auto">
                <a:xfrm>
                  <a:off x="5135" y="25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99" name="Oval 946"/>
                <p:cNvSpPr>
                  <a:spLocks noChangeAspect="1" noChangeArrowheads="1"/>
                </p:cNvSpPr>
                <p:nvPr/>
              </p:nvSpPr>
              <p:spPr bwMode="auto">
                <a:xfrm>
                  <a:off x="5036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00" name="Oval 947"/>
                <p:cNvSpPr>
                  <a:spLocks noChangeAspect="1" noChangeArrowheads="1"/>
                </p:cNvSpPr>
                <p:nvPr/>
              </p:nvSpPr>
              <p:spPr bwMode="auto">
                <a:xfrm>
                  <a:off x="4937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701" name="Oval 948"/>
                <p:cNvSpPr>
                  <a:spLocks noChangeAspect="1" noChangeArrowheads="1"/>
                </p:cNvSpPr>
                <p:nvPr/>
              </p:nvSpPr>
              <p:spPr bwMode="auto">
                <a:xfrm>
                  <a:off x="4739" y="2566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56" name="Group 949"/>
              <p:cNvGrpSpPr>
                <a:grpSpLocks/>
              </p:cNvGrpSpPr>
              <p:nvPr/>
            </p:nvGrpSpPr>
            <p:grpSpPr bwMode="auto">
              <a:xfrm>
                <a:off x="2502" y="1694"/>
                <a:ext cx="66" cy="58"/>
                <a:chOff x="5370" y="919"/>
                <a:chExt cx="66" cy="58"/>
              </a:xfrm>
            </p:grpSpPr>
            <p:sp>
              <p:nvSpPr>
                <p:cNvPr id="678" name="Oval 950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79" name="Oval 951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80" name="Oval 952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81" name="Oval 953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57" name="Group 954"/>
              <p:cNvGrpSpPr>
                <a:grpSpLocks/>
              </p:cNvGrpSpPr>
              <p:nvPr/>
            </p:nvGrpSpPr>
            <p:grpSpPr bwMode="auto">
              <a:xfrm>
                <a:off x="2206" y="1721"/>
                <a:ext cx="66" cy="58"/>
                <a:chOff x="5370" y="919"/>
                <a:chExt cx="66" cy="58"/>
              </a:xfrm>
            </p:grpSpPr>
            <p:sp>
              <p:nvSpPr>
                <p:cNvPr id="674" name="Oval 955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75" name="Oval 956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76" name="Oval 957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77" name="Oval 958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58" name="Group 959"/>
              <p:cNvGrpSpPr>
                <a:grpSpLocks/>
              </p:cNvGrpSpPr>
              <p:nvPr/>
            </p:nvGrpSpPr>
            <p:grpSpPr bwMode="auto">
              <a:xfrm rot="3310467">
                <a:off x="2262" y="1731"/>
                <a:ext cx="66" cy="58"/>
                <a:chOff x="5370" y="919"/>
                <a:chExt cx="66" cy="58"/>
              </a:xfrm>
            </p:grpSpPr>
            <p:sp>
              <p:nvSpPr>
                <p:cNvPr id="670" name="Oval 960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71" name="Oval 961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72" name="Oval 962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73" name="Oval 963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59" name="Group 964"/>
              <p:cNvGrpSpPr>
                <a:grpSpLocks/>
              </p:cNvGrpSpPr>
              <p:nvPr/>
            </p:nvGrpSpPr>
            <p:grpSpPr bwMode="auto">
              <a:xfrm rot="3310467">
                <a:off x="2511" y="1438"/>
                <a:ext cx="66" cy="58"/>
                <a:chOff x="5370" y="919"/>
                <a:chExt cx="66" cy="58"/>
              </a:xfrm>
            </p:grpSpPr>
            <p:sp>
              <p:nvSpPr>
                <p:cNvPr id="666" name="Oval 965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67" name="Oval 966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68" name="Oval 967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69" name="Oval 968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60" name="Group 969"/>
              <p:cNvGrpSpPr>
                <a:grpSpLocks/>
              </p:cNvGrpSpPr>
              <p:nvPr/>
            </p:nvGrpSpPr>
            <p:grpSpPr bwMode="auto">
              <a:xfrm rot="3310467">
                <a:off x="2516" y="1617"/>
                <a:ext cx="66" cy="58"/>
                <a:chOff x="5370" y="919"/>
                <a:chExt cx="66" cy="58"/>
              </a:xfrm>
            </p:grpSpPr>
            <p:sp>
              <p:nvSpPr>
                <p:cNvPr id="662" name="Oval 970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63" name="Oval 971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64" name="Oval 972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65" name="Oval 973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61" name="Group 974"/>
              <p:cNvGrpSpPr>
                <a:grpSpLocks/>
              </p:cNvGrpSpPr>
              <p:nvPr/>
            </p:nvGrpSpPr>
            <p:grpSpPr bwMode="auto">
              <a:xfrm rot="3310467">
                <a:off x="2514" y="1182"/>
                <a:ext cx="66" cy="58"/>
                <a:chOff x="5370" y="919"/>
                <a:chExt cx="66" cy="58"/>
              </a:xfrm>
            </p:grpSpPr>
            <p:sp>
              <p:nvSpPr>
                <p:cNvPr id="658" name="Oval 975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59" name="Oval 976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60" name="Oval 977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61" name="Oval 978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62" name="Group 979"/>
              <p:cNvGrpSpPr>
                <a:grpSpLocks/>
              </p:cNvGrpSpPr>
              <p:nvPr/>
            </p:nvGrpSpPr>
            <p:grpSpPr bwMode="auto">
              <a:xfrm rot="3310467">
                <a:off x="2512" y="1336"/>
                <a:ext cx="66" cy="58"/>
                <a:chOff x="5370" y="919"/>
                <a:chExt cx="66" cy="58"/>
              </a:xfrm>
            </p:grpSpPr>
            <p:sp>
              <p:nvSpPr>
                <p:cNvPr id="654" name="Oval 980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55" name="Oval 981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56" name="Oval 982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57" name="Oval 983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63" name="Group 984"/>
              <p:cNvGrpSpPr>
                <a:grpSpLocks/>
              </p:cNvGrpSpPr>
              <p:nvPr/>
            </p:nvGrpSpPr>
            <p:grpSpPr bwMode="auto">
              <a:xfrm>
                <a:off x="2459" y="1723"/>
                <a:ext cx="66" cy="58"/>
                <a:chOff x="5370" y="919"/>
                <a:chExt cx="66" cy="58"/>
              </a:xfrm>
            </p:grpSpPr>
            <p:sp>
              <p:nvSpPr>
                <p:cNvPr id="650" name="Oval 985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51" name="Oval 986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52" name="Oval 987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53" name="Oval 988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64" name="Group 989"/>
              <p:cNvGrpSpPr>
                <a:grpSpLocks/>
              </p:cNvGrpSpPr>
              <p:nvPr/>
            </p:nvGrpSpPr>
            <p:grpSpPr bwMode="auto">
              <a:xfrm rot="3310467">
                <a:off x="2510" y="1527"/>
                <a:ext cx="66" cy="58"/>
                <a:chOff x="5370" y="919"/>
                <a:chExt cx="66" cy="58"/>
              </a:xfrm>
            </p:grpSpPr>
            <p:sp>
              <p:nvSpPr>
                <p:cNvPr id="646" name="Oval 990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47" name="Oval 991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48" name="Oval 992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49" name="Oval 993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65" name="Group 994"/>
              <p:cNvGrpSpPr>
                <a:grpSpLocks/>
              </p:cNvGrpSpPr>
              <p:nvPr/>
            </p:nvGrpSpPr>
            <p:grpSpPr bwMode="auto">
              <a:xfrm rot="3310467">
                <a:off x="1885" y="389"/>
                <a:ext cx="66" cy="58"/>
                <a:chOff x="5370" y="919"/>
                <a:chExt cx="66" cy="58"/>
              </a:xfrm>
            </p:grpSpPr>
            <p:sp>
              <p:nvSpPr>
                <p:cNvPr id="642" name="Oval 995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43" name="Oval 996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44" name="Oval 997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45" name="Oval 998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66" name="Group 999"/>
              <p:cNvGrpSpPr>
                <a:grpSpLocks/>
              </p:cNvGrpSpPr>
              <p:nvPr/>
            </p:nvGrpSpPr>
            <p:grpSpPr bwMode="auto">
              <a:xfrm rot="3310467">
                <a:off x="2512" y="387"/>
                <a:ext cx="66" cy="58"/>
                <a:chOff x="5370" y="919"/>
                <a:chExt cx="66" cy="58"/>
              </a:xfrm>
            </p:grpSpPr>
            <p:sp>
              <p:nvSpPr>
                <p:cNvPr id="638" name="Oval 1000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39" name="Oval 1001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40" name="Oval 1002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41" name="Oval 1003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67" name="Group 1004"/>
              <p:cNvGrpSpPr>
                <a:grpSpLocks/>
              </p:cNvGrpSpPr>
              <p:nvPr/>
            </p:nvGrpSpPr>
            <p:grpSpPr bwMode="auto">
              <a:xfrm rot="-2089533">
                <a:off x="2299" y="361"/>
                <a:ext cx="66" cy="58"/>
                <a:chOff x="5370" y="919"/>
                <a:chExt cx="66" cy="58"/>
              </a:xfrm>
            </p:grpSpPr>
            <p:sp>
              <p:nvSpPr>
                <p:cNvPr id="634" name="Oval 1005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35" name="Oval 1006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36" name="Oval 1007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37" name="Oval 1008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68" name="Group 1009"/>
              <p:cNvGrpSpPr>
                <a:grpSpLocks/>
              </p:cNvGrpSpPr>
              <p:nvPr/>
            </p:nvGrpSpPr>
            <p:grpSpPr bwMode="auto">
              <a:xfrm rot="-2089533">
                <a:off x="2138" y="364"/>
                <a:ext cx="66" cy="58"/>
                <a:chOff x="5370" y="919"/>
                <a:chExt cx="66" cy="58"/>
              </a:xfrm>
            </p:grpSpPr>
            <p:sp>
              <p:nvSpPr>
                <p:cNvPr id="630" name="Oval 1010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31" name="Oval 1011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32" name="Oval 1012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33" name="Oval 1013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69" name="Group 1014"/>
              <p:cNvGrpSpPr>
                <a:grpSpLocks/>
              </p:cNvGrpSpPr>
              <p:nvPr/>
            </p:nvGrpSpPr>
            <p:grpSpPr bwMode="auto">
              <a:xfrm rot="-2089533">
                <a:off x="1977" y="358"/>
                <a:ext cx="66" cy="58"/>
                <a:chOff x="5370" y="919"/>
                <a:chExt cx="66" cy="58"/>
              </a:xfrm>
            </p:grpSpPr>
            <p:sp>
              <p:nvSpPr>
                <p:cNvPr id="626" name="Oval 1015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27" name="Oval 1016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28" name="Oval 1017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29" name="Oval 1018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70" name="Group 1019"/>
              <p:cNvGrpSpPr>
                <a:grpSpLocks/>
              </p:cNvGrpSpPr>
              <p:nvPr/>
            </p:nvGrpSpPr>
            <p:grpSpPr bwMode="auto">
              <a:xfrm rot="-2089533">
                <a:off x="2123" y="1720"/>
                <a:ext cx="66" cy="58"/>
                <a:chOff x="5370" y="919"/>
                <a:chExt cx="66" cy="58"/>
              </a:xfrm>
            </p:grpSpPr>
            <p:sp>
              <p:nvSpPr>
                <p:cNvPr id="622" name="Oval 1020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23" name="Oval 1021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24" name="Oval 1022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25" name="Oval 1023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71" name="Group 0"/>
              <p:cNvGrpSpPr>
                <a:grpSpLocks/>
              </p:cNvGrpSpPr>
              <p:nvPr/>
            </p:nvGrpSpPr>
            <p:grpSpPr bwMode="auto">
              <a:xfrm rot="-2089533">
                <a:off x="1954" y="1727"/>
                <a:ext cx="66" cy="58"/>
                <a:chOff x="5370" y="919"/>
                <a:chExt cx="66" cy="58"/>
              </a:xfrm>
            </p:grpSpPr>
            <p:sp>
              <p:nvSpPr>
                <p:cNvPr id="618" name="Oval 1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19" name="Oval 2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20" name="Oval 3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21" name="Oval 4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72" name="Group 5"/>
              <p:cNvGrpSpPr>
                <a:grpSpLocks/>
              </p:cNvGrpSpPr>
              <p:nvPr/>
            </p:nvGrpSpPr>
            <p:grpSpPr bwMode="auto">
              <a:xfrm>
                <a:off x="2171" y="1717"/>
                <a:ext cx="311" cy="43"/>
                <a:chOff x="4829" y="1905"/>
                <a:chExt cx="311" cy="43"/>
              </a:xfrm>
            </p:grpSpPr>
            <p:sp>
              <p:nvSpPr>
                <p:cNvPr id="610" name="Oval 6"/>
                <p:cNvSpPr>
                  <a:spLocks noChangeArrowheads="1"/>
                </p:cNvSpPr>
                <p:nvPr/>
              </p:nvSpPr>
              <p:spPr bwMode="auto">
                <a:xfrm rot="10800000">
                  <a:off x="4976" y="1920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11" name="Oval 7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5085" y="1928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12" name="Oval 8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5028" y="1928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13" name="Oval 9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857" y="1928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14" name="Oval 10"/>
                <p:cNvSpPr>
                  <a:spLocks noChangeArrowheads="1"/>
                </p:cNvSpPr>
                <p:nvPr/>
              </p:nvSpPr>
              <p:spPr bwMode="auto">
                <a:xfrm rot="10800000">
                  <a:off x="4880" y="1905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15" name="Oval 11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829" y="1914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16" name="Oval 12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928" y="1911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17" name="Oval 13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5126" y="1905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73" name="Group 14"/>
              <p:cNvGrpSpPr>
                <a:grpSpLocks/>
              </p:cNvGrpSpPr>
              <p:nvPr/>
            </p:nvGrpSpPr>
            <p:grpSpPr bwMode="auto">
              <a:xfrm>
                <a:off x="1875" y="1721"/>
                <a:ext cx="311" cy="43"/>
                <a:chOff x="4829" y="1905"/>
                <a:chExt cx="311" cy="43"/>
              </a:xfrm>
            </p:grpSpPr>
            <p:sp>
              <p:nvSpPr>
                <p:cNvPr id="602" name="Oval 15"/>
                <p:cNvSpPr>
                  <a:spLocks noChangeArrowheads="1"/>
                </p:cNvSpPr>
                <p:nvPr/>
              </p:nvSpPr>
              <p:spPr bwMode="auto">
                <a:xfrm rot="10800000">
                  <a:off x="4976" y="1920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03" name="Oval 16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5085" y="1928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04" name="Oval 17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5028" y="1928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05" name="Oval 18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857" y="1928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06" name="Oval 19"/>
                <p:cNvSpPr>
                  <a:spLocks noChangeArrowheads="1"/>
                </p:cNvSpPr>
                <p:nvPr/>
              </p:nvSpPr>
              <p:spPr bwMode="auto">
                <a:xfrm rot="10800000">
                  <a:off x="4880" y="1905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07" name="Oval 20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829" y="1914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08" name="Oval 21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928" y="1911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09" name="Oval 22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5126" y="1905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74" name="Group 23"/>
              <p:cNvGrpSpPr>
                <a:grpSpLocks/>
              </p:cNvGrpSpPr>
              <p:nvPr/>
            </p:nvGrpSpPr>
            <p:grpSpPr bwMode="auto">
              <a:xfrm rot="-5400000">
                <a:off x="2407" y="1401"/>
                <a:ext cx="311" cy="43"/>
                <a:chOff x="4829" y="1905"/>
                <a:chExt cx="311" cy="43"/>
              </a:xfrm>
            </p:grpSpPr>
            <p:sp>
              <p:nvSpPr>
                <p:cNvPr id="594" name="Oval 24"/>
                <p:cNvSpPr>
                  <a:spLocks noChangeArrowheads="1"/>
                </p:cNvSpPr>
                <p:nvPr/>
              </p:nvSpPr>
              <p:spPr bwMode="auto">
                <a:xfrm rot="10800000">
                  <a:off x="4976" y="1920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95" name="Oval 25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5085" y="1928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96" name="Oval 26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5028" y="1928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97" name="Oval 27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857" y="1928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98" name="Oval 28"/>
                <p:cNvSpPr>
                  <a:spLocks noChangeArrowheads="1"/>
                </p:cNvSpPr>
                <p:nvPr/>
              </p:nvSpPr>
              <p:spPr bwMode="auto">
                <a:xfrm rot="10800000">
                  <a:off x="4880" y="1905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99" name="Oval 29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829" y="1914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00" name="Oval 30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928" y="1911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601" name="Oval 31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5126" y="1905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75" name="Group 32"/>
              <p:cNvGrpSpPr>
                <a:grpSpLocks/>
              </p:cNvGrpSpPr>
              <p:nvPr/>
            </p:nvGrpSpPr>
            <p:grpSpPr bwMode="auto">
              <a:xfrm rot="-5400000">
                <a:off x="1761" y="1595"/>
                <a:ext cx="311" cy="43"/>
                <a:chOff x="4829" y="1905"/>
                <a:chExt cx="311" cy="43"/>
              </a:xfrm>
            </p:grpSpPr>
            <p:sp>
              <p:nvSpPr>
                <p:cNvPr id="586" name="Oval 33"/>
                <p:cNvSpPr>
                  <a:spLocks noChangeArrowheads="1"/>
                </p:cNvSpPr>
                <p:nvPr/>
              </p:nvSpPr>
              <p:spPr bwMode="auto">
                <a:xfrm rot="10800000">
                  <a:off x="4976" y="1920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87" name="Oval 34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5085" y="1928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88" name="Oval 35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5028" y="1928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89" name="Oval 36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857" y="1928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90" name="Oval 37"/>
                <p:cNvSpPr>
                  <a:spLocks noChangeArrowheads="1"/>
                </p:cNvSpPr>
                <p:nvPr/>
              </p:nvSpPr>
              <p:spPr bwMode="auto">
                <a:xfrm rot="10800000">
                  <a:off x="4880" y="1905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91" name="Oval 38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829" y="1914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92" name="Oval 39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928" y="1911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93" name="Oval 40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5126" y="1905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76" name="Group 41"/>
              <p:cNvGrpSpPr>
                <a:grpSpLocks/>
              </p:cNvGrpSpPr>
              <p:nvPr/>
            </p:nvGrpSpPr>
            <p:grpSpPr bwMode="auto">
              <a:xfrm>
                <a:off x="2521" y="1685"/>
                <a:ext cx="43" cy="113"/>
                <a:chOff x="2877" y="1609"/>
                <a:chExt cx="43" cy="113"/>
              </a:xfrm>
            </p:grpSpPr>
            <p:sp>
              <p:nvSpPr>
                <p:cNvPr id="582" name="Oval 42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2900" y="1674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83" name="Oval 43"/>
                <p:cNvSpPr>
                  <a:spLocks noChangeArrowheads="1"/>
                </p:cNvSpPr>
                <p:nvPr/>
              </p:nvSpPr>
              <p:spPr bwMode="auto">
                <a:xfrm rot="5400000">
                  <a:off x="2877" y="1643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84" name="Oval 44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2886" y="1708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85" name="Oval 45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2882" y="160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577" name="Group 46"/>
              <p:cNvGrpSpPr>
                <a:grpSpLocks/>
              </p:cNvGrpSpPr>
              <p:nvPr/>
            </p:nvGrpSpPr>
            <p:grpSpPr bwMode="auto">
              <a:xfrm>
                <a:off x="2528" y="1563"/>
                <a:ext cx="43" cy="164"/>
                <a:chOff x="2876" y="1411"/>
                <a:chExt cx="43" cy="164"/>
              </a:xfrm>
            </p:grpSpPr>
            <p:sp>
              <p:nvSpPr>
                <p:cNvPr id="578" name="Oval 47"/>
                <p:cNvSpPr>
                  <a:spLocks noChangeArrowheads="1"/>
                </p:cNvSpPr>
                <p:nvPr/>
              </p:nvSpPr>
              <p:spPr bwMode="auto">
                <a:xfrm rot="5400000">
                  <a:off x="2891" y="1547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79" name="Oval 48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2899" y="1446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80" name="Oval 49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2899" y="1503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81" name="Oval 50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2876" y="1411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18" name="Group 51"/>
            <p:cNvGrpSpPr>
              <a:grpSpLocks/>
            </p:cNvGrpSpPr>
            <p:nvPr/>
          </p:nvGrpSpPr>
          <p:grpSpPr bwMode="auto">
            <a:xfrm>
              <a:off x="5579744" y="896146"/>
              <a:ext cx="1184279" cy="2349500"/>
              <a:chOff x="3136" y="328"/>
              <a:chExt cx="746" cy="1480"/>
            </a:xfrm>
          </p:grpSpPr>
          <p:sp>
            <p:nvSpPr>
              <p:cNvPr id="43" name="Rectangle 52"/>
              <p:cNvSpPr>
                <a:spLocks noChangeArrowheads="1"/>
              </p:cNvSpPr>
              <p:nvPr/>
            </p:nvSpPr>
            <p:spPr bwMode="auto">
              <a:xfrm>
                <a:off x="3136" y="328"/>
                <a:ext cx="736" cy="1480"/>
              </a:xfrm>
              <a:prstGeom prst="rect">
                <a:avLst/>
              </a:prstGeom>
              <a:solidFill>
                <a:srgbClr val="2F49E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grpSp>
            <p:nvGrpSpPr>
              <p:cNvPr id="44" name="Group 53"/>
              <p:cNvGrpSpPr>
                <a:grpSpLocks/>
              </p:cNvGrpSpPr>
              <p:nvPr/>
            </p:nvGrpSpPr>
            <p:grpSpPr bwMode="auto">
              <a:xfrm>
                <a:off x="3147" y="341"/>
                <a:ext cx="725" cy="105"/>
                <a:chOff x="3147" y="341"/>
                <a:chExt cx="725" cy="105"/>
              </a:xfrm>
            </p:grpSpPr>
            <p:grpSp>
              <p:nvGrpSpPr>
                <p:cNvPr id="397" name="Group 54"/>
                <p:cNvGrpSpPr>
                  <a:grpSpLocks/>
                </p:cNvGrpSpPr>
                <p:nvPr/>
              </p:nvGrpSpPr>
              <p:grpSpPr bwMode="auto">
                <a:xfrm>
                  <a:off x="3147" y="341"/>
                  <a:ext cx="719" cy="47"/>
                  <a:chOff x="4739" y="2533"/>
                  <a:chExt cx="719" cy="47"/>
                </a:xfrm>
              </p:grpSpPr>
              <p:sp>
                <p:nvSpPr>
                  <p:cNvPr id="419" name="Oval 55"/>
                  <p:cNvSpPr>
                    <a:spLocks noChangeArrowheads="1"/>
                  </p:cNvSpPr>
                  <p:nvPr/>
                </p:nvSpPr>
                <p:spPr bwMode="auto">
                  <a:xfrm>
                    <a:off x="4875" y="2537"/>
                    <a:ext cx="28" cy="2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20" name="Oval 5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774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21" name="Oval 5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1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22" name="Oval 5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02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23" name="Oval 5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59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24" name="Oval 6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73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25" name="Oval 6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287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26" name="Oval 6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44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27" name="Oval 6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401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28" name="Oval 64"/>
                  <p:cNvSpPr>
                    <a:spLocks noChangeArrowheads="1"/>
                  </p:cNvSpPr>
                  <p:nvPr/>
                </p:nvSpPr>
                <p:spPr bwMode="auto">
                  <a:xfrm>
                    <a:off x="4971" y="2552"/>
                    <a:ext cx="28" cy="2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29" name="Oval 65"/>
                  <p:cNvSpPr>
                    <a:spLocks noChangeArrowheads="1"/>
                  </p:cNvSpPr>
                  <p:nvPr/>
                </p:nvSpPr>
                <p:spPr bwMode="auto">
                  <a:xfrm>
                    <a:off x="5103" y="2549"/>
                    <a:ext cx="28" cy="2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30" name="Oval 66"/>
                  <p:cNvSpPr>
                    <a:spLocks noChangeArrowheads="1"/>
                  </p:cNvSpPr>
                  <p:nvPr/>
                </p:nvSpPr>
                <p:spPr bwMode="auto">
                  <a:xfrm>
                    <a:off x="5256" y="2546"/>
                    <a:ext cx="28" cy="2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31" name="Oval 67"/>
                  <p:cNvSpPr>
                    <a:spLocks noChangeArrowheads="1"/>
                  </p:cNvSpPr>
                  <p:nvPr/>
                </p:nvSpPr>
                <p:spPr bwMode="auto">
                  <a:xfrm>
                    <a:off x="5430" y="2546"/>
                    <a:ext cx="28" cy="2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32" name="Oval 6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78" y="2557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33" name="Oval 6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15" y="2551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34" name="Oval 7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216" y="2560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35" name="Oval 7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35" y="2533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36" name="Oval 7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36" y="2557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37" name="Oval 7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37" y="2560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38" name="Oval 7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739" y="2566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398" name="Group 75"/>
                <p:cNvGrpSpPr>
                  <a:grpSpLocks/>
                </p:cNvGrpSpPr>
                <p:nvPr/>
              </p:nvGrpSpPr>
              <p:grpSpPr bwMode="auto">
                <a:xfrm>
                  <a:off x="3153" y="399"/>
                  <a:ext cx="719" cy="47"/>
                  <a:chOff x="4739" y="2533"/>
                  <a:chExt cx="719" cy="47"/>
                </a:xfrm>
              </p:grpSpPr>
              <p:sp>
                <p:nvSpPr>
                  <p:cNvPr id="399" name="Oval 76"/>
                  <p:cNvSpPr>
                    <a:spLocks noChangeArrowheads="1"/>
                  </p:cNvSpPr>
                  <p:nvPr/>
                </p:nvSpPr>
                <p:spPr bwMode="auto">
                  <a:xfrm>
                    <a:off x="4875" y="2537"/>
                    <a:ext cx="28" cy="2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00" name="Oval 7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774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01" name="Oval 7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31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02" name="Oval 7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02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03" name="Oval 8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59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04" name="Oval 8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73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05" name="Oval 8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287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06" name="Oval 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44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07" name="Oval 8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401" y="2537"/>
                    <a:ext cx="20" cy="2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08" name="Oval 85"/>
                  <p:cNvSpPr>
                    <a:spLocks noChangeArrowheads="1"/>
                  </p:cNvSpPr>
                  <p:nvPr/>
                </p:nvSpPr>
                <p:spPr bwMode="auto">
                  <a:xfrm>
                    <a:off x="4971" y="2552"/>
                    <a:ext cx="28" cy="2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09" name="Oval 86"/>
                  <p:cNvSpPr>
                    <a:spLocks noChangeArrowheads="1"/>
                  </p:cNvSpPr>
                  <p:nvPr/>
                </p:nvSpPr>
                <p:spPr bwMode="auto">
                  <a:xfrm>
                    <a:off x="5103" y="2549"/>
                    <a:ext cx="28" cy="2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10" name="Oval 87"/>
                  <p:cNvSpPr>
                    <a:spLocks noChangeArrowheads="1"/>
                  </p:cNvSpPr>
                  <p:nvPr/>
                </p:nvSpPr>
                <p:spPr bwMode="auto">
                  <a:xfrm>
                    <a:off x="5256" y="2546"/>
                    <a:ext cx="28" cy="2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11" name="Oval 88"/>
                  <p:cNvSpPr>
                    <a:spLocks noChangeArrowheads="1"/>
                  </p:cNvSpPr>
                  <p:nvPr/>
                </p:nvSpPr>
                <p:spPr bwMode="auto">
                  <a:xfrm>
                    <a:off x="5430" y="2546"/>
                    <a:ext cx="28" cy="28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12" name="Oval 8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78" y="2557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13" name="Oval 9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15" y="2551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14" name="Oval 9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216" y="2560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15" name="Oval 9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35" y="2533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16" name="Oval 9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36" y="2557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17" name="Oval 9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37" y="2560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418" name="Oval 9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739" y="2566"/>
                    <a:ext cx="14" cy="14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45" name="Group 96"/>
              <p:cNvGrpSpPr>
                <a:grpSpLocks/>
              </p:cNvGrpSpPr>
              <p:nvPr/>
            </p:nvGrpSpPr>
            <p:grpSpPr bwMode="auto">
              <a:xfrm rot="-5400000">
                <a:off x="2831" y="805"/>
                <a:ext cx="719" cy="47"/>
                <a:chOff x="4739" y="2533"/>
                <a:chExt cx="719" cy="47"/>
              </a:xfrm>
            </p:grpSpPr>
            <p:sp>
              <p:nvSpPr>
                <p:cNvPr id="377" name="Oval 97"/>
                <p:cNvSpPr>
                  <a:spLocks noChangeArrowheads="1"/>
                </p:cNvSpPr>
                <p:nvPr/>
              </p:nvSpPr>
              <p:spPr bwMode="auto">
                <a:xfrm>
                  <a:off x="4875" y="2537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78" name="Oval 98"/>
                <p:cNvSpPr>
                  <a:spLocks noChangeAspect="1" noChangeArrowheads="1"/>
                </p:cNvSpPr>
                <p:nvPr/>
              </p:nvSpPr>
              <p:spPr bwMode="auto">
                <a:xfrm>
                  <a:off x="477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79" name="Oval 99"/>
                <p:cNvSpPr>
                  <a:spLocks noChangeAspect="1" noChangeArrowheads="1"/>
                </p:cNvSpPr>
                <p:nvPr/>
              </p:nvSpPr>
              <p:spPr bwMode="auto">
                <a:xfrm>
                  <a:off x="483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80" name="Oval 100"/>
                <p:cNvSpPr>
                  <a:spLocks noChangeAspect="1" noChangeArrowheads="1"/>
                </p:cNvSpPr>
                <p:nvPr/>
              </p:nvSpPr>
              <p:spPr bwMode="auto">
                <a:xfrm>
                  <a:off x="5002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81" name="Oval 101"/>
                <p:cNvSpPr>
                  <a:spLocks noChangeAspect="1" noChangeArrowheads="1"/>
                </p:cNvSpPr>
                <p:nvPr/>
              </p:nvSpPr>
              <p:spPr bwMode="auto">
                <a:xfrm>
                  <a:off x="5059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82" name="Oval 102"/>
                <p:cNvSpPr>
                  <a:spLocks noChangeAspect="1" noChangeArrowheads="1"/>
                </p:cNvSpPr>
                <p:nvPr/>
              </p:nvSpPr>
              <p:spPr bwMode="auto">
                <a:xfrm>
                  <a:off x="5173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83" name="Oval 103"/>
                <p:cNvSpPr>
                  <a:spLocks noChangeAspect="1" noChangeArrowheads="1"/>
                </p:cNvSpPr>
                <p:nvPr/>
              </p:nvSpPr>
              <p:spPr bwMode="auto">
                <a:xfrm>
                  <a:off x="5287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84" name="Oval 104"/>
                <p:cNvSpPr>
                  <a:spLocks noChangeAspect="1" noChangeArrowheads="1"/>
                </p:cNvSpPr>
                <p:nvPr/>
              </p:nvSpPr>
              <p:spPr bwMode="auto">
                <a:xfrm>
                  <a:off x="534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85" name="Oval 105"/>
                <p:cNvSpPr>
                  <a:spLocks noChangeAspect="1" noChangeArrowheads="1"/>
                </p:cNvSpPr>
                <p:nvPr/>
              </p:nvSpPr>
              <p:spPr bwMode="auto">
                <a:xfrm>
                  <a:off x="540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86" name="Oval 106"/>
                <p:cNvSpPr>
                  <a:spLocks noChangeArrowheads="1"/>
                </p:cNvSpPr>
                <p:nvPr/>
              </p:nvSpPr>
              <p:spPr bwMode="auto">
                <a:xfrm>
                  <a:off x="4971" y="2552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87" name="Oval 107"/>
                <p:cNvSpPr>
                  <a:spLocks noChangeArrowheads="1"/>
                </p:cNvSpPr>
                <p:nvPr/>
              </p:nvSpPr>
              <p:spPr bwMode="auto">
                <a:xfrm>
                  <a:off x="5103" y="2549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88" name="Oval 108"/>
                <p:cNvSpPr>
                  <a:spLocks noChangeArrowheads="1"/>
                </p:cNvSpPr>
                <p:nvPr/>
              </p:nvSpPr>
              <p:spPr bwMode="auto">
                <a:xfrm>
                  <a:off x="5256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89" name="Oval 109"/>
                <p:cNvSpPr>
                  <a:spLocks noChangeArrowheads="1"/>
                </p:cNvSpPr>
                <p:nvPr/>
              </p:nvSpPr>
              <p:spPr bwMode="auto">
                <a:xfrm>
                  <a:off x="5430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90" name="Oval 110"/>
                <p:cNvSpPr>
                  <a:spLocks noChangeAspect="1" noChangeArrowheads="1"/>
                </p:cNvSpPr>
                <p:nvPr/>
              </p:nvSpPr>
              <p:spPr bwMode="auto">
                <a:xfrm>
                  <a:off x="5378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91" name="Oval 111"/>
                <p:cNvSpPr>
                  <a:spLocks noChangeAspect="1" noChangeArrowheads="1"/>
                </p:cNvSpPr>
                <p:nvPr/>
              </p:nvSpPr>
              <p:spPr bwMode="auto">
                <a:xfrm>
                  <a:off x="5315" y="2551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92" name="Oval 112"/>
                <p:cNvSpPr>
                  <a:spLocks noChangeAspect="1" noChangeArrowheads="1"/>
                </p:cNvSpPr>
                <p:nvPr/>
              </p:nvSpPr>
              <p:spPr bwMode="auto">
                <a:xfrm>
                  <a:off x="5216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93" name="Oval 113"/>
                <p:cNvSpPr>
                  <a:spLocks noChangeAspect="1" noChangeArrowheads="1"/>
                </p:cNvSpPr>
                <p:nvPr/>
              </p:nvSpPr>
              <p:spPr bwMode="auto">
                <a:xfrm>
                  <a:off x="5135" y="25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94" name="Oval 114"/>
                <p:cNvSpPr>
                  <a:spLocks noChangeAspect="1" noChangeArrowheads="1"/>
                </p:cNvSpPr>
                <p:nvPr/>
              </p:nvSpPr>
              <p:spPr bwMode="auto">
                <a:xfrm>
                  <a:off x="5036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95" name="Oval 115"/>
                <p:cNvSpPr>
                  <a:spLocks noChangeAspect="1" noChangeArrowheads="1"/>
                </p:cNvSpPr>
                <p:nvPr/>
              </p:nvSpPr>
              <p:spPr bwMode="auto">
                <a:xfrm>
                  <a:off x="4937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96" name="Oval 116"/>
                <p:cNvSpPr>
                  <a:spLocks noChangeAspect="1" noChangeArrowheads="1"/>
                </p:cNvSpPr>
                <p:nvPr/>
              </p:nvSpPr>
              <p:spPr bwMode="auto">
                <a:xfrm>
                  <a:off x="4739" y="2566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46" name="Group 117"/>
              <p:cNvGrpSpPr>
                <a:grpSpLocks/>
              </p:cNvGrpSpPr>
              <p:nvPr/>
            </p:nvGrpSpPr>
            <p:grpSpPr bwMode="auto">
              <a:xfrm rot="-5400000">
                <a:off x="2881" y="865"/>
                <a:ext cx="719" cy="47"/>
                <a:chOff x="4739" y="2533"/>
                <a:chExt cx="719" cy="47"/>
              </a:xfrm>
            </p:grpSpPr>
            <p:sp>
              <p:nvSpPr>
                <p:cNvPr id="357" name="Oval 118"/>
                <p:cNvSpPr>
                  <a:spLocks noChangeArrowheads="1"/>
                </p:cNvSpPr>
                <p:nvPr/>
              </p:nvSpPr>
              <p:spPr bwMode="auto">
                <a:xfrm>
                  <a:off x="4875" y="2537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58" name="Oval 119"/>
                <p:cNvSpPr>
                  <a:spLocks noChangeAspect="1" noChangeArrowheads="1"/>
                </p:cNvSpPr>
                <p:nvPr/>
              </p:nvSpPr>
              <p:spPr bwMode="auto">
                <a:xfrm>
                  <a:off x="477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59" name="Oval 120"/>
                <p:cNvSpPr>
                  <a:spLocks noChangeAspect="1" noChangeArrowheads="1"/>
                </p:cNvSpPr>
                <p:nvPr/>
              </p:nvSpPr>
              <p:spPr bwMode="auto">
                <a:xfrm>
                  <a:off x="483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60" name="Oval 121"/>
                <p:cNvSpPr>
                  <a:spLocks noChangeAspect="1" noChangeArrowheads="1"/>
                </p:cNvSpPr>
                <p:nvPr/>
              </p:nvSpPr>
              <p:spPr bwMode="auto">
                <a:xfrm>
                  <a:off x="5002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61" name="Oval 122"/>
                <p:cNvSpPr>
                  <a:spLocks noChangeAspect="1" noChangeArrowheads="1"/>
                </p:cNvSpPr>
                <p:nvPr/>
              </p:nvSpPr>
              <p:spPr bwMode="auto">
                <a:xfrm>
                  <a:off x="5059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62" name="Oval 123"/>
                <p:cNvSpPr>
                  <a:spLocks noChangeAspect="1" noChangeArrowheads="1"/>
                </p:cNvSpPr>
                <p:nvPr/>
              </p:nvSpPr>
              <p:spPr bwMode="auto">
                <a:xfrm>
                  <a:off x="5173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63" name="Oval 124"/>
                <p:cNvSpPr>
                  <a:spLocks noChangeAspect="1" noChangeArrowheads="1"/>
                </p:cNvSpPr>
                <p:nvPr/>
              </p:nvSpPr>
              <p:spPr bwMode="auto">
                <a:xfrm>
                  <a:off x="5287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64" name="Oval 125"/>
                <p:cNvSpPr>
                  <a:spLocks noChangeAspect="1" noChangeArrowheads="1"/>
                </p:cNvSpPr>
                <p:nvPr/>
              </p:nvSpPr>
              <p:spPr bwMode="auto">
                <a:xfrm>
                  <a:off x="534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65" name="Oval 126"/>
                <p:cNvSpPr>
                  <a:spLocks noChangeAspect="1" noChangeArrowheads="1"/>
                </p:cNvSpPr>
                <p:nvPr/>
              </p:nvSpPr>
              <p:spPr bwMode="auto">
                <a:xfrm>
                  <a:off x="540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66" name="Oval 127"/>
                <p:cNvSpPr>
                  <a:spLocks noChangeArrowheads="1"/>
                </p:cNvSpPr>
                <p:nvPr/>
              </p:nvSpPr>
              <p:spPr bwMode="auto">
                <a:xfrm>
                  <a:off x="4971" y="2552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67" name="Oval 128"/>
                <p:cNvSpPr>
                  <a:spLocks noChangeArrowheads="1"/>
                </p:cNvSpPr>
                <p:nvPr/>
              </p:nvSpPr>
              <p:spPr bwMode="auto">
                <a:xfrm>
                  <a:off x="5103" y="2549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68" name="Oval 129"/>
                <p:cNvSpPr>
                  <a:spLocks noChangeArrowheads="1"/>
                </p:cNvSpPr>
                <p:nvPr/>
              </p:nvSpPr>
              <p:spPr bwMode="auto">
                <a:xfrm>
                  <a:off x="5256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69" name="Oval 130"/>
                <p:cNvSpPr>
                  <a:spLocks noChangeArrowheads="1"/>
                </p:cNvSpPr>
                <p:nvPr/>
              </p:nvSpPr>
              <p:spPr bwMode="auto">
                <a:xfrm>
                  <a:off x="5430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70" name="Oval 131"/>
                <p:cNvSpPr>
                  <a:spLocks noChangeAspect="1" noChangeArrowheads="1"/>
                </p:cNvSpPr>
                <p:nvPr/>
              </p:nvSpPr>
              <p:spPr bwMode="auto">
                <a:xfrm>
                  <a:off x="5378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71" name="Oval 132"/>
                <p:cNvSpPr>
                  <a:spLocks noChangeAspect="1" noChangeArrowheads="1"/>
                </p:cNvSpPr>
                <p:nvPr/>
              </p:nvSpPr>
              <p:spPr bwMode="auto">
                <a:xfrm>
                  <a:off x="5315" y="2551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72" name="Oval 133"/>
                <p:cNvSpPr>
                  <a:spLocks noChangeAspect="1" noChangeArrowheads="1"/>
                </p:cNvSpPr>
                <p:nvPr/>
              </p:nvSpPr>
              <p:spPr bwMode="auto">
                <a:xfrm>
                  <a:off x="5216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73" name="Oval 134"/>
                <p:cNvSpPr>
                  <a:spLocks noChangeAspect="1" noChangeArrowheads="1"/>
                </p:cNvSpPr>
                <p:nvPr/>
              </p:nvSpPr>
              <p:spPr bwMode="auto">
                <a:xfrm>
                  <a:off x="5135" y="25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74" name="Oval 135"/>
                <p:cNvSpPr>
                  <a:spLocks noChangeAspect="1" noChangeArrowheads="1"/>
                </p:cNvSpPr>
                <p:nvPr/>
              </p:nvSpPr>
              <p:spPr bwMode="auto">
                <a:xfrm>
                  <a:off x="5036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75" name="Oval 136"/>
                <p:cNvSpPr>
                  <a:spLocks noChangeAspect="1" noChangeArrowheads="1"/>
                </p:cNvSpPr>
                <p:nvPr/>
              </p:nvSpPr>
              <p:spPr bwMode="auto">
                <a:xfrm>
                  <a:off x="4937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76" name="Oval 137"/>
                <p:cNvSpPr>
                  <a:spLocks noChangeAspect="1" noChangeArrowheads="1"/>
                </p:cNvSpPr>
                <p:nvPr/>
              </p:nvSpPr>
              <p:spPr bwMode="auto">
                <a:xfrm>
                  <a:off x="4739" y="2566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sp>
            <p:nvSpPr>
              <p:cNvPr id="47" name="Oval 138"/>
              <p:cNvSpPr>
                <a:spLocks noChangeArrowheads="1"/>
              </p:cNvSpPr>
              <p:nvPr/>
            </p:nvSpPr>
            <p:spPr bwMode="auto">
              <a:xfrm rot="-5400000">
                <a:off x="3156" y="1654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" name="Oval 139"/>
              <p:cNvSpPr>
                <a:spLocks noChangeAspect="1" noChangeArrowheads="1"/>
              </p:cNvSpPr>
              <p:nvPr/>
            </p:nvSpPr>
            <p:spPr bwMode="auto">
              <a:xfrm rot="-5400000">
                <a:off x="3156" y="1763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" name="Oval 140"/>
              <p:cNvSpPr>
                <a:spLocks noChangeAspect="1" noChangeArrowheads="1"/>
              </p:cNvSpPr>
              <p:nvPr/>
            </p:nvSpPr>
            <p:spPr bwMode="auto">
              <a:xfrm rot="-5400000">
                <a:off x="3156" y="1706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" name="Oval 141"/>
              <p:cNvSpPr>
                <a:spLocks noChangeAspect="1" noChangeArrowheads="1"/>
              </p:cNvSpPr>
              <p:nvPr/>
            </p:nvSpPr>
            <p:spPr bwMode="auto">
              <a:xfrm rot="-5400000">
                <a:off x="3156" y="1535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" name="Oval 142"/>
              <p:cNvSpPr>
                <a:spLocks noChangeAspect="1" noChangeArrowheads="1"/>
              </p:cNvSpPr>
              <p:nvPr/>
            </p:nvSpPr>
            <p:spPr bwMode="auto">
              <a:xfrm rot="-5400000">
                <a:off x="3156" y="1478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" name="Oval 143"/>
              <p:cNvSpPr>
                <a:spLocks noChangeAspect="1" noChangeArrowheads="1"/>
              </p:cNvSpPr>
              <p:nvPr/>
            </p:nvSpPr>
            <p:spPr bwMode="auto">
              <a:xfrm rot="-5400000">
                <a:off x="3156" y="1364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" name="Oval 144"/>
              <p:cNvSpPr>
                <a:spLocks noChangeAspect="1" noChangeArrowheads="1"/>
              </p:cNvSpPr>
              <p:nvPr/>
            </p:nvSpPr>
            <p:spPr bwMode="auto">
              <a:xfrm rot="-5400000">
                <a:off x="3156" y="1250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" name="Oval 145"/>
              <p:cNvSpPr>
                <a:spLocks noChangeAspect="1" noChangeArrowheads="1"/>
              </p:cNvSpPr>
              <p:nvPr/>
            </p:nvSpPr>
            <p:spPr bwMode="auto">
              <a:xfrm rot="-5400000">
                <a:off x="3156" y="1193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" name="Oval 146"/>
              <p:cNvSpPr>
                <a:spLocks noChangeAspect="1" noChangeArrowheads="1"/>
              </p:cNvSpPr>
              <p:nvPr/>
            </p:nvSpPr>
            <p:spPr bwMode="auto">
              <a:xfrm rot="-5400000">
                <a:off x="3156" y="1136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" name="Oval 147"/>
              <p:cNvSpPr>
                <a:spLocks noChangeArrowheads="1"/>
              </p:cNvSpPr>
              <p:nvPr/>
            </p:nvSpPr>
            <p:spPr bwMode="auto">
              <a:xfrm rot="-5400000">
                <a:off x="3171" y="1558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" name="Oval 148"/>
              <p:cNvSpPr>
                <a:spLocks noChangeArrowheads="1"/>
              </p:cNvSpPr>
              <p:nvPr/>
            </p:nvSpPr>
            <p:spPr bwMode="auto">
              <a:xfrm rot="-5400000">
                <a:off x="3168" y="1426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" name="Oval 149"/>
              <p:cNvSpPr>
                <a:spLocks noChangeArrowheads="1"/>
              </p:cNvSpPr>
              <p:nvPr/>
            </p:nvSpPr>
            <p:spPr bwMode="auto">
              <a:xfrm rot="-5400000">
                <a:off x="3165" y="1273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" name="Oval 150"/>
              <p:cNvSpPr>
                <a:spLocks noChangeArrowheads="1"/>
              </p:cNvSpPr>
              <p:nvPr/>
            </p:nvSpPr>
            <p:spPr bwMode="auto">
              <a:xfrm rot="-5400000">
                <a:off x="3165" y="1099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" name="Oval 151"/>
              <p:cNvSpPr>
                <a:spLocks noChangeAspect="1" noChangeArrowheads="1"/>
              </p:cNvSpPr>
              <p:nvPr/>
            </p:nvSpPr>
            <p:spPr bwMode="auto">
              <a:xfrm rot="-5400000">
                <a:off x="3176" y="1165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" name="Oval 152"/>
              <p:cNvSpPr>
                <a:spLocks noChangeAspect="1" noChangeArrowheads="1"/>
              </p:cNvSpPr>
              <p:nvPr/>
            </p:nvSpPr>
            <p:spPr bwMode="auto">
              <a:xfrm rot="-5400000">
                <a:off x="3170" y="1228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" name="Oval 153"/>
              <p:cNvSpPr>
                <a:spLocks noChangeAspect="1" noChangeArrowheads="1"/>
              </p:cNvSpPr>
              <p:nvPr/>
            </p:nvSpPr>
            <p:spPr bwMode="auto">
              <a:xfrm rot="-5400000">
                <a:off x="3179" y="1327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" name="Oval 154"/>
              <p:cNvSpPr>
                <a:spLocks noChangeAspect="1" noChangeArrowheads="1"/>
              </p:cNvSpPr>
              <p:nvPr/>
            </p:nvSpPr>
            <p:spPr bwMode="auto">
              <a:xfrm rot="-5400000">
                <a:off x="3152" y="1408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" name="Oval 155"/>
              <p:cNvSpPr>
                <a:spLocks noChangeAspect="1" noChangeArrowheads="1"/>
              </p:cNvSpPr>
              <p:nvPr/>
            </p:nvSpPr>
            <p:spPr bwMode="auto">
              <a:xfrm rot="-5400000">
                <a:off x="3176" y="1507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" name="Oval 156"/>
              <p:cNvSpPr>
                <a:spLocks noChangeAspect="1" noChangeArrowheads="1"/>
              </p:cNvSpPr>
              <p:nvPr/>
            </p:nvSpPr>
            <p:spPr bwMode="auto">
              <a:xfrm rot="-5400000">
                <a:off x="3179" y="1606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" name="Oval 157"/>
              <p:cNvSpPr>
                <a:spLocks noChangeArrowheads="1"/>
              </p:cNvSpPr>
              <p:nvPr/>
            </p:nvSpPr>
            <p:spPr bwMode="auto">
              <a:xfrm rot="-5400000">
                <a:off x="3216" y="1660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" name="Oval 158"/>
              <p:cNvSpPr>
                <a:spLocks noChangeAspect="1" noChangeArrowheads="1"/>
              </p:cNvSpPr>
              <p:nvPr/>
            </p:nvSpPr>
            <p:spPr bwMode="auto">
              <a:xfrm rot="-5400000">
                <a:off x="3216" y="1769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" name="Oval 159"/>
              <p:cNvSpPr>
                <a:spLocks noChangeAspect="1" noChangeArrowheads="1"/>
              </p:cNvSpPr>
              <p:nvPr/>
            </p:nvSpPr>
            <p:spPr bwMode="auto">
              <a:xfrm rot="-5400000">
                <a:off x="3216" y="1712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" name="Oval 160"/>
              <p:cNvSpPr>
                <a:spLocks noChangeAspect="1" noChangeArrowheads="1"/>
              </p:cNvSpPr>
              <p:nvPr/>
            </p:nvSpPr>
            <p:spPr bwMode="auto">
              <a:xfrm rot="-5400000">
                <a:off x="3216" y="1541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" name="Oval 161"/>
              <p:cNvSpPr>
                <a:spLocks noChangeAspect="1" noChangeArrowheads="1"/>
              </p:cNvSpPr>
              <p:nvPr/>
            </p:nvSpPr>
            <p:spPr bwMode="auto">
              <a:xfrm rot="-5400000">
                <a:off x="3216" y="1484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" name="Oval 162"/>
              <p:cNvSpPr>
                <a:spLocks noChangeAspect="1" noChangeArrowheads="1"/>
              </p:cNvSpPr>
              <p:nvPr/>
            </p:nvSpPr>
            <p:spPr bwMode="auto">
              <a:xfrm rot="-5400000">
                <a:off x="3216" y="1370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" name="Oval 163"/>
              <p:cNvSpPr>
                <a:spLocks noChangeAspect="1" noChangeArrowheads="1"/>
              </p:cNvSpPr>
              <p:nvPr/>
            </p:nvSpPr>
            <p:spPr bwMode="auto">
              <a:xfrm rot="-5400000">
                <a:off x="3216" y="1256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" name="Oval 164"/>
              <p:cNvSpPr>
                <a:spLocks noChangeAspect="1" noChangeArrowheads="1"/>
              </p:cNvSpPr>
              <p:nvPr/>
            </p:nvSpPr>
            <p:spPr bwMode="auto">
              <a:xfrm rot="-5400000">
                <a:off x="3216" y="1199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" name="Oval 165"/>
              <p:cNvSpPr>
                <a:spLocks noChangeAspect="1" noChangeArrowheads="1"/>
              </p:cNvSpPr>
              <p:nvPr/>
            </p:nvSpPr>
            <p:spPr bwMode="auto">
              <a:xfrm rot="-5400000">
                <a:off x="3216" y="1142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" name="Oval 166"/>
              <p:cNvSpPr>
                <a:spLocks noChangeArrowheads="1"/>
              </p:cNvSpPr>
              <p:nvPr/>
            </p:nvSpPr>
            <p:spPr bwMode="auto">
              <a:xfrm rot="-5400000">
                <a:off x="3231" y="1564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" name="Oval 167"/>
              <p:cNvSpPr>
                <a:spLocks noChangeArrowheads="1"/>
              </p:cNvSpPr>
              <p:nvPr/>
            </p:nvSpPr>
            <p:spPr bwMode="auto">
              <a:xfrm rot="-5400000">
                <a:off x="3228" y="1432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" name="Oval 168"/>
              <p:cNvSpPr>
                <a:spLocks noChangeArrowheads="1"/>
              </p:cNvSpPr>
              <p:nvPr/>
            </p:nvSpPr>
            <p:spPr bwMode="auto">
              <a:xfrm rot="-5400000">
                <a:off x="3225" y="1279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" name="Oval 169"/>
              <p:cNvSpPr>
                <a:spLocks noChangeArrowheads="1"/>
              </p:cNvSpPr>
              <p:nvPr/>
            </p:nvSpPr>
            <p:spPr bwMode="auto">
              <a:xfrm rot="-5400000">
                <a:off x="3225" y="1105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" name="Oval 170"/>
              <p:cNvSpPr>
                <a:spLocks noChangeAspect="1" noChangeArrowheads="1"/>
              </p:cNvSpPr>
              <p:nvPr/>
            </p:nvSpPr>
            <p:spPr bwMode="auto">
              <a:xfrm rot="-5400000">
                <a:off x="3236" y="1171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" name="Oval 171"/>
              <p:cNvSpPr>
                <a:spLocks noChangeAspect="1" noChangeArrowheads="1"/>
              </p:cNvSpPr>
              <p:nvPr/>
            </p:nvSpPr>
            <p:spPr bwMode="auto">
              <a:xfrm rot="-5400000">
                <a:off x="3230" y="1234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" name="Oval 172"/>
              <p:cNvSpPr>
                <a:spLocks noChangeAspect="1" noChangeArrowheads="1"/>
              </p:cNvSpPr>
              <p:nvPr/>
            </p:nvSpPr>
            <p:spPr bwMode="auto">
              <a:xfrm rot="-5400000">
                <a:off x="3239" y="1333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" name="Oval 173"/>
              <p:cNvSpPr>
                <a:spLocks noChangeAspect="1" noChangeArrowheads="1"/>
              </p:cNvSpPr>
              <p:nvPr/>
            </p:nvSpPr>
            <p:spPr bwMode="auto">
              <a:xfrm rot="-5400000">
                <a:off x="3212" y="1414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" name="Oval 174"/>
              <p:cNvSpPr>
                <a:spLocks noChangeAspect="1" noChangeArrowheads="1"/>
              </p:cNvSpPr>
              <p:nvPr/>
            </p:nvSpPr>
            <p:spPr bwMode="auto">
              <a:xfrm rot="-5400000">
                <a:off x="3236" y="1513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" name="Oval 175"/>
              <p:cNvSpPr>
                <a:spLocks noChangeAspect="1" noChangeArrowheads="1"/>
              </p:cNvSpPr>
              <p:nvPr/>
            </p:nvSpPr>
            <p:spPr bwMode="auto">
              <a:xfrm rot="-5400000">
                <a:off x="3239" y="1612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grpSp>
            <p:nvGrpSpPr>
              <p:cNvPr id="85" name="Group 176"/>
              <p:cNvGrpSpPr>
                <a:grpSpLocks/>
              </p:cNvGrpSpPr>
              <p:nvPr/>
            </p:nvGrpSpPr>
            <p:grpSpPr bwMode="auto">
              <a:xfrm rot="-5400000">
                <a:off x="3451" y="801"/>
                <a:ext cx="719" cy="47"/>
                <a:chOff x="4739" y="2533"/>
                <a:chExt cx="719" cy="47"/>
              </a:xfrm>
            </p:grpSpPr>
            <p:sp>
              <p:nvSpPr>
                <p:cNvPr id="337" name="Oval 177"/>
                <p:cNvSpPr>
                  <a:spLocks noChangeArrowheads="1"/>
                </p:cNvSpPr>
                <p:nvPr/>
              </p:nvSpPr>
              <p:spPr bwMode="auto">
                <a:xfrm>
                  <a:off x="4875" y="2537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38" name="Oval 178"/>
                <p:cNvSpPr>
                  <a:spLocks noChangeAspect="1" noChangeArrowheads="1"/>
                </p:cNvSpPr>
                <p:nvPr/>
              </p:nvSpPr>
              <p:spPr bwMode="auto">
                <a:xfrm>
                  <a:off x="477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39" name="Oval 179"/>
                <p:cNvSpPr>
                  <a:spLocks noChangeAspect="1" noChangeArrowheads="1"/>
                </p:cNvSpPr>
                <p:nvPr/>
              </p:nvSpPr>
              <p:spPr bwMode="auto">
                <a:xfrm>
                  <a:off x="483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40" name="Oval 180"/>
                <p:cNvSpPr>
                  <a:spLocks noChangeAspect="1" noChangeArrowheads="1"/>
                </p:cNvSpPr>
                <p:nvPr/>
              </p:nvSpPr>
              <p:spPr bwMode="auto">
                <a:xfrm>
                  <a:off x="5002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41" name="Oval 181"/>
                <p:cNvSpPr>
                  <a:spLocks noChangeAspect="1" noChangeArrowheads="1"/>
                </p:cNvSpPr>
                <p:nvPr/>
              </p:nvSpPr>
              <p:spPr bwMode="auto">
                <a:xfrm>
                  <a:off x="5059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42" name="Oval 182"/>
                <p:cNvSpPr>
                  <a:spLocks noChangeAspect="1" noChangeArrowheads="1"/>
                </p:cNvSpPr>
                <p:nvPr/>
              </p:nvSpPr>
              <p:spPr bwMode="auto">
                <a:xfrm>
                  <a:off x="5173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43" name="Oval 183"/>
                <p:cNvSpPr>
                  <a:spLocks noChangeAspect="1" noChangeArrowheads="1"/>
                </p:cNvSpPr>
                <p:nvPr/>
              </p:nvSpPr>
              <p:spPr bwMode="auto">
                <a:xfrm>
                  <a:off x="5287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44" name="Oval 184"/>
                <p:cNvSpPr>
                  <a:spLocks noChangeAspect="1" noChangeArrowheads="1"/>
                </p:cNvSpPr>
                <p:nvPr/>
              </p:nvSpPr>
              <p:spPr bwMode="auto">
                <a:xfrm>
                  <a:off x="534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45" name="Oval 185"/>
                <p:cNvSpPr>
                  <a:spLocks noChangeAspect="1" noChangeArrowheads="1"/>
                </p:cNvSpPr>
                <p:nvPr/>
              </p:nvSpPr>
              <p:spPr bwMode="auto">
                <a:xfrm>
                  <a:off x="540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46" name="Oval 186"/>
                <p:cNvSpPr>
                  <a:spLocks noChangeArrowheads="1"/>
                </p:cNvSpPr>
                <p:nvPr/>
              </p:nvSpPr>
              <p:spPr bwMode="auto">
                <a:xfrm>
                  <a:off x="4971" y="2552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47" name="Oval 187"/>
                <p:cNvSpPr>
                  <a:spLocks noChangeArrowheads="1"/>
                </p:cNvSpPr>
                <p:nvPr/>
              </p:nvSpPr>
              <p:spPr bwMode="auto">
                <a:xfrm>
                  <a:off x="5103" y="2549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48" name="Oval 188"/>
                <p:cNvSpPr>
                  <a:spLocks noChangeArrowheads="1"/>
                </p:cNvSpPr>
                <p:nvPr/>
              </p:nvSpPr>
              <p:spPr bwMode="auto">
                <a:xfrm>
                  <a:off x="5256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49" name="Oval 189"/>
                <p:cNvSpPr>
                  <a:spLocks noChangeArrowheads="1"/>
                </p:cNvSpPr>
                <p:nvPr/>
              </p:nvSpPr>
              <p:spPr bwMode="auto">
                <a:xfrm>
                  <a:off x="5430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50" name="Oval 190"/>
                <p:cNvSpPr>
                  <a:spLocks noChangeAspect="1" noChangeArrowheads="1"/>
                </p:cNvSpPr>
                <p:nvPr/>
              </p:nvSpPr>
              <p:spPr bwMode="auto">
                <a:xfrm>
                  <a:off x="5378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51" name="Oval 191"/>
                <p:cNvSpPr>
                  <a:spLocks noChangeAspect="1" noChangeArrowheads="1"/>
                </p:cNvSpPr>
                <p:nvPr/>
              </p:nvSpPr>
              <p:spPr bwMode="auto">
                <a:xfrm>
                  <a:off x="5315" y="2551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52" name="Oval 192"/>
                <p:cNvSpPr>
                  <a:spLocks noChangeAspect="1" noChangeArrowheads="1"/>
                </p:cNvSpPr>
                <p:nvPr/>
              </p:nvSpPr>
              <p:spPr bwMode="auto">
                <a:xfrm>
                  <a:off x="5216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53" name="Oval 193"/>
                <p:cNvSpPr>
                  <a:spLocks noChangeAspect="1" noChangeArrowheads="1"/>
                </p:cNvSpPr>
                <p:nvPr/>
              </p:nvSpPr>
              <p:spPr bwMode="auto">
                <a:xfrm>
                  <a:off x="5135" y="25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54" name="Oval 194"/>
                <p:cNvSpPr>
                  <a:spLocks noChangeAspect="1" noChangeArrowheads="1"/>
                </p:cNvSpPr>
                <p:nvPr/>
              </p:nvSpPr>
              <p:spPr bwMode="auto">
                <a:xfrm>
                  <a:off x="5036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55" name="Oval 195"/>
                <p:cNvSpPr>
                  <a:spLocks noChangeAspect="1" noChangeArrowheads="1"/>
                </p:cNvSpPr>
                <p:nvPr/>
              </p:nvSpPr>
              <p:spPr bwMode="auto">
                <a:xfrm>
                  <a:off x="4937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56" name="Oval 196"/>
                <p:cNvSpPr>
                  <a:spLocks noChangeAspect="1" noChangeArrowheads="1"/>
                </p:cNvSpPr>
                <p:nvPr/>
              </p:nvSpPr>
              <p:spPr bwMode="auto">
                <a:xfrm>
                  <a:off x="4739" y="2566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86" name="Group 197"/>
              <p:cNvGrpSpPr>
                <a:grpSpLocks/>
              </p:cNvGrpSpPr>
              <p:nvPr/>
            </p:nvGrpSpPr>
            <p:grpSpPr bwMode="auto">
              <a:xfrm rot="-5400000">
                <a:off x="3499" y="845"/>
                <a:ext cx="719" cy="47"/>
                <a:chOff x="4739" y="2533"/>
                <a:chExt cx="719" cy="47"/>
              </a:xfrm>
            </p:grpSpPr>
            <p:sp>
              <p:nvSpPr>
                <p:cNvPr id="317" name="Oval 198"/>
                <p:cNvSpPr>
                  <a:spLocks noChangeArrowheads="1"/>
                </p:cNvSpPr>
                <p:nvPr/>
              </p:nvSpPr>
              <p:spPr bwMode="auto">
                <a:xfrm>
                  <a:off x="4875" y="2537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18" name="Oval 199"/>
                <p:cNvSpPr>
                  <a:spLocks noChangeAspect="1" noChangeArrowheads="1"/>
                </p:cNvSpPr>
                <p:nvPr/>
              </p:nvSpPr>
              <p:spPr bwMode="auto">
                <a:xfrm>
                  <a:off x="477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19" name="Oval 200"/>
                <p:cNvSpPr>
                  <a:spLocks noChangeAspect="1" noChangeArrowheads="1"/>
                </p:cNvSpPr>
                <p:nvPr/>
              </p:nvSpPr>
              <p:spPr bwMode="auto">
                <a:xfrm>
                  <a:off x="483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20" name="Oval 201"/>
                <p:cNvSpPr>
                  <a:spLocks noChangeAspect="1" noChangeArrowheads="1"/>
                </p:cNvSpPr>
                <p:nvPr/>
              </p:nvSpPr>
              <p:spPr bwMode="auto">
                <a:xfrm>
                  <a:off x="5002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21" name="Oval 202"/>
                <p:cNvSpPr>
                  <a:spLocks noChangeAspect="1" noChangeArrowheads="1"/>
                </p:cNvSpPr>
                <p:nvPr/>
              </p:nvSpPr>
              <p:spPr bwMode="auto">
                <a:xfrm>
                  <a:off x="5059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22" name="Oval 203"/>
                <p:cNvSpPr>
                  <a:spLocks noChangeAspect="1" noChangeArrowheads="1"/>
                </p:cNvSpPr>
                <p:nvPr/>
              </p:nvSpPr>
              <p:spPr bwMode="auto">
                <a:xfrm>
                  <a:off x="5173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23" name="Oval 204"/>
                <p:cNvSpPr>
                  <a:spLocks noChangeAspect="1" noChangeArrowheads="1"/>
                </p:cNvSpPr>
                <p:nvPr/>
              </p:nvSpPr>
              <p:spPr bwMode="auto">
                <a:xfrm>
                  <a:off x="5287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24" name="Oval 205"/>
                <p:cNvSpPr>
                  <a:spLocks noChangeAspect="1" noChangeArrowheads="1"/>
                </p:cNvSpPr>
                <p:nvPr/>
              </p:nvSpPr>
              <p:spPr bwMode="auto">
                <a:xfrm>
                  <a:off x="534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25" name="Oval 206"/>
                <p:cNvSpPr>
                  <a:spLocks noChangeAspect="1" noChangeArrowheads="1"/>
                </p:cNvSpPr>
                <p:nvPr/>
              </p:nvSpPr>
              <p:spPr bwMode="auto">
                <a:xfrm>
                  <a:off x="540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26" name="Oval 207"/>
                <p:cNvSpPr>
                  <a:spLocks noChangeArrowheads="1"/>
                </p:cNvSpPr>
                <p:nvPr/>
              </p:nvSpPr>
              <p:spPr bwMode="auto">
                <a:xfrm>
                  <a:off x="4971" y="2552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27" name="Oval 208"/>
                <p:cNvSpPr>
                  <a:spLocks noChangeArrowheads="1"/>
                </p:cNvSpPr>
                <p:nvPr/>
              </p:nvSpPr>
              <p:spPr bwMode="auto">
                <a:xfrm>
                  <a:off x="5103" y="2549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28" name="Oval 209"/>
                <p:cNvSpPr>
                  <a:spLocks noChangeArrowheads="1"/>
                </p:cNvSpPr>
                <p:nvPr/>
              </p:nvSpPr>
              <p:spPr bwMode="auto">
                <a:xfrm>
                  <a:off x="5256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29" name="Oval 210"/>
                <p:cNvSpPr>
                  <a:spLocks noChangeArrowheads="1"/>
                </p:cNvSpPr>
                <p:nvPr/>
              </p:nvSpPr>
              <p:spPr bwMode="auto">
                <a:xfrm>
                  <a:off x="5430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30" name="Oval 211"/>
                <p:cNvSpPr>
                  <a:spLocks noChangeAspect="1" noChangeArrowheads="1"/>
                </p:cNvSpPr>
                <p:nvPr/>
              </p:nvSpPr>
              <p:spPr bwMode="auto">
                <a:xfrm>
                  <a:off x="5378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31" name="Oval 212"/>
                <p:cNvSpPr>
                  <a:spLocks noChangeAspect="1" noChangeArrowheads="1"/>
                </p:cNvSpPr>
                <p:nvPr/>
              </p:nvSpPr>
              <p:spPr bwMode="auto">
                <a:xfrm>
                  <a:off x="5315" y="2551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32" name="Oval 213"/>
                <p:cNvSpPr>
                  <a:spLocks noChangeAspect="1" noChangeArrowheads="1"/>
                </p:cNvSpPr>
                <p:nvPr/>
              </p:nvSpPr>
              <p:spPr bwMode="auto">
                <a:xfrm>
                  <a:off x="5216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33" name="Oval 214"/>
                <p:cNvSpPr>
                  <a:spLocks noChangeAspect="1" noChangeArrowheads="1"/>
                </p:cNvSpPr>
                <p:nvPr/>
              </p:nvSpPr>
              <p:spPr bwMode="auto">
                <a:xfrm>
                  <a:off x="5135" y="25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34" name="Oval 215"/>
                <p:cNvSpPr>
                  <a:spLocks noChangeAspect="1" noChangeArrowheads="1"/>
                </p:cNvSpPr>
                <p:nvPr/>
              </p:nvSpPr>
              <p:spPr bwMode="auto">
                <a:xfrm>
                  <a:off x="5036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35" name="Oval 216"/>
                <p:cNvSpPr>
                  <a:spLocks noChangeAspect="1" noChangeArrowheads="1"/>
                </p:cNvSpPr>
                <p:nvPr/>
              </p:nvSpPr>
              <p:spPr bwMode="auto">
                <a:xfrm>
                  <a:off x="4937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36" name="Oval 217"/>
                <p:cNvSpPr>
                  <a:spLocks noChangeAspect="1" noChangeArrowheads="1"/>
                </p:cNvSpPr>
                <p:nvPr/>
              </p:nvSpPr>
              <p:spPr bwMode="auto">
                <a:xfrm>
                  <a:off x="4739" y="2566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sp>
            <p:nvSpPr>
              <p:cNvPr id="87" name="Oval 218"/>
              <p:cNvSpPr>
                <a:spLocks noChangeArrowheads="1"/>
              </p:cNvSpPr>
              <p:nvPr/>
            </p:nvSpPr>
            <p:spPr bwMode="auto">
              <a:xfrm rot="-5400000">
                <a:off x="3778" y="1734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8" name="Oval 219"/>
              <p:cNvSpPr>
                <a:spLocks noChangeAspect="1" noChangeArrowheads="1"/>
              </p:cNvSpPr>
              <p:nvPr/>
            </p:nvSpPr>
            <p:spPr bwMode="auto">
              <a:xfrm rot="-5400000">
                <a:off x="3778" y="1786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9" name="Oval 220"/>
              <p:cNvSpPr>
                <a:spLocks noChangeAspect="1" noChangeArrowheads="1"/>
              </p:cNvSpPr>
              <p:nvPr/>
            </p:nvSpPr>
            <p:spPr bwMode="auto">
              <a:xfrm rot="-5400000">
                <a:off x="3778" y="1615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0" name="Oval 221"/>
              <p:cNvSpPr>
                <a:spLocks noChangeAspect="1" noChangeArrowheads="1"/>
              </p:cNvSpPr>
              <p:nvPr/>
            </p:nvSpPr>
            <p:spPr bwMode="auto">
              <a:xfrm rot="-5400000">
                <a:off x="3778" y="1558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1" name="Oval 222"/>
              <p:cNvSpPr>
                <a:spLocks noChangeAspect="1" noChangeArrowheads="1"/>
              </p:cNvSpPr>
              <p:nvPr/>
            </p:nvSpPr>
            <p:spPr bwMode="auto">
              <a:xfrm rot="-5400000">
                <a:off x="3778" y="1444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2" name="Oval 223"/>
              <p:cNvSpPr>
                <a:spLocks noChangeAspect="1" noChangeArrowheads="1"/>
              </p:cNvSpPr>
              <p:nvPr/>
            </p:nvSpPr>
            <p:spPr bwMode="auto">
              <a:xfrm rot="-5400000">
                <a:off x="3778" y="1330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3" name="Oval 224"/>
              <p:cNvSpPr>
                <a:spLocks noChangeAspect="1" noChangeArrowheads="1"/>
              </p:cNvSpPr>
              <p:nvPr/>
            </p:nvSpPr>
            <p:spPr bwMode="auto">
              <a:xfrm rot="-5400000">
                <a:off x="3778" y="1273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4" name="Oval 225"/>
              <p:cNvSpPr>
                <a:spLocks noChangeAspect="1" noChangeArrowheads="1"/>
              </p:cNvSpPr>
              <p:nvPr/>
            </p:nvSpPr>
            <p:spPr bwMode="auto">
              <a:xfrm rot="-5400000">
                <a:off x="3778" y="1216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5" name="Oval 226"/>
              <p:cNvSpPr>
                <a:spLocks noChangeArrowheads="1"/>
              </p:cNvSpPr>
              <p:nvPr/>
            </p:nvSpPr>
            <p:spPr bwMode="auto">
              <a:xfrm rot="-5400000">
                <a:off x="3793" y="1638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6" name="Oval 227"/>
              <p:cNvSpPr>
                <a:spLocks noChangeArrowheads="1"/>
              </p:cNvSpPr>
              <p:nvPr/>
            </p:nvSpPr>
            <p:spPr bwMode="auto">
              <a:xfrm rot="-5400000">
                <a:off x="3790" y="1506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7" name="Oval 228"/>
              <p:cNvSpPr>
                <a:spLocks noChangeArrowheads="1"/>
              </p:cNvSpPr>
              <p:nvPr/>
            </p:nvSpPr>
            <p:spPr bwMode="auto">
              <a:xfrm rot="-5400000">
                <a:off x="3787" y="1353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8" name="Oval 229"/>
              <p:cNvSpPr>
                <a:spLocks noChangeArrowheads="1"/>
              </p:cNvSpPr>
              <p:nvPr/>
            </p:nvSpPr>
            <p:spPr bwMode="auto">
              <a:xfrm rot="-5400000">
                <a:off x="3787" y="1179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9" name="Oval 230"/>
              <p:cNvSpPr>
                <a:spLocks noChangeAspect="1" noChangeArrowheads="1"/>
              </p:cNvSpPr>
              <p:nvPr/>
            </p:nvSpPr>
            <p:spPr bwMode="auto">
              <a:xfrm rot="-5400000">
                <a:off x="3798" y="1245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0" name="Oval 231"/>
              <p:cNvSpPr>
                <a:spLocks noChangeAspect="1" noChangeArrowheads="1"/>
              </p:cNvSpPr>
              <p:nvPr/>
            </p:nvSpPr>
            <p:spPr bwMode="auto">
              <a:xfrm rot="-5400000">
                <a:off x="3792" y="1308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1" name="Oval 232"/>
              <p:cNvSpPr>
                <a:spLocks noChangeAspect="1" noChangeArrowheads="1"/>
              </p:cNvSpPr>
              <p:nvPr/>
            </p:nvSpPr>
            <p:spPr bwMode="auto">
              <a:xfrm rot="-5400000">
                <a:off x="3801" y="1407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2" name="Oval 233"/>
              <p:cNvSpPr>
                <a:spLocks noChangeAspect="1" noChangeArrowheads="1"/>
              </p:cNvSpPr>
              <p:nvPr/>
            </p:nvSpPr>
            <p:spPr bwMode="auto">
              <a:xfrm rot="-5400000">
                <a:off x="3774" y="1488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" name="Oval 234"/>
              <p:cNvSpPr>
                <a:spLocks noChangeAspect="1" noChangeArrowheads="1"/>
              </p:cNvSpPr>
              <p:nvPr/>
            </p:nvSpPr>
            <p:spPr bwMode="auto">
              <a:xfrm rot="-5400000">
                <a:off x="3798" y="1587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" name="Oval 235"/>
              <p:cNvSpPr>
                <a:spLocks noChangeAspect="1" noChangeArrowheads="1"/>
              </p:cNvSpPr>
              <p:nvPr/>
            </p:nvSpPr>
            <p:spPr bwMode="auto">
              <a:xfrm rot="-5400000">
                <a:off x="3801" y="1686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grpSp>
            <p:nvGrpSpPr>
              <p:cNvPr id="105" name="Group 236"/>
              <p:cNvGrpSpPr>
                <a:grpSpLocks/>
              </p:cNvGrpSpPr>
              <p:nvPr/>
            </p:nvGrpSpPr>
            <p:grpSpPr bwMode="auto">
              <a:xfrm rot="-5400000">
                <a:off x="3497" y="1399"/>
                <a:ext cx="719" cy="47"/>
                <a:chOff x="4739" y="2533"/>
                <a:chExt cx="719" cy="47"/>
              </a:xfrm>
            </p:grpSpPr>
            <p:sp>
              <p:nvSpPr>
                <p:cNvPr id="297" name="Oval 237"/>
                <p:cNvSpPr>
                  <a:spLocks noChangeArrowheads="1"/>
                </p:cNvSpPr>
                <p:nvPr/>
              </p:nvSpPr>
              <p:spPr bwMode="auto">
                <a:xfrm>
                  <a:off x="4875" y="2537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98" name="Oval 238"/>
                <p:cNvSpPr>
                  <a:spLocks noChangeAspect="1" noChangeArrowheads="1"/>
                </p:cNvSpPr>
                <p:nvPr/>
              </p:nvSpPr>
              <p:spPr bwMode="auto">
                <a:xfrm>
                  <a:off x="477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99" name="Oval 239"/>
                <p:cNvSpPr>
                  <a:spLocks noChangeAspect="1" noChangeArrowheads="1"/>
                </p:cNvSpPr>
                <p:nvPr/>
              </p:nvSpPr>
              <p:spPr bwMode="auto">
                <a:xfrm>
                  <a:off x="483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00" name="Oval 240"/>
                <p:cNvSpPr>
                  <a:spLocks noChangeAspect="1" noChangeArrowheads="1"/>
                </p:cNvSpPr>
                <p:nvPr/>
              </p:nvSpPr>
              <p:spPr bwMode="auto">
                <a:xfrm>
                  <a:off x="5002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01" name="Oval 241"/>
                <p:cNvSpPr>
                  <a:spLocks noChangeAspect="1" noChangeArrowheads="1"/>
                </p:cNvSpPr>
                <p:nvPr/>
              </p:nvSpPr>
              <p:spPr bwMode="auto">
                <a:xfrm>
                  <a:off x="5059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02" name="Oval 242"/>
                <p:cNvSpPr>
                  <a:spLocks noChangeAspect="1" noChangeArrowheads="1"/>
                </p:cNvSpPr>
                <p:nvPr/>
              </p:nvSpPr>
              <p:spPr bwMode="auto">
                <a:xfrm>
                  <a:off x="5173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03" name="Oval 243"/>
                <p:cNvSpPr>
                  <a:spLocks noChangeAspect="1" noChangeArrowheads="1"/>
                </p:cNvSpPr>
                <p:nvPr/>
              </p:nvSpPr>
              <p:spPr bwMode="auto">
                <a:xfrm>
                  <a:off x="5287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04" name="Oval 244"/>
                <p:cNvSpPr>
                  <a:spLocks noChangeAspect="1" noChangeArrowheads="1"/>
                </p:cNvSpPr>
                <p:nvPr/>
              </p:nvSpPr>
              <p:spPr bwMode="auto">
                <a:xfrm>
                  <a:off x="534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05" name="Oval 245"/>
                <p:cNvSpPr>
                  <a:spLocks noChangeAspect="1" noChangeArrowheads="1"/>
                </p:cNvSpPr>
                <p:nvPr/>
              </p:nvSpPr>
              <p:spPr bwMode="auto">
                <a:xfrm>
                  <a:off x="540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06" name="Oval 246"/>
                <p:cNvSpPr>
                  <a:spLocks noChangeArrowheads="1"/>
                </p:cNvSpPr>
                <p:nvPr/>
              </p:nvSpPr>
              <p:spPr bwMode="auto">
                <a:xfrm>
                  <a:off x="4971" y="2552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07" name="Oval 247"/>
                <p:cNvSpPr>
                  <a:spLocks noChangeArrowheads="1"/>
                </p:cNvSpPr>
                <p:nvPr/>
              </p:nvSpPr>
              <p:spPr bwMode="auto">
                <a:xfrm>
                  <a:off x="5103" y="2549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08" name="Oval 248"/>
                <p:cNvSpPr>
                  <a:spLocks noChangeArrowheads="1"/>
                </p:cNvSpPr>
                <p:nvPr/>
              </p:nvSpPr>
              <p:spPr bwMode="auto">
                <a:xfrm>
                  <a:off x="5256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09" name="Oval 249"/>
                <p:cNvSpPr>
                  <a:spLocks noChangeArrowheads="1"/>
                </p:cNvSpPr>
                <p:nvPr/>
              </p:nvSpPr>
              <p:spPr bwMode="auto">
                <a:xfrm>
                  <a:off x="5430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10" name="Oval 250"/>
                <p:cNvSpPr>
                  <a:spLocks noChangeAspect="1" noChangeArrowheads="1"/>
                </p:cNvSpPr>
                <p:nvPr/>
              </p:nvSpPr>
              <p:spPr bwMode="auto">
                <a:xfrm>
                  <a:off x="5378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11" name="Oval 251"/>
                <p:cNvSpPr>
                  <a:spLocks noChangeAspect="1" noChangeArrowheads="1"/>
                </p:cNvSpPr>
                <p:nvPr/>
              </p:nvSpPr>
              <p:spPr bwMode="auto">
                <a:xfrm>
                  <a:off x="5315" y="2551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12" name="Oval 252"/>
                <p:cNvSpPr>
                  <a:spLocks noChangeAspect="1" noChangeArrowheads="1"/>
                </p:cNvSpPr>
                <p:nvPr/>
              </p:nvSpPr>
              <p:spPr bwMode="auto">
                <a:xfrm>
                  <a:off x="5216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13" name="Oval 253"/>
                <p:cNvSpPr>
                  <a:spLocks noChangeAspect="1" noChangeArrowheads="1"/>
                </p:cNvSpPr>
                <p:nvPr/>
              </p:nvSpPr>
              <p:spPr bwMode="auto">
                <a:xfrm>
                  <a:off x="5135" y="25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14" name="Oval 254"/>
                <p:cNvSpPr>
                  <a:spLocks noChangeAspect="1" noChangeArrowheads="1"/>
                </p:cNvSpPr>
                <p:nvPr/>
              </p:nvSpPr>
              <p:spPr bwMode="auto">
                <a:xfrm>
                  <a:off x="5036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15" name="Oval 255"/>
                <p:cNvSpPr>
                  <a:spLocks noChangeAspect="1" noChangeArrowheads="1"/>
                </p:cNvSpPr>
                <p:nvPr/>
              </p:nvSpPr>
              <p:spPr bwMode="auto">
                <a:xfrm>
                  <a:off x="4937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316" name="Oval 256"/>
                <p:cNvSpPr>
                  <a:spLocks noChangeAspect="1" noChangeArrowheads="1"/>
                </p:cNvSpPr>
                <p:nvPr/>
              </p:nvSpPr>
              <p:spPr bwMode="auto">
                <a:xfrm>
                  <a:off x="4739" y="2566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sp>
            <p:nvSpPr>
              <p:cNvPr id="106" name="Oval 257"/>
              <p:cNvSpPr>
                <a:spLocks noChangeArrowheads="1"/>
              </p:cNvSpPr>
              <p:nvPr/>
            </p:nvSpPr>
            <p:spPr bwMode="auto">
              <a:xfrm>
                <a:off x="3203" y="1685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" name="Oval 258"/>
              <p:cNvSpPr>
                <a:spLocks noChangeAspect="1" noChangeArrowheads="1"/>
              </p:cNvSpPr>
              <p:nvPr/>
            </p:nvSpPr>
            <p:spPr bwMode="auto">
              <a:xfrm>
                <a:off x="3159" y="1685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" name="Oval 259"/>
              <p:cNvSpPr>
                <a:spLocks noChangeAspect="1" noChangeArrowheads="1"/>
              </p:cNvSpPr>
              <p:nvPr/>
            </p:nvSpPr>
            <p:spPr bwMode="auto">
              <a:xfrm>
                <a:off x="3330" y="1685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" name="Oval 260"/>
              <p:cNvSpPr>
                <a:spLocks noChangeAspect="1" noChangeArrowheads="1"/>
              </p:cNvSpPr>
              <p:nvPr/>
            </p:nvSpPr>
            <p:spPr bwMode="auto">
              <a:xfrm>
                <a:off x="3387" y="1685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" name="Oval 261"/>
              <p:cNvSpPr>
                <a:spLocks noChangeAspect="1" noChangeArrowheads="1"/>
              </p:cNvSpPr>
              <p:nvPr/>
            </p:nvSpPr>
            <p:spPr bwMode="auto">
              <a:xfrm>
                <a:off x="3501" y="1685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" name="Oval 262"/>
              <p:cNvSpPr>
                <a:spLocks noChangeAspect="1" noChangeArrowheads="1"/>
              </p:cNvSpPr>
              <p:nvPr/>
            </p:nvSpPr>
            <p:spPr bwMode="auto">
              <a:xfrm>
                <a:off x="3615" y="1685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" name="Oval 263"/>
              <p:cNvSpPr>
                <a:spLocks noChangeAspect="1" noChangeArrowheads="1"/>
              </p:cNvSpPr>
              <p:nvPr/>
            </p:nvSpPr>
            <p:spPr bwMode="auto">
              <a:xfrm>
                <a:off x="3672" y="1685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" name="Oval 264"/>
              <p:cNvSpPr>
                <a:spLocks noChangeAspect="1" noChangeArrowheads="1"/>
              </p:cNvSpPr>
              <p:nvPr/>
            </p:nvSpPr>
            <p:spPr bwMode="auto">
              <a:xfrm>
                <a:off x="3729" y="1685"/>
                <a:ext cx="20" cy="20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" name="Oval 265"/>
              <p:cNvSpPr>
                <a:spLocks noChangeArrowheads="1"/>
              </p:cNvSpPr>
              <p:nvPr/>
            </p:nvSpPr>
            <p:spPr bwMode="auto">
              <a:xfrm>
                <a:off x="3299" y="1700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" name="Oval 266"/>
              <p:cNvSpPr>
                <a:spLocks noChangeArrowheads="1"/>
              </p:cNvSpPr>
              <p:nvPr/>
            </p:nvSpPr>
            <p:spPr bwMode="auto">
              <a:xfrm>
                <a:off x="3431" y="1697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" name="Oval 267"/>
              <p:cNvSpPr>
                <a:spLocks noChangeArrowheads="1"/>
              </p:cNvSpPr>
              <p:nvPr/>
            </p:nvSpPr>
            <p:spPr bwMode="auto">
              <a:xfrm>
                <a:off x="3584" y="1694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" name="Oval 268"/>
              <p:cNvSpPr>
                <a:spLocks noChangeArrowheads="1"/>
              </p:cNvSpPr>
              <p:nvPr/>
            </p:nvSpPr>
            <p:spPr bwMode="auto">
              <a:xfrm>
                <a:off x="3758" y="1694"/>
                <a:ext cx="28" cy="28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" name="Oval 269"/>
              <p:cNvSpPr>
                <a:spLocks noChangeAspect="1" noChangeArrowheads="1"/>
              </p:cNvSpPr>
              <p:nvPr/>
            </p:nvSpPr>
            <p:spPr bwMode="auto">
              <a:xfrm>
                <a:off x="3706" y="1705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" name="Oval 270"/>
              <p:cNvSpPr>
                <a:spLocks noChangeAspect="1" noChangeArrowheads="1"/>
              </p:cNvSpPr>
              <p:nvPr/>
            </p:nvSpPr>
            <p:spPr bwMode="auto">
              <a:xfrm>
                <a:off x="3643" y="1699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" name="Oval 271"/>
              <p:cNvSpPr>
                <a:spLocks noChangeAspect="1" noChangeArrowheads="1"/>
              </p:cNvSpPr>
              <p:nvPr/>
            </p:nvSpPr>
            <p:spPr bwMode="auto">
              <a:xfrm>
                <a:off x="3544" y="1708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" name="Oval 272"/>
              <p:cNvSpPr>
                <a:spLocks noChangeAspect="1" noChangeArrowheads="1"/>
              </p:cNvSpPr>
              <p:nvPr/>
            </p:nvSpPr>
            <p:spPr bwMode="auto">
              <a:xfrm>
                <a:off x="3463" y="1681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" name="Oval 273"/>
              <p:cNvSpPr>
                <a:spLocks noChangeAspect="1" noChangeArrowheads="1"/>
              </p:cNvSpPr>
              <p:nvPr/>
            </p:nvSpPr>
            <p:spPr bwMode="auto">
              <a:xfrm>
                <a:off x="3364" y="1705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" name="Oval 274"/>
              <p:cNvSpPr>
                <a:spLocks noChangeAspect="1" noChangeArrowheads="1"/>
              </p:cNvSpPr>
              <p:nvPr/>
            </p:nvSpPr>
            <p:spPr bwMode="auto">
              <a:xfrm>
                <a:off x="3265" y="1708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grpSp>
            <p:nvGrpSpPr>
              <p:cNvPr id="124" name="Group 275"/>
              <p:cNvGrpSpPr>
                <a:grpSpLocks/>
              </p:cNvGrpSpPr>
              <p:nvPr/>
            </p:nvGrpSpPr>
            <p:grpSpPr bwMode="auto">
              <a:xfrm>
                <a:off x="3147" y="1741"/>
                <a:ext cx="719" cy="47"/>
                <a:chOff x="4739" y="2533"/>
                <a:chExt cx="719" cy="47"/>
              </a:xfrm>
            </p:grpSpPr>
            <p:sp>
              <p:nvSpPr>
                <p:cNvPr id="277" name="Oval 276"/>
                <p:cNvSpPr>
                  <a:spLocks noChangeArrowheads="1"/>
                </p:cNvSpPr>
                <p:nvPr/>
              </p:nvSpPr>
              <p:spPr bwMode="auto">
                <a:xfrm>
                  <a:off x="4875" y="2537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78" name="Oval 277"/>
                <p:cNvSpPr>
                  <a:spLocks noChangeAspect="1" noChangeArrowheads="1"/>
                </p:cNvSpPr>
                <p:nvPr/>
              </p:nvSpPr>
              <p:spPr bwMode="auto">
                <a:xfrm>
                  <a:off x="477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79" name="Oval 278"/>
                <p:cNvSpPr>
                  <a:spLocks noChangeAspect="1" noChangeArrowheads="1"/>
                </p:cNvSpPr>
                <p:nvPr/>
              </p:nvSpPr>
              <p:spPr bwMode="auto">
                <a:xfrm>
                  <a:off x="483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80" name="Oval 279"/>
                <p:cNvSpPr>
                  <a:spLocks noChangeAspect="1" noChangeArrowheads="1"/>
                </p:cNvSpPr>
                <p:nvPr/>
              </p:nvSpPr>
              <p:spPr bwMode="auto">
                <a:xfrm>
                  <a:off x="5002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81" name="Oval 280"/>
                <p:cNvSpPr>
                  <a:spLocks noChangeAspect="1" noChangeArrowheads="1"/>
                </p:cNvSpPr>
                <p:nvPr/>
              </p:nvSpPr>
              <p:spPr bwMode="auto">
                <a:xfrm>
                  <a:off x="5059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82" name="Oval 281"/>
                <p:cNvSpPr>
                  <a:spLocks noChangeAspect="1" noChangeArrowheads="1"/>
                </p:cNvSpPr>
                <p:nvPr/>
              </p:nvSpPr>
              <p:spPr bwMode="auto">
                <a:xfrm>
                  <a:off x="5173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83" name="Oval 282"/>
                <p:cNvSpPr>
                  <a:spLocks noChangeAspect="1" noChangeArrowheads="1"/>
                </p:cNvSpPr>
                <p:nvPr/>
              </p:nvSpPr>
              <p:spPr bwMode="auto">
                <a:xfrm>
                  <a:off x="5287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84" name="Oval 283"/>
                <p:cNvSpPr>
                  <a:spLocks noChangeAspect="1" noChangeArrowheads="1"/>
                </p:cNvSpPr>
                <p:nvPr/>
              </p:nvSpPr>
              <p:spPr bwMode="auto">
                <a:xfrm>
                  <a:off x="534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85" name="Oval 284"/>
                <p:cNvSpPr>
                  <a:spLocks noChangeAspect="1" noChangeArrowheads="1"/>
                </p:cNvSpPr>
                <p:nvPr/>
              </p:nvSpPr>
              <p:spPr bwMode="auto">
                <a:xfrm>
                  <a:off x="540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86" name="Oval 285"/>
                <p:cNvSpPr>
                  <a:spLocks noChangeArrowheads="1"/>
                </p:cNvSpPr>
                <p:nvPr/>
              </p:nvSpPr>
              <p:spPr bwMode="auto">
                <a:xfrm>
                  <a:off x="4971" y="2552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87" name="Oval 286"/>
                <p:cNvSpPr>
                  <a:spLocks noChangeArrowheads="1"/>
                </p:cNvSpPr>
                <p:nvPr/>
              </p:nvSpPr>
              <p:spPr bwMode="auto">
                <a:xfrm>
                  <a:off x="5103" y="2549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88" name="Oval 287"/>
                <p:cNvSpPr>
                  <a:spLocks noChangeArrowheads="1"/>
                </p:cNvSpPr>
                <p:nvPr/>
              </p:nvSpPr>
              <p:spPr bwMode="auto">
                <a:xfrm>
                  <a:off x="5256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89" name="Oval 288"/>
                <p:cNvSpPr>
                  <a:spLocks noChangeArrowheads="1"/>
                </p:cNvSpPr>
                <p:nvPr/>
              </p:nvSpPr>
              <p:spPr bwMode="auto">
                <a:xfrm>
                  <a:off x="5430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90" name="Oval 289"/>
                <p:cNvSpPr>
                  <a:spLocks noChangeAspect="1" noChangeArrowheads="1"/>
                </p:cNvSpPr>
                <p:nvPr/>
              </p:nvSpPr>
              <p:spPr bwMode="auto">
                <a:xfrm>
                  <a:off x="5378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91" name="Oval 290"/>
                <p:cNvSpPr>
                  <a:spLocks noChangeAspect="1" noChangeArrowheads="1"/>
                </p:cNvSpPr>
                <p:nvPr/>
              </p:nvSpPr>
              <p:spPr bwMode="auto">
                <a:xfrm>
                  <a:off x="5315" y="2551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92" name="Oval 291"/>
                <p:cNvSpPr>
                  <a:spLocks noChangeAspect="1" noChangeArrowheads="1"/>
                </p:cNvSpPr>
                <p:nvPr/>
              </p:nvSpPr>
              <p:spPr bwMode="auto">
                <a:xfrm>
                  <a:off x="5216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93" name="Oval 292"/>
                <p:cNvSpPr>
                  <a:spLocks noChangeAspect="1" noChangeArrowheads="1"/>
                </p:cNvSpPr>
                <p:nvPr/>
              </p:nvSpPr>
              <p:spPr bwMode="auto">
                <a:xfrm>
                  <a:off x="5135" y="25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94" name="Oval 293"/>
                <p:cNvSpPr>
                  <a:spLocks noChangeAspect="1" noChangeArrowheads="1"/>
                </p:cNvSpPr>
                <p:nvPr/>
              </p:nvSpPr>
              <p:spPr bwMode="auto">
                <a:xfrm>
                  <a:off x="5036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95" name="Oval 294"/>
                <p:cNvSpPr>
                  <a:spLocks noChangeAspect="1" noChangeArrowheads="1"/>
                </p:cNvSpPr>
                <p:nvPr/>
              </p:nvSpPr>
              <p:spPr bwMode="auto">
                <a:xfrm>
                  <a:off x="4937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96" name="Oval 295"/>
                <p:cNvSpPr>
                  <a:spLocks noChangeAspect="1" noChangeArrowheads="1"/>
                </p:cNvSpPr>
                <p:nvPr/>
              </p:nvSpPr>
              <p:spPr bwMode="auto">
                <a:xfrm>
                  <a:off x="4739" y="2566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25" name="Group 296"/>
              <p:cNvGrpSpPr>
                <a:grpSpLocks/>
              </p:cNvGrpSpPr>
              <p:nvPr/>
            </p:nvGrpSpPr>
            <p:grpSpPr bwMode="auto">
              <a:xfrm rot="-3345285">
                <a:off x="3652" y="1563"/>
                <a:ext cx="160" cy="43"/>
                <a:chOff x="5236" y="673"/>
                <a:chExt cx="160" cy="43"/>
              </a:xfrm>
            </p:grpSpPr>
            <p:sp>
              <p:nvSpPr>
                <p:cNvPr id="272" name="Oval 297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45" y="696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73" name="Oval 298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288" y="696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74" name="Oval 299"/>
                <p:cNvSpPr>
                  <a:spLocks noChangeArrowheads="1"/>
                </p:cNvSpPr>
                <p:nvPr/>
              </p:nvSpPr>
              <p:spPr bwMode="auto">
                <a:xfrm flipH="1" flipV="1">
                  <a:off x="5368" y="673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75" name="Oval 300"/>
                <p:cNvSpPr>
                  <a:spLocks noChangeArrowheads="1"/>
                </p:cNvSpPr>
                <p:nvPr/>
              </p:nvSpPr>
              <p:spPr bwMode="auto">
                <a:xfrm flipH="1" flipV="1">
                  <a:off x="5236" y="67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76" name="Oval 301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17" y="682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26" name="Group 302"/>
              <p:cNvGrpSpPr>
                <a:grpSpLocks/>
              </p:cNvGrpSpPr>
              <p:nvPr/>
            </p:nvGrpSpPr>
            <p:grpSpPr bwMode="auto">
              <a:xfrm rot="2843366">
                <a:off x="3506" y="1611"/>
                <a:ext cx="66" cy="58"/>
                <a:chOff x="5370" y="919"/>
                <a:chExt cx="66" cy="58"/>
              </a:xfrm>
            </p:grpSpPr>
            <p:sp>
              <p:nvSpPr>
                <p:cNvPr id="268" name="Oval 303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69" name="Oval 304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70" name="Oval 305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71" name="Oval 306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sp>
            <p:nvSpPr>
              <p:cNvPr id="127" name="Freeform 307"/>
              <p:cNvSpPr>
                <a:spLocks noChangeAspect="1"/>
              </p:cNvSpPr>
              <p:nvPr/>
            </p:nvSpPr>
            <p:spPr bwMode="auto">
              <a:xfrm>
                <a:off x="3260" y="513"/>
                <a:ext cx="485" cy="1104"/>
              </a:xfrm>
              <a:custGeom>
                <a:avLst/>
                <a:gdLst>
                  <a:gd name="T0" fmla="*/ 0 w 642"/>
                  <a:gd name="T1" fmla="*/ 2 h 1352"/>
                  <a:gd name="T2" fmla="*/ 24 w 642"/>
                  <a:gd name="T3" fmla="*/ 11 h 1352"/>
                  <a:gd name="T4" fmla="*/ 44 w 642"/>
                  <a:gd name="T5" fmla="*/ 5 h 1352"/>
                  <a:gd name="T6" fmla="*/ 63 w 642"/>
                  <a:gd name="T7" fmla="*/ 9 h 1352"/>
                  <a:gd name="T8" fmla="*/ 89 w 642"/>
                  <a:gd name="T9" fmla="*/ 1 h 1352"/>
                  <a:gd name="T10" fmla="*/ 112 w 642"/>
                  <a:gd name="T11" fmla="*/ 13 h 1352"/>
                  <a:gd name="T12" fmla="*/ 130 w 642"/>
                  <a:gd name="T13" fmla="*/ 6 h 1352"/>
                  <a:gd name="T14" fmla="*/ 153 w 642"/>
                  <a:gd name="T15" fmla="*/ 8 h 1352"/>
                  <a:gd name="T16" fmla="*/ 174 w 642"/>
                  <a:gd name="T17" fmla="*/ 8 h 1352"/>
                  <a:gd name="T18" fmla="*/ 191 w 642"/>
                  <a:gd name="T19" fmla="*/ 13 h 1352"/>
                  <a:gd name="T20" fmla="*/ 209 w 642"/>
                  <a:gd name="T21" fmla="*/ 7 h 1352"/>
                  <a:gd name="T22" fmla="*/ 226 w 642"/>
                  <a:gd name="T23" fmla="*/ 11 h 1352"/>
                  <a:gd name="T24" fmla="*/ 239 w 642"/>
                  <a:gd name="T25" fmla="*/ 7 h 1352"/>
                  <a:gd name="T26" fmla="*/ 258 w 642"/>
                  <a:gd name="T27" fmla="*/ 11 h 1352"/>
                  <a:gd name="T28" fmla="*/ 272 w 642"/>
                  <a:gd name="T29" fmla="*/ 28 h 1352"/>
                  <a:gd name="T30" fmla="*/ 268 w 642"/>
                  <a:gd name="T31" fmla="*/ 55 h 1352"/>
                  <a:gd name="T32" fmla="*/ 276 w 642"/>
                  <a:gd name="T33" fmla="*/ 73 h 1352"/>
                  <a:gd name="T34" fmla="*/ 272 w 642"/>
                  <a:gd name="T35" fmla="*/ 93 h 1352"/>
                  <a:gd name="T36" fmla="*/ 265 w 642"/>
                  <a:gd name="T37" fmla="*/ 135 h 1352"/>
                  <a:gd name="T38" fmla="*/ 272 w 642"/>
                  <a:gd name="T39" fmla="*/ 187 h 1352"/>
                  <a:gd name="T40" fmla="*/ 267 w 642"/>
                  <a:gd name="T41" fmla="*/ 230 h 1352"/>
                  <a:gd name="T42" fmla="*/ 274 w 642"/>
                  <a:gd name="T43" fmla="*/ 302 h 1352"/>
                  <a:gd name="T44" fmla="*/ 265 w 642"/>
                  <a:gd name="T45" fmla="*/ 390 h 1352"/>
                  <a:gd name="T46" fmla="*/ 272 w 642"/>
                  <a:gd name="T47" fmla="*/ 492 h 1352"/>
                  <a:gd name="T48" fmla="*/ 267 w 642"/>
                  <a:gd name="T49" fmla="*/ 579 h 1352"/>
                  <a:gd name="T50" fmla="*/ 270 w 642"/>
                  <a:gd name="T51" fmla="*/ 657 h 1352"/>
                  <a:gd name="T52" fmla="*/ 257 w 642"/>
                  <a:gd name="T53" fmla="*/ 713 h 1352"/>
                  <a:gd name="T54" fmla="*/ 202 w 642"/>
                  <a:gd name="T55" fmla="*/ 732 h 1352"/>
                  <a:gd name="T56" fmla="*/ 137 w 642"/>
                  <a:gd name="T57" fmla="*/ 722 h 1352"/>
                  <a:gd name="T58" fmla="*/ 108 w 642"/>
                  <a:gd name="T59" fmla="*/ 728 h 1352"/>
                  <a:gd name="T60" fmla="*/ 42 w 642"/>
                  <a:gd name="T61" fmla="*/ 735 h 1352"/>
                  <a:gd name="T62" fmla="*/ 15 w 642"/>
                  <a:gd name="T63" fmla="*/ 717 h 1352"/>
                  <a:gd name="T64" fmla="*/ 19 w 642"/>
                  <a:gd name="T65" fmla="*/ 646 h 1352"/>
                  <a:gd name="T66" fmla="*/ 15 w 642"/>
                  <a:gd name="T67" fmla="*/ 572 h 1352"/>
                  <a:gd name="T68" fmla="*/ 15 w 642"/>
                  <a:gd name="T69" fmla="*/ 497 h 1352"/>
                  <a:gd name="T70" fmla="*/ 11 w 642"/>
                  <a:gd name="T71" fmla="*/ 405 h 1352"/>
                  <a:gd name="T72" fmla="*/ 20 w 642"/>
                  <a:gd name="T73" fmla="*/ 293 h 1352"/>
                  <a:gd name="T74" fmla="*/ 11 w 642"/>
                  <a:gd name="T75" fmla="*/ 204 h 1352"/>
                  <a:gd name="T76" fmla="*/ 11 w 642"/>
                  <a:gd name="T77" fmla="*/ 145 h 1352"/>
                  <a:gd name="T78" fmla="*/ 20 w 642"/>
                  <a:gd name="T79" fmla="*/ 90 h 1352"/>
                  <a:gd name="T80" fmla="*/ 11 w 642"/>
                  <a:gd name="T81" fmla="*/ 40 h 1352"/>
                  <a:gd name="T82" fmla="*/ 27 w 642"/>
                  <a:gd name="T83" fmla="*/ 11 h 135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642"/>
                  <a:gd name="T127" fmla="*/ 0 h 1352"/>
                  <a:gd name="T128" fmla="*/ 642 w 642"/>
                  <a:gd name="T129" fmla="*/ 1352 h 135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642" h="1352">
                    <a:moveTo>
                      <a:pt x="0" y="5"/>
                    </a:moveTo>
                    <a:cubicBezTo>
                      <a:pt x="19" y="11"/>
                      <a:pt x="39" y="18"/>
                      <a:pt x="56" y="19"/>
                    </a:cubicBezTo>
                    <a:cubicBezTo>
                      <a:pt x="73" y="20"/>
                      <a:pt x="87" y="9"/>
                      <a:pt x="102" y="9"/>
                    </a:cubicBezTo>
                    <a:cubicBezTo>
                      <a:pt x="117" y="9"/>
                      <a:pt x="129" y="18"/>
                      <a:pt x="146" y="17"/>
                    </a:cubicBezTo>
                    <a:cubicBezTo>
                      <a:pt x="163" y="16"/>
                      <a:pt x="187" y="0"/>
                      <a:pt x="206" y="1"/>
                    </a:cubicBezTo>
                    <a:cubicBezTo>
                      <a:pt x="225" y="2"/>
                      <a:pt x="244" y="23"/>
                      <a:pt x="260" y="25"/>
                    </a:cubicBezTo>
                    <a:cubicBezTo>
                      <a:pt x="276" y="27"/>
                      <a:pt x="286" y="13"/>
                      <a:pt x="302" y="11"/>
                    </a:cubicBezTo>
                    <a:cubicBezTo>
                      <a:pt x="318" y="9"/>
                      <a:pt x="337" y="14"/>
                      <a:pt x="354" y="15"/>
                    </a:cubicBezTo>
                    <a:cubicBezTo>
                      <a:pt x="371" y="16"/>
                      <a:pt x="389" y="13"/>
                      <a:pt x="404" y="15"/>
                    </a:cubicBezTo>
                    <a:cubicBezTo>
                      <a:pt x="419" y="17"/>
                      <a:pt x="431" y="25"/>
                      <a:pt x="444" y="25"/>
                    </a:cubicBezTo>
                    <a:cubicBezTo>
                      <a:pt x="457" y="25"/>
                      <a:pt x="471" y="14"/>
                      <a:pt x="484" y="13"/>
                    </a:cubicBezTo>
                    <a:cubicBezTo>
                      <a:pt x="497" y="12"/>
                      <a:pt x="512" y="21"/>
                      <a:pt x="524" y="21"/>
                    </a:cubicBezTo>
                    <a:cubicBezTo>
                      <a:pt x="536" y="21"/>
                      <a:pt x="544" y="13"/>
                      <a:pt x="556" y="13"/>
                    </a:cubicBezTo>
                    <a:cubicBezTo>
                      <a:pt x="568" y="13"/>
                      <a:pt x="585" y="13"/>
                      <a:pt x="598" y="19"/>
                    </a:cubicBezTo>
                    <a:cubicBezTo>
                      <a:pt x="611" y="25"/>
                      <a:pt x="628" y="37"/>
                      <a:pt x="632" y="51"/>
                    </a:cubicBezTo>
                    <a:cubicBezTo>
                      <a:pt x="636" y="65"/>
                      <a:pt x="621" y="87"/>
                      <a:pt x="622" y="101"/>
                    </a:cubicBezTo>
                    <a:cubicBezTo>
                      <a:pt x="623" y="115"/>
                      <a:pt x="638" y="121"/>
                      <a:pt x="640" y="133"/>
                    </a:cubicBezTo>
                    <a:cubicBezTo>
                      <a:pt x="642" y="145"/>
                      <a:pt x="636" y="152"/>
                      <a:pt x="632" y="171"/>
                    </a:cubicBezTo>
                    <a:cubicBezTo>
                      <a:pt x="628" y="190"/>
                      <a:pt x="616" y="218"/>
                      <a:pt x="616" y="247"/>
                    </a:cubicBezTo>
                    <a:cubicBezTo>
                      <a:pt x="616" y="276"/>
                      <a:pt x="632" y="314"/>
                      <a:pt x="632" y="343"/>
                    </a:cubicBezTo>
                    <a:cubicBezTo>
                      <a:pt x="632" y="372"/>
                      <a:pt x="617" y="388"/>
                      <a:pt x="618" y="423"/>
                    </a:cubicBezTo>
                    <a:cubicBezTo>
                      <a:pt x="619" y="458"/>
                      <a:pt x="636" y="506"/>
                      <a:pt x="636" y="555"/>
                    </a:cubicBezTo>
                    <a:cubicBezTo>
                      <a:pt x="636" y="604"/>
                      <a:pt x="617" y="657"/>
                      <a:pt x="616" y="715"/>
                    </a:cubicBezTo>
                    <a:cubicBezTo>
                      <a:pt x="615" y="773"/>
                      <a:pt x="632" y="847"/>
                      <a:pt x="632" y="905"/>
                    </a:cubicBezTo>
                    <a:cubicBezTo>
                      <a:pt x="632" y="963"/>
                      <a:pt x="619" y="1013"/>
                      <a:pt x="618" y="1063"/>
                    </a:cubicBezTo>
                    <a:cubicBezTo>
                      <a:pt x="617" y="1113"/>
                      <a:pt x="630" y="1166"/>
                      <a:pt x="626" y="1207"/>
                    </a:cubicBezTo>
                    <a:cubicBezTo>
                      <a:pt x="622" y="1248"/>
                      <a:pt x="622" y="1286"/>
                      <a:pt x="596" y="1309"/>
                    </a:cubicBezTo>
                    <a:cubicBezTo>
                      <a:pt x="570" y="1332"/>
                      <a:pt x="516" y="1342"/>
                      <a:pt x="470" y="1345"/>
                    </a:cubicBezTo>
                    <a:cubicBezTo>
                      <a:pt x="424" y="1348"/>
                      <a:pt x="355" y="1326"/>
                      <a:pt x="318" y="1325"/>
                    </a:cubicBezTo>
                    <a:cubicBezTo>
                      <a:pt x="281" y="1324"/>
                      <a:pt x="287" y="1333"/>
                      <a:pt x="250" y="1337"/>
                    </a:cubicBezTo>
                    <a:cubicBezTo>
                      <a:pt x="213" y="1341"/>
                      <a:pt x="134" y="1352"/>
                      <a:pt x="98" y="1349"/>
                    </a:cubicBezTo>
                    <a:cubicBezTo>
                      <a:pt x="62" y="1346"/>
                      <a:pt x="43" y="1344"/>
                      <a:pt x="34" y="1317"/>
                    </a:cubicBezTo>
                    <a:cubicBezTo>
                      <a:pt x="25" y="1290"/>
                      <a:pt x="44" y="1231"/>
                      <a:pt x="44" y="1187"/>
                    </a:cubicBezTo>
                    <a:cubicBezTo>
                      <a:pt x="44" y="1143"/>
                      <a:pt x="35" y="1097"/>
                      <a:pt x="34" y="1051"/>
                    </a:cubicBezTo>
                    <a:cubicBezTo>
                      <a:pt x="33" y="1005"/>
                      <a:pt x="37" y="964"/>
                      <a:pt x="36" y="913"/>
                    </a:cubicBezTo>
                    <a:cubicBezTo>
                      <a:pt x="35" y="862"/>
                      <a:pt x="24" y="805"/>
                      <a:pt x="26" y="743"/>
                    </a:cubicBezTo>
                    <a:cubicBezTo>
                      <a:pt x="28" y="681"/>
                      <a:pt x="48" y="600"/>
                      <a:pt x="48" y="539"/>
                    </a:cubicBezTo>
                    <a:cubicBezTo>
                      <a:pt x="48" y="478"/>
                      <a:pt x="30" y="420"/>
                      <a:pt x="26" y="375"/>
                    </a:cubicBezTo>
                    <a:cubicBezTo>
                      <a:pt x="22" y="330"/>
                      <a:pt x="22" y="302"/>
                      <a:pt x="26" y="267"/>
                    </a:cubicBezTo>
                    <a:cubicBezTo>
                      <a:pt x="30" y="232"/>
                      <a:pt x="48" y="197"/>
                      <a:pt x="48" y="165"/>
                    </a:cubicBezTo>
                    <a:cubicBezTo>
                      <a:pt x="48" y="133"/>
                      <a:pt x="23" y="97"/>
                      <a:pt x="26" y="73"/>
                    </a:cubicBezTo>
                    <a:cubicBezTo>
                      <a:pt x="29" y="49"/>
                      <a:pt x="57" y="30"/>
                      <a:pt x="64" y="21"/>
                    </a:cubicBezTo>
                  </a:path>
                </a:pathLst>
              </a:custGeom>
              <a:solidFill>
                <a:srgbClr val="C12B4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grpSp>
            <p:nvGrpSpPr>
              <p:cNvPr id="128" name="Group 308"/>
              <p:cNvGrpSpPr>
                <a:grpSpLocks/>
              </p:cNvGrpSpPr>
              <p:nvPr/>
            </p:nvGrpSpPr>
            <p:grpSpPr bwMode="auto">
              <a:xfrm rot="2843366">
                <a:off x="3438" y="1611"/>
                <a:ext cx="66" cy="58"/>
                <a:chOff x="5370" y="919"/>
                <a:chExt cx="66" cy="58"/>
              </a:xfrm>
            </p:grpSpPr>
            <p:sp>
              <p:nvSpPr>
                <p:cNvPr id="264" name="Oval 309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65" name="Oval 310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66" name="Oval 311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67" name="Oval 312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29" name="Group 313"/>
              <p:cNvGrpSpPr>
                <a:grpSpLocks/>
              </p:cNvGrpSpPr>
              <p:nvPr/>
            </p:nvGrpSpPr>
            <p:grpSpPr bwMode="auto">
              <a:xfrm rot="2843366">
                <a:off x="3370" y="1611"/>
                <a:ext cx="66" cy="58"/>
                <a:chOff x="5370" y="919"/>
                <a:chExt cx="66" cy="58"/>
              </a:xfrm>
            </p:grpSpPr>
            <p:sp>
              <p:nvSpPr>
                <p:cNvPr id="260" name="Oval 314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61" name="Oval 315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62" name="Oval 316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63" name="Oval 317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30" name="Group 318"/>
              <p:cNvGrpSpPr>
                <a:grpSpLocks/>
              </p:cNvGrpSpPr>
              <p:nvPr/>
            </p:nvGrpSpPr>
            <p:grpSpPr bwMode="auto">
              <a:xfrm rot="2843366">
                <a:off x="3294" y="1625"/>
                <a:ext cx="66" cy="58"/>
                <a:chOff x="5370" y="919"/>
                <a:chExt cx="66" cy="58"/>
              </a:xfrm>
            </p:grpSpPr>
            <p:sp>
              <p:nvSpPr>
                <p:cNvPr id="256" name="Oval 319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57" name="Oval 320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58" name="Oval 321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59" name="Oval 322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31" name="Group 323"/>
              <p:cNvGrpSpPr>
                <a:grpSpLocks/>
              </p:cNvGrpSpPr>
              <p:nvPr/>
            </p:nvGrpSpPr>
            <p:grpSpPr bwMode="auto">
              <a:xfrm rot="2843366">
                <a:off x="3238" y="1607"/>
                <a:ext cx="66" cy="58"/>
                <a:chOff x="5370" y="919"/>
                <a:chExt cx="66" cy="58"/>
              </a:xfrm>
            </p:grpSpPr>
            <p:sp>
              <p:nvSpPr>
                <p:cNvPr id="252" name="Oval 324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53" name="Oval 325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54" name="Oval 326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55" name="Oval 327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32" name="Group 328"/>
              <p:cNvGrpSpPr>
                <a:grpSpLocks/>
              </p:cNvGrpSpPr>
              <p:nvPr/>
            </p:nvGrpSpPr>
            <p:grpSpPr bwMode="auto">
              <a:xfrm rot="-5400000">
                <a:off x="3415" y="897"/>
                <a:ext cx="719" cy="47"/>
                <a:chOff x="4739" y="2533"/>
                <a:chExt cx="719" cy="47"/>
              </a:xfrm>
            </p:grpSpPr>
            <p:sp>
              <p:nvSpPr>
                <p:cNvPr id="232" name="Oval 329"/>
                <p:cNvSpPr>
                  <a:spLocks noChangeArrowheads="1"/>
                </p:cNvSpPr>
                <p:nvPr/>
              </p:nvSpPr>
              <p:spPr bwMode="auto">
                <a:xfrm>
                  <a:off x="4875" y="2537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33" name="Oval 330"/>
                <p:cNvSpPr>
                  <a:spLocks noChangeAspect="1" noChangeArrowheads="1"/>
                </p:cNvSpPr>
                <p:nvPr/>
              </p:nvSpPr>
              <p:spPr bwMode="auto">
                <a:xfrm>
                  <a:off x="477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34" name="Oval 331"/>
                <p:cNvSpPr>
                  <a:spLocks noChangeAspect="1" noChangeArrowheads="1"/>
                </p:cNvSpPr>
                <p:nvPr/>
              </p:nvSpPr>
              <p:spPr bwMode="auto">
                <a:xfrm>
                  <a:off x="483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35" name="Oval 332"/>
                <p:cNvSpPr>
                  <a:spLocks noChangeAspect="1" noChangeArrowheads="1"/>
                </p:cNvSpPr>
                <p:nvPr/>
              </p:nvSpPr>
              <p:spPr bwMode="auto">
                <a:xfrm>
                  <a:off x="5002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36" name="Oval 333"/>
                <p:cNvSpPr>
                  <a:spLocks noChangeAspect="1" noChangeArrowheads="1"/>
                </p:cNvSpPr>
                <p:nvPr/>
              </p:nvSpPr>
              <p:spPr bwMode="auto">
                <a:xfrm>
                  <a:off x="5059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37" name="Oval 334"/>
                <p:cNvSpPr>
                  <a:spLocks noChangeAspect="1" noChangeArrowheads="1"/>
                </p:cNvSpPr>
                <p:nvPr/>
              </p:nvSpPr>
              <p:spPr bwMode="auto">
                <a:xfrm>
                  <a:off x="5173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38" name="Oval 335"/>
                <p:cNvSpPr>
                  <a:spLocks noChangeAspect="1" noChangeArrowheads="1"/>
                </p:cNvSpPr>
                <p:nvPr/>
              </p:nvSpPr>
              <p:spPr bwMode="auto">
                <a:xfrm>
                  <a:off x="5287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39" name="Oval 336"/>
                <p:cNvSpPr>
                  <a:spLocks noChangeAspect="1" noChangeArrowheads="1"/>
                </p:cNvSpPr>
                <p:nvPr/>
              </p:nvSpPr>
              <p:spPr bwMode="auto">
                <a:xfrm>
                  <a:off x="534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40" name="Oval 337"/>
                <p:cNvSpPr>
                  <a:spLocks noChangeAspect="1" noChangeArrowheads="1"/>
                </p:cNvSpPr>
                <p:nvPr/>
              </p:nvSpPr>
              <p:spPr bwMode="auto">
                <a:xfrm>
                  <a:off x="540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41" name="Oval 338"/>
                <p:cNvSpPr>
                  <a:spLocks noChangeArrowheads="1"/>
                </p:cNvSpPr>
                <p:nvPr/>
              </p:nvSpPr>
              <p:spPr bwMode="auto">
                <a:xfrm>
                  <a:off x="4971" y="2552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42" name="Oval 339"/>
                <p:cNvSpPr>
                  <a:spLocks noChangeArrowheads="1"/>
                </p:cNvSpPr>
                <p:nvPr/>
              </p:nvSpPr>
              <p:spPr bwMode="auto">
                <a:xfrm>
                  <a:off x="5103" y="2549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43" name="Oval 340"/>
                <p:cNvSpPr>
                  <a:spLocks noChangeArrowheads="1"/>
                </p:cNvSpPr>
                <p:nvPr/>
              </p:nvSpPr>
              <p:spPr bwMode="auto">
                <a:xfrm>
                  <a:off x="5256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44" name="Oval 341"/>
                <p:cNvSpPr>
                  <a:spLocks noChangeArrowheads="1"/>
                </p:cNvSpPr>
                <p:nvPr/>
              </p:nvSpPr>
              <p:spPr bwMode="auto">
                <a:xfrm>
                  <a:off x="5430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45" name="Oval 342"/>
                <p:cNvSpPr>
                  <a:spLocks noChangeAspect="1" noChangeArrowheads="1"/>
                </p:cNvSpPr>
                <p:nvPr/>
              </p:nvSpPr>
              <p:spPr bwMode="auto">
                <a:xfrm>
                  <a:off x="5378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46" name="Oval 343"/>
                <p:cNvSpPr>
                  <a:spLocks noChangeAspect="1" noChangeArrowheads="1"/>
                </p:cNvSpPr>
                <p:nvPr/>
              </p:nvSpPr>
              <p:spPr bwMode="auto">
                <a:xfrm>
                  <a:off x="5315" y="2551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47" name="Oval 344"/>
                <p:cNvSpPr>
                  <a:spLocks noChangeAspect="1" noChangeArrowheads="1"/>
                </p:cNvSpPr>
                <p:nvPr/>
              </p:nvSpPr>
              <p:spPr bwMode="auto">
                <a:xfrm>
                  <a:off x="5216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48" name="Oval 345"/>
                <p:cNvSpPr>
                  <a:spLocks noChangeAspect="1" noChangeArrowheads="1"/>
                </p:cNvSpPr>
                <p:nvPr/>
              </p:nvSpPr>
              <p:spPr bwMode="auto">
                <a:xfrm>
                  <a:off x="5135" y="25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49" name="Oval 346"/>
                <p:cNvSpPr>
                  <a:spLocks noChangeAspect="1" noChangeArrowheads="1"/>
                </p:cNvSpPr>
                <p:nvPr/>
              </p:nvSpPr>
              <p:spPr bwMode="auto">
                <a:xfrm>
                  <a:off x="5036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50" name="Oval 347"/>
                <p:cNvSpPr>
                  <a:spLocks noChangeAspect="1" noChangeArrowheads="1"/>
                </p:cNvSpPr>
                <p:nvPr/>
              </p:nvSpPr>
              <p:spPr bwMode="auto">
                <a:xfrm>
                  <a:off x="4937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51" name="Oval 348"/>
                <p:cNvSpPr>
                  <a:spLocks noChangeAspect="1" noChangeArrowheads="1"/>
                </p:cNvSpPr>
                <p:nvPr/>
              </p:nvSpPr>
              <p:spPr bwMode="auto">
                <a:xfrm>
                  <a:off x="4739" y="2566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33" name="Group 349"/>
              <p:cNvGrpSpPr>
                <a:grpSpLocks/>
              </p:cNvGrpSpPr>
              <p:nvPr/>
            </p:nvGrpSpPr>
            <p:grpSpPr bwMode="auto">
              <a:xfrm rot="-5400000">
                <a:off x="2913" y="809"/>
                <a:ext cx="719" cy="47"/>
                <a:chOff x="4739" y="2533"/>
                <a:chExt cx="719" cy="47"/>
              </a:xfrm>
            </p:grpSpPr>
            <p:sp>
              <p:nvSpPr>
                <p:cNvPr id="212" name="Oval 350"/>
                <p:cNvSpPr>
                  <a:spLocks noChangeArrowheads="1"/>
                </p:cNvSpPr>
                <p:nvPr/>
              </p:nvSpPr>
              <p:spPr bwMode="auto">
                <a:xfrm>
                  <a:off x="4875" y="2537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13" name="Oval 351"/>
                <p:cNvSpPr>
                  <a:spLocks noChangeAspect="1" noChangeArrowheads="1"/>
                </p:cNvSpPr>
                <p:nvPr/>
              </p:nvSpPr>
              <p:spPr bwMode="auto">
                <a:xfrm>
                  <a:off x="477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14" name="Oval 352"/>
                <p:cNvSpPr>
                  <a:spLocks noChangeAspect="1" noChangeArrowheads="1"/>
                </p:cNvSpPr>
                <p:nvPr/>
              </p:nvSpPr>
              <p:spPr bwMode="auto">
                <a:xfrm>
                  <a:off x="483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15" name="Oval 353"/>
                <p:cNvSpPr>
                  <a:spLocks noChangeAspect="1" noChangeArrowheads="1"/>
                </p:cNvSpPr>
                <p:nvPr/>
              </p:nvSpPr>
              <p:spPr bwMode="auto">
                <a:xfrm>
                  <a:off x="5002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16" name="Oval 354"/>
                <p:cNvSpPr>
                  <a:spLocks noChangeAspect="1" noChangeArrowheads="1"/>
                </p:cNvSpPr>
                <p:nvPr/>
              </p:nvSpPr>
              <p:spPr bwMode="auto">
                <a:xfrm>
                  <a:off x="5059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17" name="Oval 355"/>
                <p:cNvSpPr>
                  <a:spLocks noChangeAspect="1" noChangeArrowheads="1"/>
                </p:cNvSpPr>
                <p:nvPr/>
              </p:nvSpPr>
              <p:spPr bwMode="auto">
                <a:xfrm>
                  <a:off x="5173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18" name="Oval 356"/>
                <p:cNvSpPr>
                  <a:spLocks noChangeAspect="1" noChangeArrowheads="1"/>
                </p:cNvSpPr>
                <p:nvPr/>
              </p:nvSpPr>
              <p:spPr bwMode="auto">
                <a:xfrm>
                  <a:off x="5287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19" name="Oval 357"/>
                <p:cNvSpPr>
                  <a:spLocks noChangeAspect="1" noChangeArrowheads="1"/>
                </p:cNvSpPr>
                <p:nvPr/>
              </p:nvSpPr>
              <p:spPr bwMode="auto">
                <a:xfrm>
                  <a:off x="5344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20" name="Oval 358"/>
                <p:cNvSpPr>
                  <a:spLocks noChangeAspect="1" noChangeArrowheads="1"/>
                </p:cNvSpPr>
                <p:nvPr/>
              </p:nvSpPr>
              <p:spPr bwMode="auto">
                <a:xfrm>
                  <a:off x="5401" y="2537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21" name="Oval 359"/>
                <p:cNvSpPr>
                  <a:spLocks noChangeArrowheads="1"/>
                </p:cNvSpPr>
                <p:nvPr/>
              </p:nvSpPr>
              <p:spPr bwMode="auto">
                <a:xfrm>
                  <a:off x="4971" y="2552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22" name="Oval 360"/>
                <p:cNvSpPr>
                  <a:spLocks noChangeArrowheads="1"/>
                </p:cNvSpPr>
                <p:nvPr/>
              </p:nvSpPr>
              <p:spPr bwMode="auto">
                <a:xfrm>
                  <a:off x="5103" y="2549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23" name="Oval 361"/>
                <p:cNvSpPr>
                  <a:spLocks noChangeArrowheads="1"/>
                </p:cNvSpPr>
                <p:nvPr/>
              </p:nvSpPr>
              <p:spPr bwMode="auto">
                <a:xfrm>
                  <a:off x="5256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24" name="Oval 362"/>
                <p:cNvSpPr>
                  <a:spLocks noChangeArrowheads="1"/>
                </p:cNvSpPr>
                <p:nvPr/>
              </p:nvSpPr>
              <p:spPr bwMode="auto">
                <a:xfrm>
                  <a:off x="5430" y="2546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25" name="Oval 363"/>
                <p:cNvSpPr>
                  <a:spLocks noChangeAspect="1" noChangeArrowheads="1"/>
                </p:cNvSpPr>
                <p:nvPr/>
              </p:nvSpPr>
              <p:spPr bwMode="auto">
                <a:xfrm>
                  <a:off x="5378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26" name="Oval 364"/>
                <p:cNvSpPr>
                  <a:spLocks noChangeAspect="1" noChangeArrowheads="1"/>
                </p:cNvSpPr>
                <p:nvPr/>
              </p:nvSpPr>
              <p:spPr bwMode="auto">
                <a:xfrm>
                  <a:off x="5315" y="2551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27" name="Oval 365"/>
                <p:cNvSpPr>
                  <a:spLocks noChangeAspect="1" noChangeArrowheads="1"/>
                </p:cNvSpPr>
                <p:nvPr/>
              </p:nvSpPr>
              <p:spPr bwMode="auto">
                <a:xfrm>
                  <a:off x="5216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28" name="Oval 366"/>
                <p:cNvSpPr>
                  <a:spLocks noChangeAspect="1" noChangeArrowheads="1"/>
                </p:cNvSpPr>
                <p:nvPr/>
              </p:nvSpPr>
              <p:spPr bwMode="auto">
                <a:xfrm>
                  <a:off x="5135" y="25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29" name="Oval 367"/>
                <p:cNvSpPr>
                  <a:spLocks noChangeAspect="1" noChangeArrowheads="1"/>
                </p:cNvSpPr>
                <p:nvPr/>
              </p:nvSpPr>
              <p:spPr bwMode="auto">
                <a:xfrm>
                  <a:off x="5036" y="2557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30" name="Oval 368"/>
                <p:cNvSpPr>
                  <a:spLocks noChangeAspect="1" noChangeArrowheads="1"/>
                </p:cNvSpPr>
                <p:nvPr/>
              </p:nvSpPr>
              <p:spPr bwMode="auto">
                <a:xfrm>
                  <a:off x="4937" y="256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31" name="Oval 369"/>
                <p:cNvSpPr>
                  <a:spLocks noChangeAspect="1" noChangeArrowheads="1"/>
                </p:cNvSpPr>
                <p:nvPr/>
              </p:nvSpPr>
              <p:spPr bwMode="auto">
                <a:xfrm>
                  <a:off x="4739" y="2566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34" name="Group 370"/>
              <p:cNvGrpSpPr>
                <a:grpSpLocks/>
              </p:cNvGrpSpPr>
              <p:nvPr/>
            </p:nvGrpSpPr>
            <p:grpSpPr bwMode="auto">
              <a:xfrm>
                <a:off x="3443" y="1615"/>
                <a:ext cx="202" cy="37"/>
                <a:chOff x="4421" y="1911"/>
                <a:chExt cx="202" cy="37"/>
              </a:xfrm>
            </p:grpSpPr>
            <p:sp>
              <p:nvSpPr>
                <p:cNvPr id="205" name="Oval 371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572" y="1928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6" name="Oval 372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515" y="1928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7" name="Oval 373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458" y="1928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8" name="Oval 374"/>
                <p:cNvSpPr>
                  <a:spLocks noChangeArrowheads="1"/>
                </p:cNvSpPr>
                <p:nvPr/>
              </p:nvSpPr>
              <p:spPr bwMode="auto">
                <a:xfrm rot="10800000">
                  <a:off x="4595" y="1911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9" name="Oval 375"/>
                <p:cNvSpPr>
                  <a:spLocks noChangeArrowheads="1"/>
                </p:cNvSpPr>
                <p:nvPr/>
              </p:nvSpPr>
              <p:spPr bwMode="auto">
                <a:xfrm rot="10800000">
                  <a:off x="4421" y="1911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10" name="Oval 376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487" y="1914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11" name="Oval 377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550" y="192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sp>
            <p:nvSpPr>
              <p:cNvPr id="135" name="Oval 378"/>
              <p:cNvSpPr>
                <a:spLocks noChangeAspect="1" noChangeArrowheads="1"/>
              </p:cNvSpPr>
              <p:nvPr/>
            </p:nvSpPr>
            <p:spPr bwMode="auto">
              <a:xfrm rot="10800000">
                <a:off x="3623" y="1727"/>
                <a:ext cx="14" cy="14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grpSp>
            <p:nvGrpSpPr>
              <p:cNvPr id="136" name="Group 379"/>
              <p:cNvGrpSpPr>
                <a:grpSpLocks/>
              </p:cNvGrpSpPr>
              <p:nvPr/>
            </p:nvGrpSpPr>
            <p:grpSpPr bwMode="auto">
              <a:xfrm>
                <a:off x="3278" y="476"/>
                <a:ext cx="134" cy="44"/>
                <a:chOff x="4058" y="1184"/>
                <a:chExt cx="134" cy="44"/>
              </a:xfrm>
            </p:grpSpPr>
            <p:sp>
              <p:nvSpPr>
                <p:cNvPr id="201" name="Oval 380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172" y="1204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2" name="Oval 381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058" y="1204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3" name="Oval 382"/>
                <p:cNvSpPr>
                  <a:spLocks noChangeArrowheads="1"/>
                </p:cNvSpPr>
                <p:nvPr/>
              </p:nvSpPr>
              <p:spPr bwMode="auto">
                <a:xfrm rot="10800000">
                  <a:off x="4124" y="1184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4" name="Oval 383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102" y="1214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37" name="Group 384"/>
              <p:cNvGrpSpPr>
                <a:grpSpLocks/>
              </p:cNvGrpSpPr>
              <p:nvPr/>
            </p:nvGrpSpPr>
            <p:grpSpPr bwMode="auto">
              <a:xfrm rot="-5400000">
                <a:off x="3057" y="1137"/>
                <a:ext cx="311" cy="43"/>
                <a:chOff x="4829" y="1905"/>
                <a:chExt cx="311" cy="43"/>
              </a:xfrm>
            </p:grpSpPr>
            <p:sp>
              <p:nvSpPr>
                <p:cNvPr id="193" name="Oval 385"/>
                <p:cNvSpPr>
                  <a:spLocks noChangeArrowheads="1"/>
                </p:cNvSpPr>
                <p:nvPr/>
              </p:nvSpPr>
              <p:spPr bwMode="auto">
                <a:xfrm rot="10800000">
                  <a:off x="4976" y="1920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94" name="Oval 386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5085" y="1928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95" name="Oval 387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5028" y="1928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96" name="Oval 388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857" y="1928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97" name="Oval 389"/>
                <p:cNvSpPr>
                  <a:spLocks noChangeArrowheads="1"/>
                </p:cNvSpPr>
                <p:nvPr/>
              </p:nvSpPr>
              <p:spPr bwMode="auto">
                <a:xfrm rot="10800000">
                  <a:off x="4880" y="1905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98" name="Oval 390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829" y="1914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99" name="Oval 391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928" y="1911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0" name="Oval 392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5126" y="1905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38" name="Group 393"/>
              <p:cNvGrpSpPr>
                <a:grpSpLocks/>
              </p:cNvGrpSpPr>
              <p:nvPr/>
            </p:nvGrpSpPr>
            <p:grpSpPr bwMode="auto">
              <a:xfrm flipH="1">
                <a:off x="3626" y="470"/>
                <a:ext cx="134" cy="44"/>
                <a:chOff x="4154" y="1280"/>
                <a:chExt cx="134" cy="44"/>
              </a:xfrm>
            </p:grpSpPr>
            <p:sp>
              <p:nvSpPr>
                <p:cNvPr id="189" name="Oval 394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268" y="1300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90" name="Oval 395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154" y="1300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91" name="Oval 396"/>
                <p:cNvSpPr>
                  <a:spLocks noChangeArrowheads="1"/>
                </p:cNvSpPr>
                <p:nvPr/>
              </p:nvSpPr>
              <p:spPr bwMode="auto">
                <a:xfrm rot="10800000">
                  <a:off x="4216" y="1280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92" name="Oval 397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198" y="1310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39" name="Group 398"/>
              <p:cNvGrpSpPr>
                <a:grpSpLocks/>
              </p:cNvGrpSpPr>
              <p:nvPr/>
            </p:nvGrpSpPr>
            <p:grpSpPr bwMode="auto">
              <a:xfrm>
                <a:off x="3472" y="474"/>
                <a:ext cx="134" cy="44"/>
                <a:chOff x="4058" y="1184"/>
                <a:chExt cx="134" cy="44"/>
              </a:xfrm>
            </p:grpSpPr>
            <p:sp>
              <p:nvSpPr>
                <p:cNvPr id="185" name="Oval 399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172" y="1204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86" name="Oval 400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058" y="1204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87" name="Oval 401"/>
                <p:cNvSpPr>
                  <a:spLocks noChangeArrowheads="1"/>
                </p:cNvSpPr>
                <p:nvPr/>
              </p:nvSpPr>
              <p:spPr bwMode="auto">
                <a:xfrm rot="10800000">
                  <a:off x="4124" y="1184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88" name="Oval 402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102" y="1214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40" name="Group 403"/>
              <p:cNvGrpSpPr>
                <a:grpSpLocks/>
              </p:cNvGrpSpPr>
              <p:nvPr/>
            </p:nvGrpSpPr>
            <p:grpSpPr bwMode="auto">
              <a:xfrm>
                <a:off x="3298" y="446"/>
                <a:ext cx="134" cy="44"/>
                <a:chOff x="4058" y="1184"/>
                <a:chExt cx="134" cy="44"/>
              </a:xfrm>
            </p:grpSpPr>
            <p:sp>
              <p:nvSpPr>
                <p:cNvPr id="181" name="Oval 404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172" y="1204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82" name="Oval 405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058" y="1204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83" name="Oval 406"/>
                <p:cNvSpPr>
                  <a:spLocks noChangeArrowheads="1"/>
                </p:cNvSpPr>
                <p:nvPr/>
              </p:nvSpPr>
              <p:spPr bwMode="auto">
                <a:xfrm rot="10800000">
                  <a:off x="4124" y="1184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84" name="Oval 407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102" y="1214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41" name="Group 408"/>
              <p:cNvGrpSpPr>
                <a:grpSpLocks/>
              </p:cNvGrpSpPr>
              <p:nvPr/>
            </p:nvGrpSpPr>
            <p:grpSpPr bwMode="auto">
              <a:xfrm>
                <a:off x="3576" y="432"/>
                <a:ext cx="134" cy="44"/>
                <a:chOff x="4058" y="1184"/>
                <a:chExt cx="134" cy="44"/>
              </a:xfrm>
            </p:grpSpPr>
            <p:sp>
              <p:nvSpPr>
                <p:cNvPr id="177" name="Oval 409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172" y="1204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78" name="Oval 410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058" y="1204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79" name="Oval 411"/>
                <p:cNvSpPr>
                  <a:spLocks noChangeArrowheads="1"/>
                </p:cNvSpPr>
                <p:nvPr/>
              </p:nvSpPr>
              <p:spPr bwMode="auto">
                <a:xfrm rot="10800000">
                  <a:off x="4124" y="1184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80" name="Oval 412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102" y="1214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42" name="Group 413"/>
              <p:cNvGrpSpPr>
                <a:grpSpLocks/>
              </p:cNvGrpSpPr>
              <p:nvPr/>
            </p:nvGrpSpPr>
            <p:grpSpPr bwMode="auto">
              <a:xfrm>
                <a:off x="3426" y="440"/>
                <a:ext cx="134" cy="44"/>
                <a:chOff x="4058" y="1184"/>
                <a:chExt cx="134" cy="44"/>
              </a:xfrm>
            </p:grpSpPr>
            <p:sp>
              <p:nvSpPr>
                <p:cNvPr id="173" name="Oval 414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172" y="1204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74" name="Oval 415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058" y="1204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75" name="Oval 416"/>
                <p:cNvSpPr>
                  <a:spLocks noChangeArrowheads="1"/>
                </p:cNvSpPr>
                <p:nvPr/>
              </p:nvSpPr>
              <p:spPr bwMode="auto">
                <a:xfrm rot="10800000">
                  <a:off x="4124" y="1184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76" name="Oval 417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4102" y="1214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43" name="Group 418"/>
              <p:cNvGrpSpPr>
                <a:grpSpLocks/>
              </p:cNvGrpSpPr>
              <p:nvPr/>
            </p:nvGrpSpPr>
            <p:grpSpPr bwMode="auto">
              <a:xfrm>
                <a:off x="3732" y="1263"/>
                <a:ext cx="66" cy="58"/>
                <a:chOff x="5370" y="919"/>
                <a:chExt cx="66" cy="58"/>
              </a:xfrm>
            </p:grpSpPr>
            <p:sp>
              <p:nvSpPr>
                <p:cNvPr id="169" name="Oval 419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70" name="Oval 420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71" name="Oval 421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72" name="Oval 422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44" name="Group 423"/>
              <p:cNvGrpSpPr>
                <a:grpSpLocks/>
              </p:cNvGrpSpPr>
              <p:nvPr/>
            </p:nvGrpSpPr>
            <p:grpSpPr bwMode="auto">
              <a:xfrm>
                <a:off x="3738" y="1359"/>
                <a:ext cx="66" cy="58"/>
                <a:chOff x="5370" y="919"/>
                <a:chExt cx="66" cy="58"/>
              </a:xfrm>
            </p:grpSpPr>
            <p:sp>
              <p:nvSpPr>
                <p:cNvPr id="165" name="Oval 424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66" name="Oval 425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67" name="Oval 426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68" name="Oval 427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45" name="Group 428"/>
              <p:cNvGrpSpPr>
                <a:grpSpLocks/>
              </p:cNvGrpSpPr>
              <p:nvPr/>
            </p:nvGrpSpPr>
            <p:grpSpPr bwMode="auto">
              <a:xfrm rot="3077637">
                <a:off x="3230" y="1357"/>
                <a:ext cx="66" cy="58"/>
                <a:chOff x="5370" y="919"/>
                <a:chExt cx="66" cy="58"/>
              </a:xfrm>
            </p:grpSpPr>
            <p:sp>
              <p:nvSpPr>
                <p:cNvPr id="161" name="Oval 429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62" name="Oval 430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63" name="Oval 431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64" name="Oval 432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46" name="Group 433"/>
              <p:cNvGrpSpPr>
                <a:grpSpLocks/>
              </p:cNvGrpSpPr>
              <p:nvPr/>
            </p:nvGrpSpPr>
            <p:grpSpPr bwMode="auto">
              <a:xfrm rot="3077637">
                <a:off x="3718" y="1425"/>
                <a:ext cx="66" cy="58"/>
                <a:chOff x="5370" y="919"/>
                <a:chExt cx="66" cy="58"/>
              </a:xfrm>
            </p:grpSpPr>
            <p:sp>
              <p:nvSpPr>
                <p:cNvPr id="157" name="Oval 434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58" name="Oval 435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59" name="Oval 436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60" name="Oval 437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47" name="Group 438"/>
              <p:cNvGrpSpPr>
                <a:grpSpLocks/>
              </p:cNvGrpSpPr>
              <p:nvPr/>
            </p:nvGrpSpPr>
            <p:grpSpPr bwMode="auto">
              <a:xfrm rot="3077637">
                <a:off x="3236" y="1469"/>
                <a:ext cx="66" cy="58"/>
                <a:chOff x="5370" y="919"/>
                <a:chExt cx="66" cy="58"/>
              </a:xfrm>
            </p:grpSpPr>
            <p:sp>
              <p:nvSpPr>
                <p:cNvPr id="153" name="Oval 439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70" y="91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54" name="Oval 440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04" y="93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55" name="Oval 441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388" y="949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56" name="Oval 442"/>
                <p:cNvSpPr>
                  <a:spLocks noChangeAspect="1" noChangeArrowheads="1"/>
                </p:cNvSpPr>
                <p:nvPr/>
              </p:nvSpPr>
              <p:spPr bwMode="auto">
                <a:xfrm flipH="1" flipV="1">
                  <a:off x="5422" y="963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48" name="Group 443"/>
              <p:cNvGrpSpPr>
                <a:grpSpLocks/>
              </p:cNvGrpSpPr>
              <p:nvPr/>
            </p:nvGrpSpPr>
            <p:grpSpPr bwMode="auto">
              <a:xfrm>
                <a:off x="3712" y="1619"/>
                <a:ext cx="43" cy="164"/>
                <a:chOff x="2876" y="1411"/>
                <a:chExt cx="43" cy="164"/>
              </a:xfrm>
            </p:grpSpPr>
            <p:sp>
              <p:nvSpPr>
                <p:cNvPr id="149" name="Oval 444"/>
                <p:cNvSpPr>
                  <a:spLocks noChangeArrowheads="1"/>
                </p:cNvSpPr>
                <p:nvPr/>
              </p:nvSpPr>
              <p:spPr bwMode="auto">
                <a:xfrm rot="5400000">
                  <a:off x="2891" y="1547"/>
                  <a:ext cx="28" cy="28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50" name="Oval 445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2899" y="1446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51" name="Oval 446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2899" y="1503"/>
                  <a:ext cx="20" cy="20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52" name="Oval 447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2876" y="1411"/>
                  <a:ext cx="14" cy="14"/>
                </a:xfrm>
                <a:prstGeom prst="ellipse">
                  <a:avLst/>
                </a:prstGeom>
                <a:solidFill>
                  <a:schemeClr val="accent1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19" name="Group 448"/>
            <p:cNvGrpSpPr>
              <a:grpSpLocks/>
            </p:cNvGrpSpPr>
            <p:nvPr/>
          </p:nvGrpSpPr>
          <p:grpSpPr bwMode="auto">
            <a:xfrm>
              <a:off x="2126611" y="906467"/>
              <a:ext cx="1173163" cy="2354263"/>
              <a:chOff x="589" y="327"/>
              <a:chExt cx="739" cy="1483"/>
            </a:xfrm>
          </p:grpSpPr>
          <p:sp>
            <p:nvSpPr>
              <p:cNvPr id="30" name="Rectangle 449"/>
              <p:cNvSpPr>
                <a:spLocks noChangeArrowheads="1"/>
              </p:cNvSpPr>
              <p:nvPr/>
            </p:nvSpPr>
            <p:spPr bwMode="auto">
              <a:xfrm>
                <a:off x="592" y="328"/>
                <a:ext cx="736" cy="1480"/>
              </a:xfrm>
              <a:prstGeom prst="rect">
                <a:avLst/>
              </a:prstGeom>
              <a:solidFill>
                <a:srgbClr val="C12B4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" name="Rectangle 450"/>
              <p:cNvSpPr>
                <a:spLocks noChangeArrowheads="1"/>
              </p:cNvSpPr>
              <p:nvPr/>
            </p:nvSpPr>
            <p:spPr bwMode="auto">
              <a:xfrm>
                <a:off x="1305" y="459"/>
                <a:ext cx="23" cy="336"/>
              </a:xfrm>
              <a:prstGeom prst="rect">
                <a:avLst/>
              </a:prstGeom>
              <a:solidFill>
                <a:srgbClr val="2F49E3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" name="Rectangle 451"/>
              <p:cNvSpPr>
                <a:spLocks noChangeArrowheads="1"/>
              </p:cNvSpPr>
              <p:nvPr/>
            </p:nvSpPr>
            <p:spPr bwMode="auto">
              <a:xfrm>
                <a:off x="1305" y="1089"/>
                <a:ext cx="23" cy="336"/>
              </a:xfrm>
              <a:prstGeom prst="rect">
                <a:avLst/>
              </a:prstGeom>
              <a:solidFill>
                <a:srgbClr val="2F49E3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" name="Rectangle 452"/>
              <p:cNvSpPr>
                <a:spLocks noChangeArrowheads="1"/>
              </p:cNvSpPr>
              <p:nvPr/>
            </p:nvSpPr>
            <p:spPr bwMode="auto">
              <a:xfrm>
                <a:off x="589" y="1425"/>
                <a:ext cx="20" cy="336"/>
              </a:xfrm>
              <a:prstGeom prst="rect">
                <a:avLst/>
              </a:prstGeom>
              <a:solidFill>
                <a:srgbClr val="2F49E3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" name="Rectangle 453"/>
              <p:cNvSpPr>
                <a:spLocks noChangeArrowheads="1"/>
              </p:cNvSpPr>
              <p:nvPr/>
            </p:nvSpPr>
            <p:spPr bwMode="auto">
              <a:xfrm>
                <a:off x="589" y="723"/>
                <a:ext cx="23" cy="336"/>
              </a:xfrm>
              <a:prstGeom prst="rect">
                <a:avLst/>
              </a:prstGeom>
              <a:solidFill>
                <a:srgbClr val="2F49E3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" name="Rectangle 454"/>
              <p:cNvSpPr>
                <a:spLocks noChangeArrowheads="1"/>
              </p:cNvSpPr>
              <p:nvPr/>
            </p:nvSpPr>
            <p:spPr bwMode="auto">
              <a:xfrm rot="-5400000">
                <a:off x="892" y="171"/>
                <a:ext cx="23" cy="336"/>
              </a:xfrm>
              <a:prstGeom prst="rect">
                <a:avLst/>
              </a:prstGeom>
              <a:solidFill>
                <a:srgbClr val="2F49E3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" name="Rectangle 455"/>
              <p:cNvSpPr>
                <a:spLocks noChangeArrowheads="1"/>
              </p:cNvSpPr>
              <p:nvPr/>
            </p:nvSpPr>
            <p:spPr bwMode="auto">
              <a:xfrm rot="-5400000">
                <a:off x="1060" y="1628"/>
                <a:ext cx="23" cy="336"/>
              </a:xfrm>
              <a:prstGeom prst="rect">
                <a:avLst/>
              </a:prstGeom>
              <a:solidFill>
                <a:srgbClr val="2F49E3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" name="Rectangle 456"/>
              <p:cNvSpPr>
                <a:spLocks noChangeArrowheads="1"/>
              </p:cNvSpPr>
              <p:nvPr/>
            </p:nvSpPr>
            <p:spPr bwMode="auto">
              <a:xfrm>
                <a:off x="589" y="387"/>
                <a:ext cx="23" cy="168"/>
              </a:xfrm>
              <a:prstGeom prst="rect">
                <a:avLst/>
              </a:prstGeom>
              <a:solidFill>
                <a:srgbClr val="2F49E3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" name="Rectangle 457"/>
              <p:cNvSpPr>
                <a:spLocks noChangeArrowheads="1"/>
              </p:cNvSpPr>
              <p:nvPr/>
            </p:nvSpPr>
            <p:spPr bwMode="auto">
              <a:xfrm>
                <a:off x="1305" y="830"/>
                <a:ext cx="23" cy="168"/>
              </a:xfrm>
              <a:prstGeom prst="rect">
                <a:avLst/>
              </a:prstGeom>
              <a:solidFill>
                <a:srgbClr val="2F49E3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" name="Rectangle 458"/>
              <p:cNvSpPr>
                <a:spLocks noChangeArrowheads="1"/>
              </p:cNvSpPr>
              <p:nvPr/>
            </p:nvSpPr>
            <p:spPr bwMode="auto">
              <a:xfrm>
                <a:off x="1305" y="1551"/>
                <a:ext cx="23" cy="168"/>
              </a:xfrm>
              <a:prstGeom prst="rect">
                <a:avLst/>
              </a:prstGeom>
              <a:solidFill>
                <a:srgbClr val="2F49E3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" name="Rectangle 459"/>
              <p:cNvSpPr>
                <a:spLocks noChangeArrowheads="1"/>
              </p:cNvSpPr>
              <p:nvPr/>
            </p:nvSpPr>
            <p:spPr bwMode="auto">
              <a:xfrm>
                <a:off x="589" y="1138"/>
                <a:ext cx="23" cy="168"/>
              </a:xfrm>
              <a:prstGeom prst="rect">
                <a:avLst/>
              </a:prstGeom>
              <a:solidFill>
                <a:srgbClr val="2F49E3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" name="Rectangle 460"/>
              <p:cNvSpPr>
                <a:spLocks noChangeArrowheads="1"/>
              </p:cNvSpPr>
              <p:nvPr/>
            </p:nvSpPr>
            <p:spPr bwMode="auto">
              <a:xfrm rot="-5400000">
                <a:off x="753" y="1744"/>
                <a:ext cx="18" cy="113"/>
              </a:xfrm>
              <a:prstGeom prst="rect">
                <a:avLst/>
              </a:prstGeom>
              <a:solidFill>
                <a:srgbClr val="2F49E3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" name="Rectangle 461"/>
              <p:cNvSpPr>
                <a:spLocks noChangeArrowheads="1"/>
              </p:cNvSpPr>
              <p:nvPr/>
            </p:nvSpPr>
            <p:spPr bwMode="auto">
              <a:xfrm rot="-5400000">
                <a:off x="1228" y="282"/>
                <a:ext cx="23" cy="113"/>
              </a:xfrm>
              <a:prstGeom prst="rect">
                <a:avLst/>
              </a:prstGeom>
              <a:solidFill>
                <a:srgbClr val="2F49E3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cxnSp>
          <p:nvCxnSpPr>
            <p:cNvPr id="20" name="Straight Arrow Connector 19"/>
            <p:cNvCxnSpPr/>
            <p:nvPr/>
          </p:nvCxnSpPr>
          <p:spPr>
            <a:xfrm>
              <a:off x="1651000" y="2019581"/>
              <a:ext cx="379413" cy="9526"/>
            </a:xfrm>
            <a:prstGeom prst="straightConnector1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3375025" y="2017993"/>
              <a:ext cx="379413" cy="11114"/>
            </a:xfrm>
            <a:prstGeom prst="straightConnector1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5099050" y="2017993"/>
              <a:ext cx="379413" cy="9526"/>
            </a:xfrm>
            <a:prstGeom prst="straightConnector1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6823075" y="2016406"/>
              <a:ext cx="379413" cy="11113"/>
            </a:xfrm>
            <a:prstGeom prst="straightConnector1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16"/>
            <p:cNvSpPr txBox="1">
              <a:spLocks noChangeArrowheads="1"/>
            </p:cNvSpPr>
            <p:nvPr/>
          </p:nvSpPr>
          <p:spPr bwMode="auto">
            <a:xfrm>
              <a:off x="803272" y="3140518"/>
              <a:ext cx="64044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GB" sz="2000">
                  <a:ea typeface="Arial" pitchFamily="-84" charset="0"/>
                  <a:cs typeface="Arial" pitchFamily="-84" charset="0"/>
                </a:rPr>
                <a:t>a </a:t>
              </a:r>
            </a:p>
          </p:txBody>
        </p:sp>
        <p:sp>
          <p:nvSpPr>
            <p:cNvPr id="25" name="TextBox 17"/>
            <p:cNvSpPr txBox="1">
              <a:spLocks noChangeArrowheads="1"/>
            </p:cNvSpPr>
            <p:nvPr/>
          </p:nvSpPr>
          <p:spPr bwMode="auto">
            <a:xfrm>
              <a:off x="2548542" y="3162230"/>
              <a:ext cx="64044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GB" sz="2000">
                  <a:ea typeface="Arial" pitchFamily="-84" charset="0"/>
                  <a:cs typeface="Arial" pitchFamily="-84" charset="0"/>
                </a:rPr>
                <a:t>b</a:t>
              </a:r>
            </a:p>
          </p:txBody>
        </p:sp>
        <p:sp>
          <p:nvSpPr>
            <p:cNvPr id="26" name="TextBox 18"/>
            <p:cNvSpPr txBox="1">
              <a:spLocks noChangeArrowheads="1"/>
            </p:cNvSpPr>
            <p:nvPr/>
          </p:nvSpPr>
          <p:spPr bwMode="auto">
            <a:xfrm>
              <a:off x="4293812" y="3151374"/>
              <a:ext cx="64044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GB" sz="2000">
                  <a:ea typeface="Arial" pitchFamily="-84" charset="0"/>
                  <a:cs typeface="Arial" pitchFamily="-84" charset="0"/>
                </a:rPr>
                <a:t>c</a:t>
              </a:r>
            </a:p>
          </p:txBody>
        </p:sp>
        <p:sp>
          <p:nvSpPr>
            <p:cNvPr id="27" name="TextBox 19"/>
            <p:cNvSpPr txBox="1">
              <a:spLocks noChangeArrowheads="1"/>
            </p:cNvSpPr>
            <p:nvPr/>
          </p:nvSpPr>
          <p:spPr bwMode="auto">
            <a:xfrm>
              <a:off x="5995662" y="3162230"/>
              <a:ext cx="64044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GB" sz="2000">
                  <a:ea typeface="Arial" pitchFamily="-84" charset="0"/>
                  <a:cs typeface="Arial" pitchFamily="-84" charset="0"/>
                </a:rPr>
                <a:t>d</a:t>
              </a:r>
            </a:p>
          </p:txBody>
        </p:sp>
        <p:sp>
          <p:nvSpPr>
            <p:cNvPr id="28" name="TextBox 20"/>
            <p:cNvSpPr txBox="1">
              <a:spLocks noChangeArrowheads="1"/>
            </p:cNvSpPr>
            <p:nvPr/>
          </p:nvSpPr>
          <p:spPr bwMode="auto">
            <a:xfrm>
              <a:off x="7719222" y="3162230"/>
              <a:ext cx="64044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GB" sz="2000">
                  <a:ea typeface="Arial" pitchFamily="-84" charset="0"/>
                  <a:cs typeface="Arial" pitchFamily="-84" charset="0"/>
                </a:rPr>
                <a:t>e</a:t>
              </a:r>
            </a:p>
          </p:txBody>
        </p:sp>
        <p:sp>
          <p:nvSpPr>
            <p:cNvPr id="29" name="TextBox 21"/>
            <p:cNvSpPr txBox="1">
              <a:spLocks noChangeArrowheads="1"/>
            </p:cNvSpPr>
            <p:nvPr/>
          </p:nvSpPr>
          <p:spPr bwMode="auto">
            <a:xfrm>
              <a:off x="569226" y="1878016"/>
              <a:ext cx="11684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GB" sz="2000">
                  <a:ea typeface="Arial" pitchFamily="-84" charset="0"/>
                  <a:cs typeface="Arial" pitchFamily="-84" charset="0"/>
                </a:rPr>
                <a:t>crystal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9998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69" name="Rectangle 13"/>
          <p:cNvSpPr>
            <a:spLocks noChangeArrowheads="1"/>
          </p:cNvSpPr>
          <p:nvPr/>
        </p:nvSpPr>
        <p:spPr bwMode="auto">
          <a:xfrm>
            <a:off x="152400" y="76200"/>
            <a:ext cx="8839200" cy="6511925"/>
          </a:xfrm>
          <a:prstGeom prst="rect">
            <a:avLst/>
          </a:prstGeom>
          <a:solidFill>
            <a:srgbClr val="D3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2" name="Rectangle 17"/>
          <p:cNvSpPr>
            <a:spLocks noChangeArrowheads="1"/>
          </p:cNvSpPr>
          <p:nvPr/>
        </p:nvSpPr>
        <p:spPr bwMode="auto">
          <a:xfrm>
            <a:off x="971624" y="5309626"/>
            <a:ext cx="7416800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2000" dirty="0">
              <a:latin typeface="+mj-lt"/>
            </a:endParaRPr>
          </a:p>
          <a:p>
            <a:pPr algn="ctr">
              <a:defRPr/>
            </a:pPr>
            <a:endParaRPr lang="en-GB" sz="1600" dirty="0">
              <a:latin typeface="+mj-lt"/>
            </a:endParaRPr>
          </a:p>
          <a:p>
            <a:pPr algn="ctr">
              <a:defRPr/>
            </a:pPr>
            <a:endParaRPr lang="en-GB" sz="1700" dirty="0">
              <a:latin typeface="Calibri" pitchFamily="34" charset="0"/>
            </a:endParaRPr>
          </a:p>
        </p:txBody>
      </p:sp>
      <p:sp>
        <p:nvSpPr>
          <p:cNvPr id="11" name="Rectángulo 6"/>
          <p:cNvSpPr/>
          <p:nvPr/>
        </p:nvSpPr>
        <p:spPr>
          <a:xfrm>
            <a:off x="-533400" y="162669"/>
            <a:ext cx="10668000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251520" y="162669"/>
            <a:ext cx="849768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endParaRPr lang="en-US" sz="2200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835695" y="1052737"/>
            <a:ext cx="5112569" cy="284616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92113" y="4185662"/>
            <a:ext cx="7969250" cy="195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de-DE" sz="2200" dirty="0">
                <a:solidFill>
                  <a:srgbClr val="000000"/>
                </a:solidFill>
                <a:latin typeface="Helvetica" charset="0"/>
              </a:rPr>
              <a:t>A pure </a:t>
            </a:r>
            <a:r>
              <a:rPr lang="de-DE" sz="2200" dirty="0" err="1">
                <a:solidFill>
                  <a:srgbClr val="000000"/>
                </a:solidFill>
                <a:latin typeface="Helvetica" charset="0"/>
              </a:rPr>
              <a:t>crystal</a:t>
            </a:r>
            <a:r>
              <a:rPr lang="de-DE" sz="2200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Helvetica" charset="0"/>
              </a:rPr>
              <a:t>of</a:t>
            </a:r>
            <a:r>
              <a:rPr lang="de-DE" sz="2200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Helvetica" charset="0"/>
              </a:rPr>
              <a:t>KBr</a:t>
            </a:r>
            <a:r>
              <a:rPr lang="de-DE" sz="2200" dirty="0">
                <a:solidFill>
                  <a:srgbClr val="000000"/>
                </a:solidFill>
                <a:latin typeface="Helvetica" charset="0"/>
              </a:rPr>
              <a:t> 2 x 2 x 5 mm was  </a:t>
            </a:r>
            <a:r>
              <a:rPr lang="de-DE" sz="2200" dirty="0" err="1">
                <a:solidFill>
                  <a:srgbClr val="000000"/>
                </a:solidFill>
                <a:latin typeface="Helvetica" charset="0"/>
              </a:rPr>
              <a:t>placed</a:t>
            </a:r>
            <a:r>
              <a:rPr lang="de-DE" sz="2200" dirty="0">
                <a:solidFill>
                  <a:srgbClr val="000000"/>
                </a:solidFill>
                <a:latin typeface="Helvetica" charset="0"/>
              </a:rPr>
              <a:t> in a </a:t>
            </a:r>
            <a:r>
              <a:rPr lang="de-DE" sz="2200" dirty="0" err="1">
                <a:solidFill>
                  <a:srgbClr val="000000"/>
                </a:solidFill>
                <a:latin typeface="Helvetica" charset="0"/>
              </a:rPr>
              <a:t>small</a:t>
            </a:r>
            <a:r>
              <a:rPr lang="de-DE" sz="2200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Helvetica" charset="0"/>
              </a:rPr>
              <a:t>glass</a:t>
            </a:r>
            <a:r>
              <a:rPr lang="de-DE" sz="2200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Helvetica" charset="0"/>
              </a:rPr>
              <a:t>beaker</a:t>
            </a:r>
            <a:r>
              <a:rPr lang="de-DE" sz="2200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Helvetica" charset="0"/>
              </a:rPr>
              <a:t>and</a:t>
            </a:r>
            <a:r>
              <a:rPr lang="de-DE" sz="2200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Helvetica" charset="0"/>
              </a:rPr>
              <a:t>saturated</a:t>
            </a:r>
            <a:r>
              <a:rPr lang="de-DE" sz="2200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Helvetica" charset="0"/>
              </a:rPr>
              <a:t>KCl</a:t>
            </a:r>
            <a:r>
              <a:rPr lang="de-DE" sz="2200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Helvetica" charset="0"/>
              </a:rPr>
              <a:t>solution</a:t>
            </a:r>
            <a:r>
              <a:rPr lang="de-DE" sz="2200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Helvetica" charset="0"/>
              </a:rPr>
              <a:t>added</a:t>
            </a:r>
            <a:r>
              <a:rPr lang="de-DE" sz="2200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Helvetica" charset="0"/>
              </a:rPr>
              <a:t>up</a:t>
            </a:r>
            <a:r>
              <a:rPr lang="de-DE" sz="2200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Helvetica" charset="0"/>
              </a:rPr>
              <a:t>to</a:t>
            </a:r>
            <a:r>
              <a:rPr lang="de-DE" sz="2200" dirty="0">
                <a:solidFill>
                  <a:srgbClr val="000000"/>
                </a:solidFill>
                <a:latin typeface="Helvetica" charset="0"/>
              </a:rPr>
              <a:t> but not </a:t>
            </a:r>
            <a:r>
              <a:rPr lang="de-DE" sz="2200" dirty="0" err="1">
                <a:solidFill>
                  <a:srgbClr val="000000"/>
                </a:solidFill>
                <a:latin typeface="Helvetica" charset="0"/>
              </a:rPr>
              <a:t>covering</a:t>
            </a:r>
            <a:r>
              <a:rPr lang="de-DE" sz="2200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Helvetica" charset="0"/>
              </a:rPr>
              <a:t>the</a:t>
            </a:r>
            <a:r>
              <a:rPr lang="de-DE" sz="2200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Helvetica" charset="0"/>
              </a:rPr>
              <a:t>surface</a:t>
            </a:r>
            <a:r>
              <a:rPr lang="de-DE" sz="2200" dirty="0" smtClean="0">
                <a:solidFill>
                  <a:srgbClr val="000000"/>
                </a:solidFill>
                <a:latin typeface="Helvetica" charset="0"/>
              </a:rPr>
              <a:t>.</a:t>
            </a:r>
            <a:endParaRPr lang="de-DE" sz="2200" dirty="0">
              <a:solidFill>
                <a:srgbClr val="000000"/>
              </a:solidFill>
              <a:latin typeface="Helvetica" charset="0"/>
            </a:endParaRPr>
          </a:p>
          <a:p>
            <a:pPr algn="l" eaLnBrk="0" hangingPunct="0">
              <a:spcBef>
                <a:spcPct val="50000"/>
              </a:spcBef>
            </a:pPr>
            <a:r>
              <a:rPr lang="de-DE" sz="2200" dirty="0" err="1">
                <a:solidFill>
                  <a:srgbClr val="000000"/>
                </a:solidFill>
                <a:latin typeface="Helvetica" charset="0"/>
              </a:rPr>
              <a:t>Observations</a:t>
            </a:r>
            <a:r>
              <a:rPr lang="de-DE" sz="2200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Helvetica" charset="0"/>
              </a:rPr>
              <a:t>were</a:t>
            </a:r>
            <a:r>
              <a:rPr lang="de-DE" sz="2200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Helvetica" charset="0"/>
              </a:rPr>
              <a:t>made</a:t>
            </a:r>
            <a:r>
              <a:rPr lang="de-DE" sz="2200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Helvetica" charset="0"/>
              </a:rPr>
              <a:t>using</a:t>
            </a:r>
            <a:r>
              <a:rPr lang="de-DE" sz="2200" dirty="0">
                <a:solidFill>
                  <a:srgbClr val="000000"/>
                </a:solidFill>
                <a:latin typeface="Helvetica" charset="0"/>
              </a:rPr>
              <a:t> time </a:t>
            </a:r>
            <a:r>
              <a:rPr lang="de-DE" sz="2200" dirty="0" err="1">
                <a:solidFill>
                  <a:srgbClr val="000000"/>
                </a:solidFill>
                <a:latin typeface="Helvetica" charset="0"/>
              </a:rPr>
              <a:t>lapse</a:t>
            </a:r>
            <a:r>
              <a:rPr lang="de-DE" sz="2200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Helvetica" charset="0"/>
              </a:rPr>
              <a:t>photography</a:t>
            </a:r>
            <a:r>
              <a:rPr lang="de-DE" sz="2200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Helvetica" charset="0"/>
              </a:rPr>
              <a:t>with</a:t>
            </a:r>
            <a:r>
              <a:rPr lang="de-DE" sz="2200" dirty="0">
                <a:solidFill>
                  <a:srgbClr val="000000"/>
                </a:solidFill>
                <a:latin typeface="Helvetica" charset="0"/>
              </a:rPr>
              <a:t> a </a:t>
            </a:r>
            <a:r>
              <a:rPr lang="de-DE" sz="2200" dirty="0" err="1">
                <a:solidFill>
                  <a:srgbClr val="000000"/>
                </a:solidFill>
                <a:latin typeface="Helvetica" charset="0"/>
              </a:rPr>
              <a:t>camera</a:t>
            </a:r>
            <a:r>
              <a:rPr lang="de-DE" sz="2200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Helvetica" charset="0"/>
              </a:rPr>
              <a:t>fitted</a:t>
            </a:r>
            <a:r>
              <a:rPr lang="de-DE" sz="2200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Helvetica" charset="0"/>
              </a:rPr>
              <a:t>to</a:t>
            </a:r>
            <a:r>
              <a:rPr lang="de-DE" sz="2200" dirty="0">
                <a:solidFill>
                  <a:srgbClr val="000000"/>
                </a:solidFill>
                <a:latin typeface="Helvetica" charset="0"/>
              </a:rPr>
              <a:t> a </a:t>
            </a:r>
            <a:r>
              <a:rPr lang="de-DE" sz="2200" dirty="0" err="1">
                <a:solidFill>
                  <a:srgbClr val="000000"/>
                </a:solidFill>
                <a:latin typeface="Helvetica" charset="0"/>
              </a:rPr>
              <a:t>stereoscope</a:t>
            </a:r>
            <a:r>
              <a:rPr lang="de-DE" sz="2200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Helvetica" charset="0"/>
              </a:rPr>
              <a:t>microscope</a:t>
            </a:r>
            <a:r>
              <a:rPr lang="de-DE" sz="2200" dirty="0">
                <a:solidFill>
                  <a:srgbClr val="000000"/>
                </a:solidFill>
                <a:latin typeface="Helvetica" charset="0"/>
              </a:rPr>
              <a:t>.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411238" y="117793"/>
            <a:ext cx="554513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de-DE" sz="2200" dirty="0">
                <a:solidFill>
                  <a:srgbClr val="000000"/>
                </a:solidFill>
                <a:latin typeface="Helvetica" charset="0"/>
              </a:rPr>
              <a:t>Experimental </a:t>
            </a:r>
            <a:r>
              <a:rPr lang="de-DE" sz="2200" dirty="0" err="1">
                <a:solidFill>
                  <a:srgbClr val="000000"/>
                </a:solidFill>
                <a:latin typeface="Helvetica" charset="0"/>
              </a:rPr>
              <a:t>set</a:t>
            </a:r>
            <a:r>
              <a:rPr lang="de-DE" sz="2200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Helvetica" charset="0"/>
              </a:rPr>
              <a:t>up</a:t>
            </a:r>
            <a:r>
              <a:rPr lang="de-DE" sz="2200" dirty="0">
                <a:solidFill>
                  <a:srgbClr val="000000"/>
                </a:solidFill>
                <a:latin typeface="Helvetica" charset="0"/>
              </a:rPr>
              <a:t>:</a:t>
            </a:r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 flipH="1">
            <a:off x="3048000" y="2152650"/>
            <a:ext cx="12700" cy="1276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Line 6"/>
          <p:cNvSpPr>
            <a:spLocks noChangeShapeType="1"/>
          </p:cNvSpPr>
          <p:nvPr/>
        </p:nvSpPr>
        <p:spPr bwMode="auto">
          <a:xfrm>
            <a:off x="4570413" y="2151063"/>
            <a:ext cx="14287" cy="12779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Line 7"/>
          <p:cNvSpPr>
            <a:spLocks noChangeShapeType="1"/>
          </p:cNvSpPr>
          <p:nvPr/>
        </p:nvSpPr>
        <p:spPr bwMode="auto">
          <a:xfrm>
            <a:off x="3048000" y="3429000"/>
            <a:ext cx="1536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3554413" y="2379663"/>
            <a:ext cx="508000" cy="9874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18" name="Line 9"/>
          <p:cNvSpPr>
            <a:spLocks noChangeShapeType="1"/>
          </p:cNvSpPr>
          <p:nvPr/>
        </p:nvSpPr>
        <p:spPr bwMode="auto">
          <a:xfrm>
            <a:off x="2900363" y="2151063"/>
            <a:ext cx="1841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3495675" y="2717800"/>
            <a:ext cx="12477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de-DE" sz="2000" dirty="0" err="1">
                <a:solidFill>
                  <a:srgbClr val="000000"/>
                </a:solidFill>
                <a:latin typeface="Helvetica" charset="0"/>
              </a:rPr>
              <a:t>KBr</a:t>
            </a:r>
            <a:endParaRPr lang="de-DE" sz="20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20" name="Freeform 11"/>
          <p:cNvSpPr>
            <a:spLocks/>
          </p:cNvSpPr>
          <p:nvPr/>
        </p:nvSpPr>
        <p:spPr bwMode="auto">
          <a:xfrm>
            <a:off x="3071813" y="2395538"/>
            <a:ext cx="455612" cy="203200"/>
          </a:xfrm>
          <a:custGeom>
            <a:avLst/>
            <a:gdLst>
              <a:gd name="T0" fmla="*/ 287 w 287"/>
              <a:gd name="T1" fmla="*/ 0 h 128"/>
              <a:gd name="T2" fmla="*/ 268 w 287"/>
              <a:gd name="T3" fmla="*/ 55 h 128"/>
              <a:gd name="T4" fmla="*/ 177 w 287"/>
              <a:gd name="T5" fmla="*/ 119 h 128"/>
              <a:gd name="T6" fmla="*/ 49 w 287"/>
              <a:gd name="T7" fmla="*/ 101 h 128"/>
              <a:gd name="T8" fmla="*/ 31 w 287"/>
              <a:gd name="T9" fmla="*/ 73 h 128"/>
              <a:gd name="T10" fmla="*/ 3 w 287"/>
              <a:gd name="T11" fmla="*/ 55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7" h="128">
                <a:moveTo>
                  <a:pt x="287" y="0"/>
                </a:moveTo>
                <a:cubicBezTo>
                  <a:pt x="281" y="18"/>
                  <a:pt x="284" y="44"/>
                  <a:pt x="268" y="55"/>
                </a:cubicBezTo>
                <a:cubicBezTo>
                  <a:pt x="235" y="77"/>
                  <a:pt x="215" y="106"/>
                  <a:pt x="177" y="119"/>
                </a:cubicBezTo>
                <a:cubicBezTo>
                  <a:pt x="134" y="115"/>
                  <a:pt x="82" y="128"/>
                  <a:pt x="49" y="101"/>
                </a:cubicBezTo>
                <a:cubicBezTo>
                  <a:pt x="40" y="94"/>
                  <a:pt x="40" y="80"/>
                  <a:pt x="31" y="73"/>
                </a:cubicBezTo>
                <a:cubicBezTo>
                  <a:pt x="0" y="48"/>
                  <a:pt x="3" y="78"/>
                  <a:pt x="3" y="55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1" name="Freeform 12"/>
          <p:cNvSpPr>
            <a:spLocks/>
          </p:cNvSpPr>
          <p:nvPr/>
        </p:nvSpPr>
        <p:spPr bwMode="auto">
          <a:xfrm flipH="1">
            <a:off x="4078288" y="2379663"/>
            <a:ext cx="455612" cy="203200"/>
          </a:xfrm>
          <a:custGeom>
            <a:avLst/>
            <a:gdLst>
              <a:gd name="T0" fmla="*/ 287 w 287"/>
              <a:gd name="T1" fmla="*/ 0 h 128"/>
              <a:gd name="T2" fmla="*/ 268 w 287"/>
              <a:gd name="T3" fmla="*/ 55 h 128"/>
              <a:gd name="T4" fmla="*/ 177 w 287"/>
              <a:gd name="T5" fmla="*/ 119 h 128"/>
              <a:gd name="T6" fmla="*/ 49 w 287"/>
              <a:gd name="T7" fmla="*/ 101 h 128"/>
              <a:gd name="T8" fmla="*/ 31 w 287"/>
              <a:gd name="T9" fmla="*/ 73 h 128"/>
              <a:gd name="T10" fmla="*/ 3 w 287"/>
              <a:gd name="T11" fmla="*/ 55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7" h="128">
                <a:moveTo>
                  <a:pt x="287" y="0"/>
                </a:moveTo>
                <a:cubicBezTo>
                  <a:pt x="281" y="18"/>
                  <a:pt x="284" y="44"/>
                  <a:pt x="268" y="55"/>
                </a:cubicBezTo>
                <a:cubicBezTo>
                  <a:pt x="235" y="77"/>
                  <a:pt x="215" y="106"/>
                  <a:pt x="177" y="119"/>
                </a:cubicBezTo>
                <a:cubicBezTo>
                  <a:pt x="134" y="115"/>
                  <a:pt x="82" y="128"/>
                  <a:pt x="49" y="101"/>
                </a:cubicBezTo>
                <a:cubicBezTo>
                  <a:pt x="40" y="94"/>
                  <a:pt x="40" y="80"/>
                  <a:pt x="31" y="73"/>
                </a:cubicBezTo>
                <a:cubicBezTo>
                  <a:pt x="0" y="48"/>
                  <a:pt x="3" y="78"/>
                  <a:pt x="3" y="55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4827588" y="2728913"/>
            <a:ext cx="19192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de-DE" sz="2000" dirty="0" err="1">
                <a:solidFill>
                  <a:srgbClr val="000000"/>
                </a:solidFill>
              </a:rPr>
              <a:t>Saturated</a:t>
            </a:r>
            <a:r>
              <a:rPr lang="de-DE" sz="2000" dirty="0">
                <a:solidFill>
                  <a:srgbClr val="000000"/>
                </a:solidFill>
              </a:rPr>
              <a:t> </a:t>
            </a:r>
            <a:r>
              <a:rPr lang="de-DE" sz="2000" dirty="0" err="1">
                <a:solidFill>
                  <a:srgbClr val="000000"/>
                </a:solidFill>
              </a:rPr>
              <a:t>KCl</a:t>
            </a:r>
            <a:r>
              <a:rPr lang="de-DE" sz="2000" dirty="0">
                <a:solidFill>
                  <a:srgbClr val="000000"/>
                </a:solidFill>
              </a:rPr>
              <a:t> </a:t>
            </a:r>
            <a:r>
              <a:rPr lang="de-DE" sz="2000" dirty="0" err="1">
                <a:solidFill>
                  <a:srgbClr val="000000"/>
                </a:solidFill>
              </a:rPr>
              <a:t>solution</a:t>
            </a:r>
            <a:r>
              <a:rPr lang="de-DE" sz="2000" dirty="0">
                <a:solidFill>
                  <a:srgbClr val="000000"/>
                </a:solidFill>
              </a:rPr>
              <a:t> (0.5ml)</a:t>
            </a:r>
          </a:p>
        </p:txBody>
      </p:sp>
      <p:sp>
        <p:nvSpPr>
          <p:cNvPr id="23" name="Line 14"/>
          <p:cNvSpPr>
            <a:spLocks noChangeShapeType="1"/>
          </p:cNvSpPr>
          <p:nvPr/>
        </p:nvSpPr>
        <p:spPr bwMode="auto">
          <a:xfrm flipH="1">
            <a:off x="4370388" y="3114675"/>
            <a:ext cx="368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Line 15"/>
          <p:cNvSpPr>
            <a:spLocks noChangeShapeType="1"/>
          </p:cNvSpPr>
          <p:nvPr/>
        </p:nvSpPr>
        <p:spPr bwMode="auto">
          <a:xfrm flipV="1">
            <a:off x="3052763" y="2609850"/>
            <a:ext cx="488950" cy="47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Line 16"/>
          <p:cNvSpPr>
            <a:spLocks noChangeShapeType="1"/>
          </p:cNvSpPr>
          <p:nvPr/>
        </p:nvSpPr>
        <p:spPr bwMode="auto">
          <a:xfrm flipV="1">
            <a:off x="3057525" y="2687638"/>
            <a:ext cx="488950" cy="47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Line 17"/>
          <p:cNvSpPr>
            <a:spLocks noChangeShapeType="1"/>
          </p:cNvSpPr>
          <p:nvPr/>
        </p:nvSpPr>
        <p:spPr bwMode="auto">
          <a:xfrm flipV="1">
            <a:off x="3059113" y="2754313"/>
            <a:ext cx="484187" cy="47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Line 18"/>
          <p:cNvSpPr>
            <a:spLocks noChangeShapeType="1"/>
          </p:cNvSpPr>
          <p:nvPr/>
        </p:nvSpPr>
        <p:spPr bwMode="auto">
          <a:xfrm flipV="1">
            <a:off x="3052763" y="2824163"/>
            <a:ext cx="48895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8" name="Line 19"/>
          <p:cNvSpPr>
            <a:spLocks noChangeShapeType="1"/>
          </p:cNvSpPr>
          <p:nvPr/>
        </p:nvSpPr>
        <p:spPr bwMode="auto">
          <a:xfrm>
            <a:off x="3055938" y="2894013"/>
            <a:ext cx="493712" cy="47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Line 20"/>
          <p:cNvSpPr>
            <a:spLocks noChangeShapeType="1"/>
          </p:cNvSpPr>
          <p:nvPr/>
        </p:nvSpPr>
        <p:spPr bwMode="auto">
          <a:xfrm>
            <a:off x="3054350" y="2959100"/>
            <a:ext cx="503238" cy="47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Line 21"/>
          <p:cNvSpPr>
            <a:spLocks noChangeShapeType="1"/>
          </p:cNvSpPr>
          <p:nvPr/>
        </p:nvSpPr>
        <p:spPr bwMode="auto">
          <a:xfrm>
            <a:off x="3067050" y="3028950"/>
            <a:ext cx="484188" cy="47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1" name="Line 22"/>
          <p:cNvSpPr>
            <a:spLocks noChangeShapeType="1"/>
          </p:cNvSpPr>
          <p:nvPr/>
        </p:nvSpPr>
        <p:spPr bwMode="auto">
          <a:xfrm flipV="1">
            <a:off x="3051175" y="3094038"/>
            <a:ext cx="493713" cy="47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2" name="Line 23"/>
          <p:cNvSpPr>
            <a:spLocks noChangeShapeType="1"/>
          </p:cNvSpPr>
          <p:nvPr/>
        </p:nvSpPr>
        <p:spPr bwMode="auto">
          <a:xfrm flipV="1">
            <a:off x="3055938" y="3171825"/>
            <a:ext cx="488950" cy="47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3" name="Line 24"/>
          <p:cNvSpPr>
            <a:spLocks noChangeShapeType="1"/>
          </p:cNvSpPr>
          <p:nvPr/>
        </p:nvSpPr>
        <p:spPr bwMode="auto">
          <a:xfrm flipV="1">
            <a:off x="3057525" y="3238500"/>
            <a:ext cx="484188" cy="47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4" name="Line 25"/>
          <p:cNvSpPr>
            <a:spLocks noChangeShapeType="1"/>
          </p:cNvSpPr>
          <p:nvPr/>
        </p:nvSpPr>
        <p:spPr bwMode="auto">
          <a:xfrm flipV="1">
            <a:off x="3051175" y="3308350"/>
            <a:ext cx="48895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5" name="Line 26"/>
          <p:cNvSpPr>
            <a:spLocks noChangeShapeType="1"/>
          </p:cNvSpPr>
          <p:nvPr/>
        </p:nvSpPr>
        <p:spPr bwMode="auto">
          <a:xfrm>
            <a:off x="3054350" y="3378200"/>
            <a:ext cx="493713" cy="47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6" name="Line 27"/>
          <p:cNvSpPr>
            <a:spLocks noChangeShapeType="1"/>
          </p:cNvSpPr>
          <p:nvPr/>
        </p:nvSpPr>
        <p:spPr bwMode="auto">
          <a:xfrm flipV="1">
            <a:off x="4065588" y="2603500"/>
            <a:ext cx="488950" cy="47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7" name="Line 28"/>
          <p:cNvSpPr>
            <a:spLocks noChangeShapeType="1"/>
          </p:cNvSpPr>
          <p:nvPr/>
        </p:nvSpPr>
        <p:spPr bwMode="auto">
          <a:xfrm flipV="1">
            <a:off x="4070350" y="2681288"/>
            <a:ext cx="488950" cy="47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8" name="Line 29"/>
          <p:cNvSpPr>
            <a:spLocks noChangeShapeType="1"/>
          </p:cNvSpPr>
          <p:nvPr/>
        </p:nvSpPr>
        <p:spPr bwMode="auto">
          <a:xfrm flipV="1">
            <a:off x="4071938" y="2747963"/>
            <a:ext cx="484187" cy="47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9" name="Line 30"/>
          <p:cNvSpPr>
            <a:spLocks noChangeShapeType="1"/>
          </p:cNvSpPr>
          <p:nvPr/>
        </p:nvSpPr>
        <p:spPr bwMode="auto">
          <a:xfrm flipV="1">
            <a:off x="4065588" y="2817813"/>
            <a:ext cx="48895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0" name="Line 31"/>
          <p:cNvSpPr>
            <a:spLocks noChangeShapeType="1"/>
          </p:cNvSpPr>
          <p:nvPr/>
        </p:nvSpPr>
        <p:spPr bwMode="auto">
          <a:xfrm>
            <a:off x="4068763" y="2887663"/>
            <a:ext cx="493712" cy="47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1" name="Line 32"/>
          <p:cNvSpPr>
            <a:spLocks noChangeShapeType="1"/>
          </p:cNvSpPr>
          <p:nvPr/>
        </p:nvSpPr>
        <p:spPr bwMode="auto">
          <a:xfrm>
            <a:off x="4067175" y="2952750"/>
            <a:ext cx="503238" cy="47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2" name="Line 33"/>
          <p:cNvSpPr>
            <a:spLocks noChangeShapeType="1"/>
          </p:cNvSpPr>
          <p:nvPr/>
        </p:nvSpPr>
        <p:spPr bwMode="auto">
          <a:xfrm>
            <a:off x="4079875" y="3022600"/>
            <a:ext cx="484188" cy="47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" name="Line 34"/>
          <p:cNvSpPr>
            <a:spLocks noChangeShapeType="1"/>
          </p:cNvSpPr>
          <p:nvPr/>
        </p:nvSpPr>
        <p:spPr bwMode="auto">
          <a:xfrm flipV="1">
            <a:off x="4079875" y="3103563"/>
            <a:ext cx="488950" cy="47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4" name="Line 35"/>
          <p:cNvSpPr>
            <a:spLocks noChangeShapeType="1"/>
          </p:cNvSpPr>
          <p:nvPr/>
        </p:nvSpPr>
        <p:spPr bwMode="auto">
          <a:xfrm flipV="1">
            <a:off x="4084638" y="3181350"/>
            <a:ext cx="488950" cy="47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5" name="Line 36"/>
          <p:cNvSpPr>
            <a:spLocks noChangeShapeType="1"/>
          </p:cNvSpPr>
          <p:nvPr/>
        </p:nvSpPr>
        <p:spPr bwMode="auto">
          <a:xfrm flipV="1">
            <a:off x="4086225" y="3248025"/>
            <a:ext cx="484188" cy="47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6" name="Line 37"/>
          <p:cNvSpPr>
            <a:spLocks noChangeShapeType="1"/>
          </p:cNvSpPr>
          <p:nvPr/>
        </p:nvSpPr>
        <p:spPr bwMode="auto">
          <a:xfrm flipV="1">
            <a:off x="4079875" y="3317875"/>
            <a:ext cx="48895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7" name="Line 38"/>
          <p:cNvSpPr>
            <a:spLocks noChangeShapeType="1"/>
          </p:cNvSpPr>
          <p:nvPr/>
        </p:nvSpPr>
        <p:spPr bwMode="auto">
          <a:xfrm>
            <a:off x="4083050" y="3387725"/>
            <a:ext cx="493713" cy="47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8" name="Line 39"/>
          <p:cNvSpPr>
            <a:spLocks noChangeShapeType="1"/>
          </p:cNvSpPr>
          <p:nvPr/>
        </p:nvSpPr>
        <p:spPr bwMode="auto">
          <a:xfrm flipV="1">
            <a:off x="3419475" y="2562225"/>
            <a:ext cx="127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9" name="Line 40"/>
          <p:cNvSpPr>
            <a:spLocks noChangeShapeType="1"/>
          </p:cNvSpPr>
          <p:nvPr/>
        </p:nvSpPr>
        <p:spPr bwMode="auto">
          <a:xfrm>
            <a:off x="4060825" y="2541588"/>
            <a:ext cx="122238" cy="47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0" name="Line 41"/>
          <p:cNvSpPr>
            <a:spLocks noChangeShapeType="1"/>
          </p:cNvSpPr>
          <p:nvPr/>
        </p:nvSpPr>
        <p:spPr bwMode="auto">
          <a:xfrm>
            <a:off x="3074988" y="2570163"/>
            <a:ext cx="7461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1" name="Line 42"/>
          <p:cNvSpPr>
            <a:spLocks noChangeShapeType="1"/>
          </p:cNvSpPr>
          <p:nvPr/>
        </p:nvSpPr>
        <p:spPr bwMode="auto">
          <a:xfrm flipV="1">
            <a:off x="4454525" y="2554288"/>
            <a:ext cx="98425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3779912" y="1484784"/>
            <a:ext cx="0" cy="28803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347864" y="1196752"/>
            <a:ext cx="909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camera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11909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69" name="Rectangle 13"/>
          <p:cNvSpPr>
            <a:spLocks noChangeArrowheads="1"/>
          </p:cNvSpPr>
          <p:nvPr/>
        </p:nvSpPr>
        <p:spPr bwMode="auto">
          <a:xfrm>
            <a:off x="152400" y="76200"/>
            <a:ext cx="8839200" cy="6511925"/>
          </a:xfrm>
          <a:prstGeom prst="rect">
            <a:avLst/>
          </a:prstGeom>
          <a:solidFill>
            <a:srgbClr val="D3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2" name="Rectangle 17"/>
          <p:cNvSpPr>
            <a:spLocks noChangeArrowheads="1"/>
          </p:cNvSpPr>
          <p:nvPr/>
        </p:nvSpPr>
        <p:spPr bwMode="auto">
          <a:xfrm>
            <a:off x="971624" y="5309626"/>
            <a:ext cx="7416800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2000" dirty="0">
              <a:latin typeface="+mj-lt"/>
            </a:endParaRPr>
          </a:p>
          <a:p>
            <a:pPr algn="ctr">
              <a:defRPr/>
            </a:pPr>
            <a:endParaRPr lang="en-GB" sz="1600" dirty="0">
              <a:latin typeface="+mj-lt"/>
            </a:endParaRPr>
          </a:p>
          <a:p>
            <a:pPr algn="ctr">
              <a:defRPr/>
            </a:pPr>
            <a:endParaRPr lang="en-GB" sz="1700" dirty="0">
              <a:latin typeface="Calibri" pitchFamily="34" charset="0"/>
            </a:endParaRPr>
          </a:p>
        </p:txBody>
      </p:sp>
      <p:pic>
        <p:nvPicPr>
          <p:cNvPr id="7" name="KBrKCl5movi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192564"/>
            <a:ext cx="8443707" cy="633278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7544" y="5877272"/>
            <a:ext cx="216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Reaction time: 2 hours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909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69" name="Rectangle 13"/>
          <p:cNvSpPr>
            <a:spLocks noChangeArrowheads="1"/>
          </p:cNvSpPr>
          <p:nvPr/>
        </p:nvSpPr>
        <p:spPr bwMode="auto">
          <a:xfrm>
            <a:off x="152400" y="76200"/>
            <a:ext cx="8839200" cy="6511925"/>
          </a:xfrm>
          <a:prstGeom prst="rect">
            <a:avLst/>
          </a:prstGeom>
          <a:solidFill>
            <a:srgbClr val="D3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2" name="Rectangle 17"/>
          <p:cNvSpPr>
            <a:spLocks noChangeArrowheads="1"/>
          </p:cNvSpPr>
          <p:nvPr/>
        </p:nvSpPr>
        <p:spPr bwMode="auto">
          <a:xfrm>
            <a:off x="971624" y="5309626"/>
            <a:ext cx="7416800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2000" dirty="0">
              <a:latin typeface="+mj-lt"/>
            </a:endParaRPr>
          </a:p>
          <a:p>
            <a:pPr algn="ctr">
              <a:defRPr/>
            </a:pPr>
            <a:endParaRPr lang="en-GB" sz="1600" dirty="0">
              <a:latin typeface="+mj-lt"/>
            </a:endParaRPr>
          </a:p>
          <a:p>
            <a:pPr algn="ctr">
              <a:defRPr/>
            </a:pPr>
            <a:endParaRPr lang="en-GB" sz="1700" dirty="0">
              <a:latin typeface="Calibri" pitchFamily="34" charset="0"/>
            </a:endParaRPr>
          </a:p>
        </p:txBody>
      </p:sp>
      <p:sp>
        <p:nvSpPr>
          <p:cNvPr id="11" name="Rectángulo 6"/>
          <p:cNvSpPr/>
          <p:nvPr/>
        </p:nvSpPr>
        <p:spPr>
          <a:xfrm>
            <a:off x="-533400" y="162669"/>
            <a:ext cx="10668000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51520" y="692696"/>
            <a:ext cx="8689975" cy="35734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9" name="Group 3"/>
          <p:cNvGrpSpPr>
            <a:grpSpLocks/>
          </p:cNvGrpSpPr>
          <p:nvPr/>
        </p:nvGrpSpPr>
        <p:grpSpPr bwMode="auto">
          <a:xfrm>
            <a:off x="407095" y="891107"/>
            <a:ext cx="8354987" cy="3126337"/>
            <a:chOff x="96" y="444"/>
            <a:chExt cx="5520" cy="2021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449"/>
              <a:ext cx="2688" cy="2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444"/>
              <a:ext cx="2688" cy="2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 Box 6"/>
            <p:cNvSpPr txBox="1">
              <a:spLocks noChangeArrowheads="1"/>
            </p:cNvSpPr>
            <p:nvPr/>
          </p:nvSpPr>
          <p:spPr bwMode="auto">
            <a:xfrm>
              <a:off x="155" y="468"/>
              <a:ext cx="336" cy="3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lang="de-DE" sz="2400" b="1">
                  <a:solidFill>
                    <a:srgbClr val="000000"/>
                  </a:solidFill>
                  <a:latin typeface="Times New Roman" charset="0"/>
                </a:rPr>
                <a:t>a</a:t>
              </a:r>
            </a:p>
          </p:txBody>
        </p:sp>
        <p:sp>
          <p:nvSpPr>
            <p:cNvPr id="16" name="Rectangle 7"/>
            <p:cNvSpPr>
              <a:spLocks noChangeArrowheads="1"/>
            </p:cNvSpPr>
            <p:nvPr/>
          </p:nvSpPr>
          <p:spPr bwMode="auto">
            <a:xfrm>
              <a:off x="2993" y="468"/>
              <a:ext cx="242" cy="3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lang="de-DE" sz="2400" b="1">
                  <a:solidFill>
                    <a:srgbClr val="000000"/>
                  </a:solidFill>
                  <a:latin typeface="Times New Roman" charset="0"/>
                </a:rPr>
                <a:t>b</a:t>
              </a:r>
              <a:endParaRPr lang="de-DE" sz="2400" b="1">
                <a:solidFill>
                  <a:srgbClr val="000000"/>
                </a:solidFill>
                <a:latin typeface="Times" charset="0"/>
              </a:endParaRPr>
            </a:p>
          </p:txBody>
        </p:sp>
      </p:grp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304800" y="4338141"/>
            <a:ext cx="8401050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en-GB" sz="2000" dirty="0">
                <a:solidFill>
                  <a:srgbClr val="000000"/>
                </a:solidFill>
                <a:latin typeface="Helvetica" charset="0"/>
                <a:cs typeface="Times" charset="0"/>
              </a:rPr>
              <a:t>SEM image of the porous surface of a </a:t>
            </a:r>
            <a:r>
              <a:rPr lang="en-GB" sz="2000" dirty="0" err="1">
                <a:solidFill>
                  <a:srgbClr val="000000"/>
                </a:solidFill>
                <a:latin typeface="Helvetica" charset="0"/>
                <a:cs typeface="Times" charset="0"/>
              </a:rPr>
              <a:t>KBr</a:t>
            </a:r>
            <a:r>
              <a:rPr lang="en-GB" sz="2000" dirty="0">
                <a:solidFill>
                  <a:srgbClr val="000000"/>
                </a:solidFill>
                <a:latin typeface="Helvetica" charset="0"/>
                <a:cs typeface="Times" charset="0"/>
              </a:rPr>
              <a:t> crystal after replacement, showing the orientation of pores parallel to cleavage directions:</a:t>
            </a:r>
          </a:p>
          <a:p>
            <a:pPr algn="just" eaLnBrk="0" hangingPunct="0"/>
            <a:endParaRPr lang="en-GB" sz="2000" dirty="0">
              <a:solidFill>
                <a:srgbClr val="000000"/>
              </a:solidFill>
              <a:latin typeface="Helvetica" charset="0"/>
              <a:cs typeface="Times" charset="0"/>
            </a:endParaRPr>
          </a:p>
          <a:p>
            <a:pPr algn="just" eaLnBrk="0" hangingPunct="0"/>
            <a:r>
              <a:rPr lang="en-GB" sz="2000" dirty="0">
                <a:solidFill>
                  <a:srgbClr val="000000"/>
                </a:solidFill>
                <a:latin typeface="Helvetica" charset="0"/>
                <a:cs typeface="Times" charset="0"/>
              </a:rPr>
              <a:t>a) surface of replaced crystal; </a:t>
            </a:r>
          </a:p>
          <a:p>
            <a:pPr algn="just" eaLnBrk="0" hangingPunct="0"/>
            <a:endParaRPr lang="en-GB" sz="2000" dirty="0">
              <a:solidFill>
                <a:srgbClr val="000000"/>
              </a:solidFill>
              <a:latin typeface="Helvetica" charset="0"/>
              <a:cs typeface="Times" charset="0"/>
            </a:endParaRPr>
          </a:p>
          <a:p>
            <a:pPr algn="just" eaLnBrk="0" hangingPunct="0"/>
            <a:r>
              <a:rPr lang="en-GB" sz="2000" dirty="0">
                <a:solidFill>
                  <a:srgbClr val="000000"/>
                </a:solidFill>
                <a:latin typeface="Helvetica" charset="0"/>
                <a:cs typeface="Times" charset="0"/>
              </a:rPr>
              <a:t>b) magnification of (a) from a central area.</a:t>
            </a:r>
          </a:p>
          <a:p>
            <a:pPr algn="l" eaLnBrk="0" hangingPunct="0">
              <a:spcBef>
                <a:spcPct val="50000"/>
              </a:spcBef>
            </a:pPr>
            <a:endParaRPr lang="de-DE" sz="2000" dirty="0">
              <a:solidFill>
                <a:srgbClr val="000000"/>
              </a:solidFill>
              <a:latin typeface="Helvetica" charset="0"/>
            </a:endParaRPr>
          </a:p>
          <a:p>
            <a:pPr algn="l" eaLnBrk="0" hangingPunct="0">
              <a:spcBef>
                <a:spcPct val="50000"/>
              </a:spcBef>
            </a:pPr>
            <a:endParaRPr lang="de-DE" sz="200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95736" y="116632"/>
            <a:ext cx="52565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Porosity in the new phase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411909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69" name="Rectangle 13"/>
          <p:cNvSpPr>
            <a:spLocks noChangeArrowheads="1"/>
          </p:cNvSpPr>
          <p:nvPr/>
        </p:nvSpPr>
        <p:spPr bwMode="auto">
          <a:xfrm>
            <a:off x="152400" y="76200"/>
            <a:ext cx="8839200" cy="6511925"/>
          </a:xfrm>
          <a:prstGeom prst="rect">
            <a:avLst/>
          </a:prstGeom>
          <a:solidFill>
            <a:srgbClr val="D3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2" name="Rectangle 17"/>
          <p:cNvSpPr>
            <a:spLocks noChangeArrowheads="1"/>
          </p:cNvSpPr>
          <p:nvPr/>
        </p:nvSpPr>
        <p:spPr bwMode="auto">
          <a:xfrm>
            <a:off x="971624" y="5309626"/>
            <a:ext cx="7416800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2000" dirty="0">
              <a:latin typeface="+mj-lt"/>
            </a:endParaRPr>
          </a:p>
          <a:p>
            <a:pPr algn="ctr">
              <a:defRPr/>
            </a:pPr>
            <a:endParaRPr lang="en-GB" sz="1600" dirty="0">
              <a:latin typeface="+mj-lt"/>
            </a:endParaRPr>
          </a:p>
          <a:p>
            <a:pPr algn="ctr">
              <a:defRPr/>
            </a:pPr>
            <a:endParaRPr lang="en-GB" sz="1700" dirty="0">
              <a:latin typeface="Calibri" pitchFamily="34" charset="0"/>
            </a:endParaRPr>
          </a:p>
        </p:txBody>
      </p:sp>
      <p:sp>
        <p:nvSpPr>
          <p:cNvPr id="11" name="Rectángulo 6"/>
          <p:cNvSpPr/>
          <p:nvPr/>
        </p:nvSpPr>
        <p:spPr>
          <a:xfrm>
            <a:off x="-533400" y="162669"/>
            <a:ext cx="10668000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2" name="Rectangle 1"/>
          <p:cNvSpPr/>
          <p:nvPr/>
        </p:nvSpPr>
        <p:spPr>
          <a:xfrm>
            <a:off x="827584" y="1969090"/>
            <a:ext cx="8334672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  <a:spcBef>
                <a:spcPct val="50000"/>
              </a:spcBef>
            </a:pPr>
            <a:r>
              <a:rPr lang="de-DE" b="1" dirty="0" smtClean="0">
                <a:solidFill>
                  <a:srgbClr val="000000"/>
                </a:solidFill>
                <a:latin typeface="Arial"/>
                <a:cs typeface="Arial"/>
              </a:rPr>
              <a:t>Phase </a:t>
            </a:r>
            <a:r>
              <a:rPr lang="de-DE" b="1" dirty="0" err="1">
                <a:solidFill>
                  <a:srgbClr val="000000"/>
                </a:solidFill>
                <a:latin typeface="Arial"/>
                <a:cs typeface="Arial"/>
              </a:rPr>
              <a:t>Shift</a:t>
            </a:r>
            <a:r>
              <a:rPr lang="de-DE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de-DE" b="1" dirty="0" err="1">
                <a:solidFill>
                  <a:srgbClr val="000000"/>
                </a:solidFill>
                <a:latin typeface="Arial"/>
                <a:cs typeface="Arial"/>
              </a:rPr>
              <a:t>Interferometry</a:t>
            </a:r>
            <a:r>
              <a:rPr lang="de-DE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Arial"/>
                <a:cs typeface="Arial"/>
              </a:rPr>
              <a:t>used</a:t>
            </a:r>
            <a:r>
              <a:rPr lang="de-DE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Arial"/>
                <a:cs typeface="Arial"/>
              </a:rPr>
              <a:t>to</a:t>
            </a:r>
            <a:r>
              <a:rPr lang="de-DE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Arial"/>
                <a:cs typeface="Arial"/>
              </a:rPr>
              <a:t>record</a:t>
            </a:r>
            <a:r>
              <a:rPr lang="de-DE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Arial"/>
                <a:cs typeface="Arial"/>
              </a:rPr>
              <a:t>the</a:t>
            </a:r>
            <a:r>
              <a:rPr lang="de-DE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Arial"/>
                <a:cs typeface="Arial"/>
              </a:rPr>
              <a:t>solution</a:t>
            </a:r>
            <a:r>
              <a:rPr lang="de-DE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Arial"/>
                <a:cs typeface="Arial"/>
              </a:rPr>
              <a:t>composition</a:t>
            </a:r>
            <a:r>
              <a:rPr lang="de-DE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Arial"/>
                <a:cs typeface="Arial"/>
              </a:rPr>
              <a:t>changes</a:t>
            </a:r>
            <a:r>
              <a:rPr lang="de-DE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Arial"/>
                <a:cs typeface="Arial"/>
              </a:rPr>
              <a:t>at</a:t>
            </a:r>
            <a:r>
              <a:rPr lang="de-DE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Arial"/>
                <a:cs typeface="Arial"/>
              </a:rPr>
              <a:t>the</a:t>
            </a:r>
            <a:r>
              <a:rPr lang="de-DE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Arial"/>
                <a:cs typeface="Arial"/>
              </a:rPr>
              <a:t>crystal</a:t>
            </a:r>
            <a:r>
              <a:rPr lang="de-DE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Arial"/>
                <a:cs typeface="Arial"/>
              </a:rPr>
              <a:t>surface</a:t>
            </a:r>
            <a:r>
              <a:rPr lang="de-DE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Arial"/>
                <a:cs typeface="Arial"/>
              </a:rPr>
              <a:t>during</a:t>
            </a:r>
            <a:r>
              <a:rPr lang="de-DE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Arial"/>
                <a:cs typeface="Arial"/>
              </a:rPr>
              <a:t>the</a:t>
            </a:r>
            <a:r>
              <a:rPr lang="de-DE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Arial"/>
                <a:cs typeface="Arial"/>
              </a:rPr>
              <a:t>replacement</a:t>
            </a:r>
            <a:r>
              <a:rPr lang="de-DE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Arial"/>
                <a:cs typeface="Arial"/>
              </a:rPr>
              <a:t>process</a:t>
            </a:r>
            <a:r>
              <a:rPr lang="de-DE" dirty="0">
                <a:solidFill>
                  <a:srgbClr val="000000"/>
                </a:solidFill>
                <a:latin typeface="Arial"/>
                <a:cs typeface="Arial"/>
              </a:rPr>
              <a:t>.</a:t>
            </a:r>
          </a:p>
          <a:p>
            <a:pPr eaLnBrk="0" hangingPunct="0">
              <a:lnSpc>
                <a:spcPct val="150000"/>
              </a:lnSpc>
              <a:spcBef>
                <a:spcPct val="50000"/>
              </a:spcBef>
            </a:pPr>
            <a:endParaRPr lang="de-DE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0" hangingPunct="0">
              <a:spcBef>
                <a:spcPct val="50000"/>
              </a:spcBef>
            </a:pPr>
            <a:r>
              <a:rPr lang="de-DE" sz="1800" i="1" dirty="0" err="1" smtClean="0">
                <a:solidFill>
                  <a:srgbClr val="000000"/>
                </a:solidFill>
                <a:latin typeface="Arial"/>
                <a:cs typeface="Arial"/>
              </a:rPr>
              <a:t>Katsuo</a:t>
            </a:r>
            <a:r>
              <a:rPr lang="de-DE" sz="1800" i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de-DE" sz="1800" i="1" dirty="0" err="1">
                <a:solidFill>
                  <a:srgbClr val="000000"/>
                </a:solidFill>
                <a:latin typeface="Arial"/>
                <a:cs typeface="Arial"/>
              </a:rPr>
              <a:t>Tsukamoto</a:t>
            </a:r>
            <a:r>
              <a:rPr lang="de-DE" sz="1800" i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de-DE" sz="1800" i="1" dirty="0" err="1">
                <a:solidFill>
                  <a:srgbClr val="000000"/>
                </a:solidFill>
                <a:latin typeface="Arial"/>
                <a:cs typeface="Arial"/>
              </a:rPr>
              <a:t>and</a:t>
            </a:r>
            <a:r>
              <a:rPr lang="de-DE" sz="1800" i="1" dirty="0">
                <a:solidFill>
                  <a:srgbClr val="000000"/>
                </a:solidFill>
                <a:latin typeface="Arial"/>
                <a:cs typeface="Arial"/>
              </a:rPr>
              <a:t> Yoshihiro </a:t>
            </a:r>
            <a:r>
              <a:rPr lang="de-DE" sz="1800" i="1" dirty="0" err="1" smtClean="0">
                <a:solidFill>
                  <a:srgbClr val="000000"/>
                </a:solidFill>
                <a:latin typeface="Arial"/>
                <a:cs typeface="Arial"/>
              </a:rPr>
              <a:t>Nish</a:t>
            </a:r>
            <a:r>
              <a:rPr lang="de-DE" altLang="ja-JP" sz="1800" i="1" dirty="0" err="1" smtClean="0">
                <a:solidFill>
                  <a:srgbClr val="000000"/>
                </a:solidFill>
                <a:latin typeface="Arial"/>
                <a:cs typeface="Arial"/>
              </a:rPr>
              <a:t>imura</a:t>
            </a:r>
            <a:endParaRPr lang="de-DE" altLang="ja-JP" sz="1800" i="1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eaLnBrk="0" hangingPunct="0">
              <a:spcBef>
                <a:spcPct val="50000"/>
              </a:spcBef>
            </a:pPr>
            <a:r>
              <a:rPr lang="de-DE" sz="1800" dirty="0" err="1">
                <a:solidFill>
                  <a:srgbClr val="000000"/>
                </a:solidFill>
                <a:latin typeface="Arial"/>
                <a:cs typeface="Arial"/>
              </a:rPr>
              <a:t>Tohoku</a:t>
            </a:r>
            <a:r>
              <a:rPr lang="de-DE" sz="1800" dirty="0">
                <a:solidFill>
                  <a:srgbClr val="000000"/>
                </a:solidFill>
                <a:latin typeface="Arial"/>
                <a:cs typeface="Arial"/>
              </a:rPr>
              <a:t> University, Sendai, </a:t>
            </a:r>
            <a:r>
              <a:rPr lang="de-DE" sz="1800" dirty="0" smtClean="0">
                <a:solidFill>
                  <a:srgbClr val="000000"/>
                </a:solidFill>
                <a:latin typeface="Arial"/>
                <a:cs typeface="Arial"/>
              </a:rPr>
              <a:t>Japan</a:t>
            </a:r>
            <a:endParaRPr lang="de-DE" sz="18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0" hangingPunct="0">
              <a:lnSpc>
                <a:spcPct val="150000"/>
              </a:lnSpc>
              <a:spcBef>
                <a:spcPct val="50000"/>
              </a:spcBef>
            </a:pPr>
            <a:endParaRPr lang="de-DE" b="1" i="1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67744" y="116632"/>
            <a:ext cx="5616624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sz="2200" dirty="0">
                <a:solidFill>
                  <a:srgbClr val="000000"/>
                </a:solidFill>
                <a:latin typeface="Arial"/>
                <a:cs typeface="Arial"/>
              </a:rPr>
              <a:t>Analysis </a:t>
            </a:r>
            <a:r>
              <a:rPr lang="de-DE" sz="2200" dirty="0" err="1">
                <a:solidFill>
                  <a:srgbClr val="000000"/>
                </a:solidFill>
                <a:latin typeface="Arial"/>
                <a:cs typeface="Arial"/>
              </a:rPr>
              <a:t>of</a:t>
            </a:r>
            <a:r>
              <a:rPr lang="de-DE" sz="2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de-DE" sz="2200" dirty="0" err="1">
                <a:solidFill>
                  <a:srgbClr val="000000"/>
                </a:solidFill>
                <a:latin typeface="Arial"/>
                <a:cs typeface="Arial"/>
              </a:rPr>
              <a:t>the</a:t>
            </a:r>
            <a:r>
              <a:rPr lang="de-DE" sz="2200" dirty="0">
                <a:solidFill>
                  <a:srgbClr val="000000"/>
                </a:solidFill>
                <a:latin typeface="Arial"/>
                <a:cs typeface="Arial"/>
              </a:rPr>
              <a:t> fluid </a:t>
            </a:r>
            <a:r>
              <a:rPr lang="de-DE" sz="2200" dirty="0" err="1" smtClean="0">
                <a:solidFill>
                  <a:srgbClr val="000000"/>
                </a:solidFill>
                <a:latin typeface="Arial"/>
                <a:cs typeface="Arial"/>
              </a:rPr>
              <a:t>phase</a:t>
            </a:r>
            <a:endParaRPr lang="de-DE" sz="22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0" hangingPunct="0">
              <a:spcBef>
                <a:spcPct val="50000"/>
              </a:spcBef>
            </a:pPr>
            <a:endParaRPr lang="de-DE" sz="2200" dirty="0">
              <a:solidFill>
                <a:srgbClr val="000000"/>
              </a:solidFill>
              <a:latin typeface="Helvetica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909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2" descr="TEST3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3" y="561975"/>
            <a:ext cx="7834312" cy="587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03" name="Line 3"/>
          <p:cNvSpPr>
            <a:spLocks noChangeShapeType="1"/>
          </p:cNvSpPr>
          <p:nvPr/>
        </p:nvSpPr>
        <p:spPr bwMode="auto">
          <a:xfrm flipV="1">
            <a:off x="6153150" y="1284288"/>
            <a:ext cx="2012950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04" name="Text Box 4"/>
          <p:cNvSpPr txBox="1">
            <a:spLocks noChangeArrowheads="1"/>
          </p:cNvSpPr>
          <p:nvPr/>
        </p:nvSpPr>
        <p:spPr bwMode="auto">
          <a:xfrm>
            <a:off x="6721475" y="938213"/>
            <a:ext cx="1196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sz="1600">
                <a:latin typeface="Helvetica" charset="0"/>
              </a:rPr>
              <a:t>100µm</a:t>
            </a:r>
          </a:p>
        </p:txBody>
      </p:sp>
    </p:spTree>
    <p:extLst>
      <p:ext uri="{BB962C8B-B14F-4D97-AF65-F5344CB8AC3E}">
        <p14:creationId xmlns:p14="http://schemas.microsoft.com/office/powerpoint/2010/main" val="3358484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96" y="211981"/>
            <a:ext cx="8712200" cy="652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06851" name="Line 3"/>
          <p:cNvSpPr>
            <a:spLocks noChangeShapeType="1"/>
          </p:cNvSpPr>
          <p:nvPr/>
        </p:nvSpPr>
        <p:spPr bwMode="auto">
          <a:xfrm flipV="1">
            <a:off x="1793875" y="665163"/>
            <a:ext cx="558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852" name="Text Box 4"/>
          <p:cNvSpPr txBox="1">
            <a:spLocks noChangeArrowheads="1"/>
          </p:cNvSpPr>
          <p:nvPr/>
        </p:nvSpPr>
        <p:spPr bwMode="auto">
          <a:xfrm>
            <a:off x="1754188" y="396875"/>
            <a:ext cx="10334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sz="1400">
                <a:latin typeface="Helvetica" charset="0"/>
              </a:rPr>
              <a:t>100µm</a:t>
            </a:r>
          </a:p>
        </p:txBody>
      </p:sp>
    </p:spTree>
    <p:extLst>
      <p:ext uri="{BB962C8B-B14F-4D97-AF65-F5344CB8AC3E}">
        <p14:creationId xmlns:p14="http://schemas.microsoft.com/office/powerpoint/2010/main" val="4235765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69" name="Rectangle 13"/>
          <p:cNvSpPr>
            <a:spLocks noChangeArrowheads="1"/>
          </p:cNvSpPr>
          <p:nvPr/>
        </p:nvSpPr>
        <p:spPr bwMode="auto">
          <a:xfrm>
            <a:off x="152400" y="76200"/>
            <a:ext cx="8839200" cy="6511925"/>
          </a:xfrm>
          <a:prstGeom prst="rect">
            <a:avLst/>
          </a:prstGeom>
          <a:solidFill>
            <a:srgbClr val="D3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2" name="Rectangle 17"/>
          <p:cNvSpPr>
            <a:spLocks noChangeArrowheads="1"/>
          </p:cNvSpPr>
          <p:nvPr/>
        </p:nvSpPr>
        <p:spPr bwMode="auto">
          <a:xfrm>
            <a:off x="971624" y="5309626"/>
            <a:ext cx="7416800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2000" dirty="0">
              <a:latin typeface="+mj-lt"/>
            </a:endParaRPr>
          </a:p>
          <a:p>
            <a:pPr algn="ctr">
              <a:defRPr/>
            </a:pPr>
            <a:endParaRPr lang="en-GB" sz="1600" dirty="0">
              <a:latin typeface="+mj-lt"/>
            </a:endParaRPr>
          </a:p>
          <a:p>
            <a:pPr algn="ctr">
              <a:defRPr/>
            </a:pPr>
            <a:endParaRPr lang="en-GB" sz="1700" dirty="0">
              <a:latin typeface="Calibri" pitchFamily="34" charset="0"/>
            </a:endParaRPr>
          </a:p>
        </p:txBody>
      </p:sp>
      <p:sp>
        <p:nvSpPr>
          <p:cNvPr id="11" name="Rectángulo 6"/>
          <p:cNvSpPr/>
          <p:nvPr/>
        </p:nvSpPr>
        <p:spPr>
          <a:xfrm>
            <a:off x="-533400" y="162669"/>
            <a:ext cx="10668000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1258888" y="2435404"/>
            <a:ext cx="640873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de-DE" dirty="0" err="1"/>
              <a:t>Direct</a:t>
            </a:r>
            <a:r>
              <a:rPr lang="de-DE" dirty="0"/>
              <a:t> in situ </a:t>
            </a:r>
            <a:r>
              <a:rPr lang="de-DE" dirty="0" err="1"/>
              <a:t>observations</a:t>
            </a:r>
            <a:r>
              <a:rPr lang="de-DE" dirty="0"/>
              <a:t> </a:t>
            </a:r>
            <a:r>
              <a:rPr lang="de-DE" dirty="0" err="1"/>
              <a:t>using</a:t>
            </a:r>
            <a:endParaRPr lang="de-DE" dirty="0"/>
          </a:p>
          <a:p>
            <a:pPr algn="ctr" defTabSz="914400">
              <a:spcBef>
                <a:spcPct val="50000"/>
              </a:spcBef>
            </a:pPr>
            <a:r>
              <a:rPr lang="de-DE" dirty="0"/>
              <a:t> </a:t>
            </a:r>
            <a:r>
              <a:rPr lang="de-DE" dirty="0" err="1"/>
              <a:t>Atomic</a:t>
            </a:r>
            <a:r>
              <a:rPr lang="de-DE" dirty="0"/>
              <a:t> </a:t>
            </a:r>
            <a:r>
              <a:rPr lang="de-DE" dirty="0" err="1"/>
              <a:t>force</a:t>
            </a:r>
            <a:r>
              <a:rPr lang="de-DE" dirty="0"/>
              <a:t> </a:t>
            </a:r>
            <a:r>
              <a:rPr lang="de-DE" dirty="0" err="1"/>
              <a:t>microscopy</a:t>
            </a:r>
            <a:endParaRPr lang="de-DE" dirty="0"/>
          </a:p>
          <a:p>
            <a:pPr algn="ctr" defTabSz="914400">
              <a:spcBef>
                <a:spcPct val="50000"/>
              </a:spcBef>
            </a:pPr>
            <a:r>
              <a:rPr lang="de-DE" dirty="0"/>
              <a:t>AFM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483768" y="116632"/>
            <a:ext cx="39604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/>
              <a:t>Nanoscale</a:t>
            </a:r>
            <a:r>
              <a:rPr lang="en-US" sz="2200" dirty="0" smtClean="0"/>
              <a:t> observations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798518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69" name="Rectangle 13"/>
          <p:cNvSpPr>
            <a:spLocks noChangeArrowheads="1"/>
          </p:cNvSpPr>
          <p:nvPr/>
        </p:nvSpPr>
        <p:spPr bwMode="auto">
          <a:xfrm>
            <a:off x="152400" y="76200"/>
            <a:ext cx="8839200" cy="6511925"/>
          </a:xfrm>
          <a:prstGeom prst="rect">
            <a:avLst/>
          </a:prstGeom>
          <a:solidFill>
            <a:srgbClr val="D3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2" name="Rectangle 17"/>
          <p:cNvSpPr>
            <a:spLocks noChangeArrowheads="1"/>
          </p:cNvSpPr>
          <p:nvPr/>
        </p:nvSpPr>
        <p:spPr bwMode="auto">
          <a:xfrm>
            <a:off x="971624" y="5309626"/>
            <a:ext cx="7416800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2000" dirty="0">
              <a:latin typeface="+mj-lt"/>
            </a:endParaRPr>
          </a:p>
          <a:p>
            <a:pPr algn="ctr">
              <a:defRPr/>
            </a:pPr>
            <a:endParaRPr lang="en-GB" sz="1600" dirty="0">
              <a:latin typeface="+mj-lt"/>
            </a:endParaRPr>
          </a:p>
          <a:p>
            <a:pPr algn="ctr">
              <a:defRPr/>
            </a:pPr>
            <a:endParaRPr lang="en-GB" sz="1700" dirty="0">
              <a:latin typeface="Calibri" pitchFamily="34" charset="0"/>
            </a:endParaRPr>
          </a:p>
        </p:txBody>
      </p:sp>
      <p:sp>
        <p:nvSpPr>
          <p:cNvPr id="11" name="Rectángulo 6"/>
          <p:cNvSpPr/>
          <p:nvPr/>
        </p:nvSpPr>
        <p:spPr>
          <a:xfrm>
            <a:off x="-533400" y="162669"/>
            <a:ext cx="10668000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9" name="Text Box 1035"/>
          <p:cNvSpPr txBox="1">
            <a:spLocks noChangeArrowheads="1"/>
          </p:cNvSpPr>
          <p:nvPr/>
        </p:nvSpPr>
        <p:spPr bwMode="auto">
          <a:xfrm>
            <a:off x="1336872" y="110132"/>
            <a:ext cx="90678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200" dirty="0" err="1">
                <a:latin typeface="Arial"/>
                <a:cs typeface="Arial"/>
              </a:rPr>
              <a:t>Morphology</a:t>
            </a:r>
            <a:r>
              <a:rPr lang="es-ES_tradnl" sz="2200" dirty="0">
                <a:latin typeface="Arial"/>
                <a:cs typeface="Arial"/>
              </a:rPr>
              <a:t> of </a:t>
            </a:r>
            <a:r>
              <a:rPr lang="es-ES_tradnl" sz="2200" dirty="0" err="1">
                <a:latin typeface="Arial"/>
                <a:cs typeface="Arial"/>
              </a:rPr>
              <a:t>dissolution</a:t>
            </a:r>
            <a:r>
              <a:rPr lang="es-ES_tradnl" sz="2200" dirty="0">
                <a:latin typeface="Arial"/>
                <a:cs typeface="Arial"/>
              </a:rPr>
              <a:t> </a:t>
            </a:r>
            <a:r>
              <a:rPr lang="es-ES_tradnl" sz="2200" dirty="0" err="1">
                <a:latin typeface="Arial"/>
                <a:cs typeface="Arial"/>
              </a:rPr>
              <a:t>features</a:t>
            </a:r>
            <a:r>
              <a:rPr lang="es-ES_tradnl" sz="2200" dirty="0">
                <a:latin typeface="Arial"/>
                <a:cs typeface="Arial"/>
              </a:rPr>
              <a:t> of </a:t>
            </a:r>
            <a:r>
              <a:rPr lang="es-ES_tradnl" sz="2200" dirty="0" err="1">
                <a:latin typeface="Arial"/>
                <a:cs typeface="Arial"/>
              </a:rPr>
              <a:t>calcite</a:t>
            </a:r>
            <a:endParaRPr lang="en-GB" sz="2200" dirty="0">
              <a:latin typeface="Arial"/>
              <a:cs typeface="Arial"/>
            </a:endParaRPr>
          </a:p>
        </p:txBody>
      </p:sp>
      <p:pic>
        <p:nvPicPr>
          <p:cNvPr id="15" name="Picture 24" descr="calcite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10" y="775197"/>
            <a:ext cx="7588570" cy="569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7" descr="calcite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94" y="775195"/>
            <a:ext cx="7591619" cy="569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1" descr="calcite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10" y="775196"/>
            <a:ext cx="7492584" cy="562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2" descr="calcite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93" y="775196"/>
            <a:ext cx="7532357" cy="5649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3" descr="calcite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08" y="620688"/>
            <a:ext cx="7952432" cy="596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713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69" name="Rectangle 13"/>
          <p:cNvSpPr>
            <a:spLocks noChangeArrowheads="1"/>
          </p:cNvSpPr>
          <p:nvPr/>
        </p:nvSpPr>
        <p:spPr bwMode="auto">
          <a:xfrm>
            <a:off x="152400" y="0"/>
            <a:ext cx="8839200" cy="6511925"/>
          </a:xfrm>
          <a:prstGeom prst="rect">
            <a:avLst/>
          </a:prstGeom>
          <a:solidFill>
            <a:srgbClr val="D3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2" name="Rectangle 17"/>
          <p:cNvSpPr>
            <a:spLocks noChangeArrowheads="1"/>
          </p:cNvSpPr>
          <p:nvPr/>
        </p:nvSpPr>
        <p:spPr bwMode="auto">
          <a:xfrm>
            <a:off x="971624" y="5309626"/>
            <a:ext cx="7416800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2000" dirty="0">
              <a:latin typeface="+mj-lt"/>
            </a:endParaRPr>
          </a:p>
          <a:p>
            <a:pPr algn="ctr">
              <a:defRPr/>
            </a:pPr>
            <a:endParaRPr lang="en-GB" sz="1600" dirty="0">
              <a:latin typeface="+mj-lt"/>
            </a:endParaRPr>
          </a:p>
          <a:p>
            <a:pPr algn="ctr">
              <a:defRPr/>
            </a:pPr>
            <a:endParaRPr lang="en-GB" sz="1700" dirty="0">
              <a:latin typeface="Calibri" pitchFamily="34" charset="0"/>
            </a:endParaRPr>
          </a:p>
        </p:txBody>
      </p:sp>
      <p:sp>
        <p:nvSpPr>
          <p:cNvPr id="11" name="Rectángulo 6"/>
          <p:cNvSpPr/>
          <p:nvPr/>
        </p:nvSpPr>
        <p:spPr>
          <a:xfrm>
            <a:off x="-533400" y="162669"/>
            <a:ext cx="10668000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dirty="0" smtClean="0"/>
              <a:t>D</a:t>
            </a:r>
            <a:endParaRPr lang="en-GB" sz="1800" dirty="0"/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1204529" y="2419990"/>
            <a:ext cx="64087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483768" y="116632"/>
            <a:ext cx="39604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200" dirty="0"/>
          </a:p>
        </p:txBody>
      </p:sp>
      <p:pic>
        <p:nvPicPr>
          <p:cNvPr id="2" name="Picture 1" descr="Screen Shot 2015-10-25 at 14.00.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624335"/>
            <a:ext cx="5233639" cy="58407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4448" y="162670"/>
            <a:ext cx="931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Dissolution rates of calcite in the presence of various 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588224" y="692696"/>
            <a:ext cx="237626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Etch pit spreading rates (open symbols) vs. dissolution rates (filled symbols) </a:t>
            </a:r>
          </a:p>
          <a:p>
            <a:endParaRPr lang="en-US" dirty="0" smtClean="0"/>
          </a:p>
          <a:p>
            <a:pPr marL="457200" indent="-457200">
              <a:buAutoNum type="alphaLcParenBoth"/>
            </a:pPr>
            <a:r>
              <a:rPr lang="en-US" dirty="0" smtClean="0"/>
              <a:t>IS </a:t>
            </a:r>
            <a:r>
              <a:rPr lang="en-US" dirty="0"/>
              <a:t>= 0.001 </a:t>
            </a:r>
            <a:r>
              <a:rPr lang="en-US" dirty="0" smtClean="0"/>
              <a:t>M</a:t>
            </a:r>
          </a:p>
          <a:p>
            <a:r>
              <a:rPr lang="en-US" dirty="0" smtClean="0"/>
              <a:t> </a:t>
            </a:r>
          </a:p>
          <a:p>
            <a:r>
              <a:rPr lang="en-US" dirty="0" smtClean="0"/>
              <a:t>(</a:t>
            </a:r>
            <a:r>
              <a:rPr lang="en-US" dirty="0"/>
              <a:t>b</a:t>
            </a:r>
            <a:r>
              <a:rPr lang="en-US" dirty="0" smtClean="0"/>
              <a:t>) </a:t>
            </a:r>
            <a:r>
              <a:rPr lang="en-US" dirty="0"/>
              <a:t>IS = 0.1M </a:t>
            </a:r>
            <a:r>
              <a:rPr lang="en-US" dirty="0" smtClean="0"/>
              <a:t> </a:t>
            </a:r>
            <a:r>
              <a:rPr lang="en-US" dirty="0"/>
              <a:t>for the different</a:t>
            </a:r>
          </a:p>
          <a:p>
            <a:r>
              <a:rPr lang="en-US" dirty="0"/>
              <a:t>electrolytes tested.</a:t>
            </a:r>
          </a:p>
        </p:txBody>
      </p:sp>
    </p:spTree>
    <p:extLst>
      <p:ext uri="{BB962C8B-B14F-4D97-AF65-F5344CB8AC3E}">
        <p14:creationId xmlns:p14="http://schemas.microsoft.com/office/powerpoint/2010/main" val="2185800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69" name="Rectangle 13"/>
          <p:cNvSpPr>
            <a:spLocks noChangeArrowheads="1"/>
          </p:cNvSpPr>
          <p:nvPr/>
        </p:nvSpPr>
        <p:spPr bwMode="auto">
          <a:xfrm>
            <a:off x="152400" y="76200"/>
            <a:ext cx="8839200" cy="6511925"/>
          </a:xfrm>
          <a:prstGeom prst="rect">
            <a:avLst/>
          </a:prstGeom>
          <a:solidFill>
            <a:srgbClr val="D3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2" name="Rectangle 17"/>
          <p:cNvSpPr>
            <a:spLocks noChangeArrowheads="1"/>
          </p:cNvSpPr>
          <p:nvPr/>
        </p:nvSpPr>
        <p:spPr bwMode="auto">
          <a:xfrm>
            <a:off x="971624" y="5309626"/>
            <a:ext cx="7416800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2000" dirty="0">
              <a:latin typeface="+mj-lt"/>
            </a:endParaRPr>
          </a:p>
          <a:p>
            <a:pPr algn="ctr">
              <a:defRPr/>
            </a:pPr>
            <a:endParaRPr lang="en-GB" sz="1600" dirty="0">
              <a:latin typeface="+mj-lt"/>
            </a:endParaRPr>
          </a:p>
          <a:p>
            <a:pPr algn="ctr">
              <a:defRPr/>
            </a:pPr>
            <a:endParaRPr lang="en-GB" sz="1700" dirty="0">
              <a:latin typeface="Calibri" pitchFamily="34" charset="0"/>
            </a:endParaRPr>
          </a:p>
        </p:txBody>
      </p:sp>
      <p:sp>
        <p:nvSpPr>
          <p:cNvPr id="11" name="Rectángulo 6"/>
          <p:cNvSpPr/>
          <p:nvPr/>
        </p:nvSpPr>
        <p:spPr>
          <a:xfrm>
            <a:off x="-533400" y="162669"/>
            <a:ext cx="10668000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9" name="TextBox 8"/>
          <p:cNvSpPr txBox="1"/>
          <p:nvPr/>
        </p:nvSpPr>
        <p:spPr>
          <a:xfrm>
            <a:off x="1979712" y="116633"/>
            <a:ext cx="61926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/>
              <a:t>Nanoscale</a:t>
            </a:r>
            <a:r>
              <a:rPr lang="en-US" sz="2200" dirty="0" smtClean="0"/>
              <a:t> observations – calcite growth</a:t>
            </a:r>
            <a:endParaRPr lang="en-US" sz="2200" dirty="0"/>
          </a:p>
        </p:txBody>
      </p:sp>
      <p:pic>
        <p:nvPicPr>
          <p:cNvPr id="4" name="Picture 3" descr="calcite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593556"/>
            <a:ext cx="4340829" cy="57877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24128" y="599778"/>
            <a:ext cx="3419872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Growth mechanisms on calcite {</a:t>
            </a:r>
            <a:r>
              <a:rPr lang="en-US" sz="2000" dirty="0" smtClean="0"/>
              <a:t>10-14</a:t>
            </a:r>
            <a:r>
              <a:rPr lang="en-US" sz="2000" dirty="0"/>
              <a:t>} surfaces as seen by AFM</a:t>
            </a:r>
            <a:r>
              <a:rPr lang="en-US" sz="2000" dirty="0" smtClean="0"/>
              <a:t>:</a:t>
            </a:r>
          </a:p>
          <a:p>
            <a:pPr>
              <a:lnSpc>
                <a:spcPct val="150000"/>
              </a:lnSpc>
            </a:pPr>
            <a:endParaRPr lang="en-US" sz="2000" dirty="0" smtClean="0"/>
          </a:p>
          <a:p>
            <a:pPr>
              <a:lnSpc>
                <a:spcPct val="150000"/>
              </a:lnSpc>
            </a:pPr>
            <a:r>
              <a:rPr lang="en-US" sz="2000" dirty="0" smtClean="0"/>
              <a:t> </a:t>
            </a:r>
            <a:r>
              <a:rPr lang="en-US" sz="2000" dirty="0"/>
              <a:t>(a) spiral growth</a:t>
            </a:r>
            <a:r>
              <a:rPr lang="en-US" sz="2000" dirty="0" smtClean="0"/>
              <a:t>;</a:t>
            </a:r>
          </a:p>
          <a:p>
            <a:pPr>
              <a:lnSpc>
                <a:spcPct val="150000"/>
              </a:lnSpc>
            </a:pP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 smtClean="0"/>
              <a:t> </a:t>
            </a:r>
            <a:r>
              <a:rPr lang="en-US" sz="2000" dirty="0"/>
              <a:t>(b) two</a:t>
            </a:r>
            <a:r>
              <a:rPr lang="en-US" sz="2000" dirty="0" smtClean="0"/>
              <a:t>-dimensional nucleation or island growth. 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837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30659</TotalTime>
  <Words>1861</Words>
  <Application>Microsoft Macintosh PowerPoint</Application>
  <PresentationFormat>On-screen Show (4:3)</PresentationFormat>
  <Paragraphs>323</Paragraphs>
  <Slides>68</Slides>
  <Notes>51</Notes>
  <HiddenSlides>0</HiddenSlides>
  <MMClips>5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68</vt:i4>
      </vt:variant>
    </vt:vector>
  </HeadingPairs>
  <TitlesOfParts>
    <vt:vector size="71" baseType="lpstr">
      <vt:lpstr>Tema de Office</vt:lpstr>
      <vt:lpstr>Image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encarni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subject/>
  <dc:creator>encarni ruiz agudo</dc:creator>
  <cp:keywords/>
  <dc:description/>
  <cp:lastModifiedBy>Christine Putnis</cp:lastModifiedBy>
  <cp:revision>355</cp:revision>
  <dcterms:created xsi:type="dcterms:W3CDTF">2012-02-29T09:22:34Z</dcterms:created>
  <dcterms:modified xsi:type="dcterms:W3CDTF">2017-08-10T14:52:24Z</dcterms:modified>
  <cp:category/>
</cp:coreProperties>
</file>