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74" r:id="rId2"/>
    <p:sldId id="257" r:id="rId3"/>
    <p:sldId id="317" r:id="rId4"/>
    <p:sldId id="434" r:id="rId5"/>
    <p:sldId id="445" r:id="rId6"/>
    <p:sldId id="278" r:id="rId7"/>
    <p:sldId id="280" r:id="rId8"/>
    <p:sldId id="382" r:id="rId9"/>
    <p:sldId id="381" r:id="rId10"/>
    <p:sldId id="383" r:id="rId11"/>
    <p:sldId id="406" r:id="rId12"/>
    <p:sldId id="422" r:id="rId13"/>
    <p:sldId id="435" r:id="rId14"/>
    <p:sldId id="436" r:id="rId15"/>
    <p:sldId id="380" r:id="rId16"/>
    <p:sldId id="372" r:id="rId17"/>
    <p:sldId id="437" r:id="rId18"/>
    <p:sldId id="408" r:id="rId19"/>
    <p:sldId id="261" r:id="rId20"/>
    <p:sldId id="262" r:id="rId21"/>
    <p:sldId id="263" r:id="rId22"/>
    <p:sldId id="329" r:id="rId23"/>
    <p:sldId id="336" r:id="rId24"/>
    <p:sldId id="339" r:id="rId25"/>
    <p:sldId id="350" r:id="rId26"/>
    <p:sldId id="337" r:id="rId27"/>
    <p:sldId id="349" r:id="rId28"/>
    <p:sldId id="351" r:id="rId29"/>
    <p:sldId id="352" r:id="rId30"/>
    <p:sldId id="443" r:id="rId31"/>
    <p:sldId id="444" r:id="rId32"/>
    <p:sldId id="330" r:id="rId33"/>
    <p:sldId id="353" r:id="rId34"/>
    <p:sldId id="354" r:id="rId35"/>
    <p:sldId id="355" r:id="rId36"/>
    <p:sldId id="340" r:id="rId37"/>
    <p:sldId id="356" r:id="rId38"/>
    <p:sldId id="364" r:id="rId39"/>
    <p:sldId id="438" r:id="rId40"/>
    <p:sldId id="439" r:id="rId41"/>
    <p:sldId id="440" r:id="rId42"/>
    <p:sldId id="345" r:id="rId43"/>
    <p:sldId id="441" r:id="rId44"/>
    <p:sldId id="348" r:id="rId45"/>
    <p:sldId id="357" r:id="rId46"/>
    <p:sldId id="359" r:id="rId47"/>
    <p:sldId id="360" r:id="rId48"/>
    <p:sldId id="361" r:id="rId49"/>
    <p:sldId id="362" r:id="rId50"/>
    <p:sldId id="433" r:id="rId51"/>
    <p:sldId id="308" r:id="rId52"/>
    <p:sldId id="309"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2"/>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0"/>
    <p:restoredTop sz="96824" autoAdjust="0"/>
  </p:normalViewPr>
  <p:slideViewPr>
    <p:cSldViewPr snapToGrid="0" snapToObjects="1">
      <p:cViewPr varScale="1">
        <p:scale>
          <a:sx n="131" d="100"/>
          <a:sy n="131" d="100"/>
        </p:scale>
        <p:origin x="1768" y="184"/>
      </p:cViewPr>
      <p:guideLst>
        <p:guide orient="horz" pos="2160"/>
        <p:guide pos="2880"/>
      </p:guideLst>
    </p:cSldViewPr>
  </p:slideViewPr>
  <p:notesTextViewPr>
    <p:cViewPr>
      <p:scale>
        <a:sx n="100" d="100"/>
        <a:sy n="100" d="100"/>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Users/beccawalker/Downloads/excel_data_unit_2.v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beccawalker/Downloads/excel_data_unit_2.v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46847341756703E-2"/>
          <c:y val="0.15922188140522001"/>
          <c:w val="0.81956708173106196"/>
          <c:h val="0.62602304704023903"/>
        </c:manualLayout>
      </c:layout>
      <c:scatterChart>
        <c:scatterStyle val="smoothMarker"/>
        <c:varyColors val="0"/>
        <c:ser>
          <c:idx val="0"/>
          <c:order val="0"/>
          <c:tx>
            <c:v>Depth to water table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'GW-1'!$A$3:$A$714</c:f>
              <c:numCache>
                <c:formatCode>m/d/yy</c:formatCode>
                <c:ptCount val="712"/>
                <c:pt idx="0">
                  <c:v>31674</c:v>
                </c:pt>
                <c:pt idx="1">
                  <c:v>31713</c:v>
                </c:pt>
                <c:pt idx="2">
                  <c:v>31716</c:v>
                </c:pt>
                <c:pt idx="3">
                  <c:v>31721</c:v>
                </c:pt>
                <c:pt idx="4">
                  <c:v>31726</c:v>
                </c:pt>
                <c:pt idx="5">
                  <c:v>31731</c:v>
                </c:pt>
                <c:pt idx="6">
                  <c:v>31736</c:v>
                </c:pt>
                <c:pt idx="7">
                  <c:v>31741</c:v>
                </c:pt>
                <c:pt idx="8">
                  <c:v>31746</c:v>
                </c:pt>
                <c:pt idx="9">
                  <c:v>31748</c:v>
                </c:pt>
                <c:pt idx="10">
                  <c:v>31751</c:v>
                </c:pt>
                <c:pt idx="11">
                  <c:v>31756</c:v>
                </c:pt>
                <c:pt idx="12">
                  <c:v>31761</c:v>
                </c:pt>
                <c:pt idx="13">
                  <c:v>31766</c:v>
                </c:pt>
                <c:pt idx="14">
                  <c:v>31771</c:v>
                </c:pt>
                <c:pt idx="15">
                  <c:v>31777</c:v>
                </c:pt>
                <c:pt idx="16">
                  <c:v>31782</c:v>
                </c:pt>
                <c:pt idx="17">
                  <c:v>31787</c:v>
                </c:pt>
                <c:pt idx="18">
                  <c:v>31792</c:v>
                </c:pt>
                <c:pt idx="19">
                  <c:v>31797</c:v>
                </c:pt>
                <c:pt idx="20">
                  <c:v>31802</c:v>
                </c:pt>
                <c:pt idx="21">
                  <c:v>31808</c:v>
                </c:pt>
                <c:pt idx="22">
                  <c:v>31812</c:v>
                </c:pt>
                <c:pt idx="23">
                  <c:v>31813</c:v>
                </c:pt>
                <c:pt idx="24">
                  <c:v>31818</c:v>
                </c:pt>
                <c:pt idx="25">
                  <c:v>31823</c:v>
                </c:pt>
                <c:pt idx="26">
                  <c:v>31828</c:v>
                </c:pt>
                <c:pt idx="27">
                  <c:v>31833</c:v>
                </c:pt>
                <c:pt idx="28">
                  <c:v>31836</c:v>
                </c:pt>
                <c:pt idx="29">
                  <c:v>31839</c:v>
                </c:pt>
                <c:pt idx="30">
                  <c:v>31841</c:v>
                </c:pt>
                <c:pt idx="31">
                  <c:v>31846</c:v>
                </c:pt>
                <c:pt idx="32">
                  <c:v>31851</c:v>
                </c:pt>
                <c:pt idx="33">
                  <c:v>31856</c:v>
                </c:pt>
                <c:pt idx="34">
                  <c:v>31861</c:v>
                </c:pt>
                <c:pt idx="35">
                  <c:v>31867</c:v>
                </c:pt>
                <c:pt idx="36">
                  <c:v>31872</c:v>
                </c:pt>
                <c:pt idx="37">
                  <c:v>31877</c:v>
                </c:pt>
                <c:pt idx="38">
                  <c:v>31882</c:v>
                </c:pt>
                <c:pt idx="39">
                  <c:v>31887</c:v>
                </c:pt>
                <c:pt idx="40">
                  <c:v>31892</c:v>
                </c:pt>
                <c:pt idx="41">
                  <c:v>31897</c:v>
                </c:pt>
                <c:pt idx="42">
                  <c:v>31902</c:v>
                </c:pt>
                <c:pt idx="43">
                  <c:v>31907</c:v>
                </c:pt>
                <c:pt idx="44">
                  <c:v>31909</c:v>
                </c:pt>
                <c:pt idx="45">
                  <c:v>31912</c:v>
                </c:pt>
                <c:pt idx="46">
                  <c:v>31917</c:v>
                </c:pt>
                <c:pt idx="47">
                  <c:v>31922</c:v>
                </c:pt>
                <c:pt idx="48">
                  <c:v>31928</c:v>
                </c:pt>
                <c:pt idx="49">
                  <c:v>31931</c:v>
                </c:pt>
                <c:pt idx="50">
                  <c:v>31933</c:v>
                </c:pt>
                <c:pt idx="51">
                  <c:v>31938</c:v>
                </c:pt>
                <c:pt idx="52">
                  <c:v>31943</c:v>
                </c:pt>
                <c:pt idx="53">
                  <c:v>31948</c:v>
                </c:pt>
                <c:pt idx="54">
                  <c:v>31953</c:v>
                </c:pt>
                <c:pt idx="55">
                  <c:v>31958</c:v>
                </c:pt>
                <c:pt idx="56">
                  <c:v>31963</c:v>
                </c:pt>
                <c:pt idx="57">
                  <c:v>31968</c:v>
                </c:pt>
                <c:pt idx="58">
                  <c:v>31973</c:v>
                </c:pt>
                <c:pt idx="59">
                  <c:v>31978</c:v>
                </c:pt>
                <c:pt idx="60">
                  <c:v>31983</c:v>
                </c:pt>
                <c:pt idx="61">
                  <c:v>31989</c:v>
                </c:pt>
                <c:pt idx="62">
                  <c:v>31994</c:v>
                </c:pt>
                <c:pt idx="63">
                  <c:v>31995</c:v>
                </c:pt>
                <c:pt idx="64">
                  <c:v>31999</c:v>
                </c:pt>
                <c:pt idx="65">
                  <c:v>32004</c:v>
                </c:pt>
                <c:pt idx="66">
                  <c:v>32009</c:v>
                </c:pt>
                <c:pt idx="67">
                  <c:v>32014</c:v>
                </c:pt>
                <c:pt idx="68">
                  <c:v>32017</c:v>
                </c:pt>
                <c:pt idx="69">
                  <c:v>32020</c:v>
                </c:pt>
                <c:pt idx="70">
                  <c:v>32025</c:v>
                </c:pt>
                <c:pt idx="71">
                  <c:v>32030</c:v>
                </c:pt>
                <c:pt idx="72">
                  <c:v>32035</c:v>
                </c:pt>
                <c:pt idx="73">
                  <c:v>32040</c:v>
                </c:pt>
                <c:pt idx="74">
                  <c:v>32044</c:v>
                </c:pt>
                <c:pt idx="75">
                  <c:v>32045</c:v>
                </c:pt>
                <c:pt idx="76">
                  <c:v>32050</c:v>
                </c:pt>
                <c:pt idx="77">
                  <c:v>32055</c:v>
                </c:pt>
                <c:pt idx="78">
                  <c:v>32060</c:v>
                </c:pt>
                <c:pt idx="79">
                  <c:v>32065</c:v>
                </c:pt>
                <c:pt idx="80">
                  <c:v>32070</c:v>
                </c:pt>
                <c:pt idx="81">
                  <c:v>32072</c:v>
                </c:pt>
                <c:pt idx="82">
                  <c:v>32075</c:v>
                </c:pt>
                <c:pt idx="83">
                  <c:v>32081</c:v>
                </c:pt>
                <c:pt idx="84">
                  <c:v>32086</c:v>
                </c:pt>
                <c:pt idx="85">
                  <c:v>32091</c:v>
                </c:pt>
                <c:pt idx="86">
                  <c:v>32096</c:v>
                </c:pt>
                <c:pt idx="87">
                  <c:v>32098</c:v>
                </c:pt>
                <c:pt idx="88">
                  <c:v>32101</c:v>
                </c:pt>
                <c:pt idx="89">
                  <c:v>32106</c:v>
                </c:pt>
                <c:pt idx="90">
                  <c:v>32111</c:v>
                </c:pt>
                <c:pt idx="91">
                  <c:v>32116</c:v>
                </c:pt>
                <c:pt idx="92">
                  <c:v>32121</c:v>
                </c:pt>
                <c:pt idx="93">
                  <c:v>32125</c:v>
                </c:pt>
                <c:pt idx="94">
                  <c:v>32126</c:v>
                </c:pt>
                <c:pt idx="95">
                  <c:v>32131</c:v>
                </c:pt>
                <c:pt idx="96">
                  <c:v>32136</c:v>
                </c:pt>
                <c:pt idx="97">
                  <c:v>32142</c:v>
                </c:pt>
                <c:pt idx="98">
                  <c:v>32147</c:v>
                </c:pt>
                <c:pt idx="99">
                  <c:v>32152</c:v>
                </c:pt>
                <c:pt idx="100">
                  <c:v>32157</c:v>
                </c:pt>
                <c:pt idx="101">
                  <c:v>32162</c:v>
                </c:pt>
                <c:pt idx="102">
                  <c:v>32167</c:v>
                </c:pt>
                <c:pt idx="103">
                  <c:v>32173</c:v>
                </c:pt>
                <c:pt idx="104">
                  <c:v>32178</c:v>
                </c:pt>
                <c:pt idx="105">
                  <c:v>32183</c:v>
                </c:pt>
                <c:pt idx="106">
                  <c:v>32188</c:v>
                </c:pt>
                <c:pt idx="107">
                  <c:v>32193</c:v>
                </c:pt>
                <c:pt idx="108">
                  <c:v>32198</c:v>
                </c:pt>
                <c:pt idx="109">
                  <c:v>32202</c:v>
                </c:pt>
                <c:pt idx="110">
                  <c:v>32207</c:v>
                </c:pt>
                <c:pt idx="111">
                  <c:v>32212</c:v>
                </c:pt>
                <c:pt idx="112">
                  <c:v>32217</c:v>
                </c:pt>
                <c:pt idx="113">
                  <c:v>32222</c:v>
                </c:pt>
                <c:pt idx="114">
                  <c:v>32227</c:v>
                </c:pt>
                <c:pt idx="115">
                  <c:v>32233</c:v>
                </c:pt>
                <c:pt idx="116">
                  <c:v>32238</c:v>
                </c:pt>
                <c:pt idx="117">
                  <c:v>32240</c:v>
                </c:pt>
                <c:pt idx="118">
                  <c:v>32243</c:v>
                </c:pt>
                <c:pt idx="119">
                  <c:v>32248</c:v>
                </c:pt>
                <c:pt idx="120">
                  <c:v>32253</c:v>
                </c:pt>
                <c:pt idx="121">
                  <c:v>32258</c:v>
                </c:pt>
                <c:pt idx="122">
                  <c:v>32263</c:v>
                </c:pt>
                <c:pt idx="123">
                  <c:v>32268</c:v>
                </c:pt>
                <c:pt idx="124">
                  <c:v>32273</c:v>
                </c:pt>
                <c:pt idx="125">
                  <c:v>32278</c:v>
                </c:pt>
                <c:pt idx="126">
                  <c:v>32283</c:v>
                </c:pt>
                <c:pt idx="127">
                  <c:v>32288</c:v>
                </c:pt>
                <c:pt idx="128">
                  <c:v>32294</c:v>
                </c:pt>
                <c:pt idx="129">
                  <c:v>32299</c:v>
                </c:pt>
                <c:pt idx="130">
                  <c:v>32302</c:v>
                </c:pt>
                <c:pt idx="131">
                  <c:v>32304</c:v>
                </c:pt>
                <c:pt idx="132">
                  <c:v>32309</c:v>
                </c:pt>
                <c:pt idx="133">
                  <c:v>32314</c:v>
                </c:pt>
                <c:pt idx="134">
                  <c:v>32319</c:v>
                </c:pt>
                <c:pt idx="135">
                  <c:v>32324</c:v>
                </c:pt>
                <c:pt idx="136">
                  <c:v>32329</c:v>
                </c:pt>
                <c:pt idx="137">
                  <c:v>32331</c:v>
                </c:pt>
                <c:pt idx="138">
                  <c:v>32334</c:v>
                </c:pt>
                <c:pt idx="139">
                  <c:v>32339</c:v>
                </c:pt>
                <c:pt idx="140">
                  <c:v>32344</c:v>
                </c:pt>
                <c:pt idx="141">
                  <c:v>32349</c:v>
                </c:pt>
                <c:pt idx="142">
                  <c:v>32355</c:v>
                </c:pt>
                <c:pt idx="143">
                  <c:v>32360</c:v>
                </c:pt>
                <c:pt idx="144">
                  <c:v>32365</c:v>
                </c:pt>
                <c:pt idx="145">
                  <c:v>32370</c:v>
                </c:pt>
                <c:pt idx="146">
                  <c:v>32375</c:v>
                </c:pt>
                <c:pt idx="147">
                  <c:v>32380</c:v>
                </c:pt>
                <c:pt idx="148">
                  <c:v>32386</c:v>
                </c:pt>
                <c:pt idx="149">
                  <c:v>32391</c:v>
                </c:pt>
                <c:pt idx="150">
                  <c:v>32396</c:v>
                </c:pt>
                <c:pt idx="151">
                  <c:v>32400</c:v>
                </c:pt>
                <c:pt idx="152">
                  <c:v>32401</c:v>
                </c:pt>
                <c:pt idx="153">
                  <c:v>32406</c:v>
                </c:pt>
                <c:pt idx="154">
                  <c:v>32411</c:v>
                </c:pt>
                <c:pt idx="155">
                  <c:v>32416</c:v>
                </c:pt>
                <c:pt idx="156">
                  <c:v>32421</c:v>
                </c:pt>
                <c:pt idx="157">
                  <c:v>32426</c:v>
                </c:pt>
                <c:pt idx="158">
                  <c:v>32431</c:v>
                </c:pt>
                <c:pt idx="159">
                  <c:v>32435</c:v>
                </c:pt>
                <c:pt idx="160">
                  <c:v>32436</c:v>
                </c:pt>
                <c:pt idx="161">
                  <c:v>32441</c:v>
                </c:pt>
                <c:pt idx="162">
                  <c:v>32447</c:v>
                </c:pt>
                <c:pt idx="163">
                  <c:v>32452</c:v>
                </c:pt>
                <c:pt idx="164">
                  <c:v>32457</c:v>
                </c:pt>
                <c:pt idx="165">
                  <c:v>32461</c:v>
                </c:pt>
                <c:pt idx="166">
                  <c:v>32462</c:v>
                </c:pt>
                <c:pt idx="167">
                  <c:v>32467</c:v>
                </c:pt>
                <c:pt idx="168">
                  <c:v>32472</c:v>
                </c:pt>
                <c:pt idx="169">
                  <c:v>32477</c:v>
                </c:pt>
                <c:pt idx="170">
                  <c:v>32482</c:v>
                </c:pt>
                <c:pt idx="171">
                  <c:v>32487</c:v>
                </c:pt>
                <c:pt idx="172">
                  <c:v>32490</c:v>
                </c:pt>
                <c:pt idx="173">
                  <c:v>32492</c:v>
                </c:pt>
                <c:pt idx="174">
                  <c:v>32497</c:v>
                </c:pt>
                <c:pt idx="175">
                  <c:v>32508</c:v>
                </c:pt>
                <c:pt idx="176">
                  <c:v>32513</c:v>
                </c:pt>
                <c:pt idx="177">
                  <c:v>32518</c:v>
                </c:pt>
                <c:pt idx="178">
                  <c:v>32519</c:v>
                </c:pt>
                <c:pt idx="179">
                  <c:v>32523</c:v>
                </c:pt>
                <c:pt idx="180">
                  <c:v>32528</c:v>
                </c:pt>
                <c:pt idx="181">
                  <c:v>32533</c:v>
                </c:pt>
                <c:pt idx="182">
                  <c:v>32539</c:v>
                </c:pt>
                <c:pt idx="183">
                  <c:v>32544</c:v>
                </c:pt>
                <c:pt idx="184">
                  <c:v>32549</c:v>
                </c:pt>
                <c:pt idx="185">
                  <c:v>32554</c:v>
                </c:pt>
                <c:pt idx="186">
                  <c:v>32559</c:v>
                </c:pt>
                <c:pt idx="187">
                  <c:v>32561</c:v>
                </c:pt>
                <c:pt idx="188">
                  <c:v>32564</c:v>
                </c:pt>
                <c:pt idx="189">
                  <c:v>32567</c:v>
                </c:pt>
                <c:pt idx="190">
                  <c:v>32572</c:v>
                </c:pt>
                <c:pt idx="191">
                  <c:v>32577</c:v>
                </c:pt>
                <c:pt idx="192">
                  <c:v>32582</c:v>
                </c:pt>
                <c:pt idx="193">
                  <c:v>32583</c:v>
                </c:pt>
                <c:pt idx="194">
                  <c:v>32587</c:v>
                </c:pt>
                <c:pt idx="195">
                  <c:v>32592</c:v>
                </c:pt>
                <c:pt idx="196">
                  <c:v>32598</c:v>
                </c:pt>
                <c:pt idx="197">
                  <c:v>32603</c:v>
                </c:pt>
                <c:pt idx="198">
                  <c:v>32608</c:v>
                </c:pt>
                <c:pt idx="199">
                  <c:v>32613</c:v>
                </c:pt>
                <c:pt idx="200">
                  <c:v>32617</c:v>
                </c:pt>
                <c:pt idx="201">
                  <c:v>32618</c:v>
                </c:pt>
                <c:pt idx="202">
                  <c:v>32623</c:v>
                </c:pt>
                <c:pt idx="203">
                  <c:v>32628</c:v>
                </c:pt>
                <c:pt idx="204">
                  <c:v>32633</c:v>
                </c:pt>
                <c:pt idx="205">
                  <c:v>32638</c:v>
                </c:pt>
                <c:pt idx="206">
                  <c:v>32643</c:v>
                </c:pt>
                <c:pt idx="207">
                  <c:v>32648</c:v>
                </c:pt>
                <c:pt idx="208">
                  <c:v>32653</c:v>
                </c:pt>
                <c:pt idx="209">
                  <c:v>32659</c:v>
                </c:pt>
                <c:pt idx="210">
                  <c:v>32664</c:v>
                </c:pt>
                <c:pt idx="211">
                  <c:v>32665</c:v>
                </c:pt>
                <c:pt idx="212">
                  <c:v>32669</c:v>
                </c:pt>
                <c:pt idx="213">
                  <c:v>32674</c:v>
                </c:pt>
                <c:pt idx="214">
                  <c:v>32679</c:v>
                </c:pt>
                <c:pt idx="215">
                  <c:v>32684</c:v>
                </c:pt>
                <c:pt idx="216">
                  <c:v>32689</c:v>
                </c:pt>
                <c:pt idx="217">
                  <c:v>32694</c:v>
                </c:pt>
                <c:pt idx="218">
                  <c:v>32699</c:v>
                </c:pt>
                <c:pt idx="219">
                  <c:v>32701</c:v>
                </c:pt>
                <c:pt idx="220">
                  <c:v>32704</c:v>
                </c:pt>
                <c:pt idx="221">
                  <c:v>32709</c:v>
                </c:pt>
                <c:pt idx="222">
                  <c:v>32714</c:v>
                </c:pt>
                <c:pt idx="223">
                  <c:v>32720</c:v>
                </c:pt>
                <c:pt idx="224">
                  <c:v>32725</c:v>
                </c:pt>
                <c:pt idx="225">
                  <c:v>32728</c:v>
                </c:pt>
                <c:pt idx="226">
                  <c:v>32730</c:v>
                </c:pt>
                <c:pt idx="227">
                  <c:v>32735</c:v>
                </c:pt>
                <c:pt idx="228">
                  <c:v>32740</c:v>
                </c:pt>
                <c:pt idx="229">
                  <c:v>32745</c:v>
                </c:pt>
                <c:pt idx="230">
                  <c:v>32751</c:v>
                </c:pt>
                <c:pt idx="231">
                  <c:v>32756</c:v>
                </c:pt>
                <c:pt idx="232">
                  <c:v>32761</c:v>
                </c:pt>
                <c:pt idx="233">
                  <c:v>32766</c:v>
                </c:pt>
                <c:pt idx="234">
                  <c:v>32771</c:v>
                </c:pt>
                <c:pt idx="235">
                  <c:v>32776</c:v>
                </c:pt>
                <c:pt idx="236">
                  <c:v>32779</c:v>
                </c:pt>
                <c:pt idx="237">
                  <c:v>32781</c:v>
                </c:pt>
                <c:pt idx="238">
                  <c:v>32786</c:v>
                </c:pt>
                <c:pt idx="239">
                  <c:v>32791</c:v>
                </c:pt>
                <c:pt idx="240">
                  <c:v>32796</c:v>
                </c:pt>
                <c:pt idx="241">
                  <c:v>32801</c:v>
                </c:pt>
                <c:pt idx="242">
                  <c:v>32806</c:v>
                </c:pt>
                <c:pt idx="243">
                  <c:v>32812</c:v>
                </c:pt>
                <c:pt idx="244">
                  <c:v>32817</c:v>
                </c:pt>
                <c:pt idx="245">
                  <c:v>32821</c:v>
                </c:pt>
                <c:pt idx="246">
                  <c:v>32822</c:v>
                </c:pt>
                <c:pt idx="247">
                  <c:v>32827</c:v>
                </c:pt>
                <c:pt idx="248">
                  <c:v>32832</c:v>
                </c:pt>
                <c:pt idx="249">
                  <c:v>32837</c:v>
                </c:pt>
                <c:pt idx="250">
                  <c:v>32841</c:v>
                </c:pt>
                <c:pt idx="251">
                  <c:v>32842</c:v>
                </c:pt>
                <c:pt idx="252">
                  <c:v>32847</c:v>
                </c:pt>
                <c:pt idx="253">
                  <c:v>32852</c:v>
                </c:pt>
                <c:pt idx="254">
                  <c:v>32857</c:v>
                </c:pt>
                <c:pt idx="255">
                  <c:v>32862</c:v>
                </c:pt>
                <c:pt idx="256">
                  <c:v>32867</c:v>
                </c:pt>
                <c:pt idx="257">
                  <c:v>32873</c:v>
                </c:pt>
                <c:pt idx="258">
                  <c:v>32877</c:v>
                </c:pt>
                <c:pt idx="259">
                  <c:v>32878</c:v>
                </c:pt>
                <c:pt idx="260">
                  <c:v>32883</c:v>
                </c:pt>
                <c:pt idx="261">
                  <c:v>32888</c:v>
                </c:pt>
                <c:pt idx="262">
                  <c:v>32893</c:v>
                </c:pt>
                <c:pt idx="263">
                  <c:v>32898</c:v>
                </c:pt>
                <c:pt idx="264">
                  <c:v>32904</c:v>
                </c:pt>
                <c:pt idx="265">
                  <c:v>32906</c:v>
                </c:pt>
                <c:pt idx="266">
                  <c:v>32909</c:v>
                </c:pt>
                <c:pt idx="267">
                  <c:v>32914</c:v>
                </c:pt>
                <c:pt idx="268">
                  <c:v>32919</c:v>
                </c:pt>
                <c:pt idx="269">
                  <c:v>32924</c:v>
                </c:pt>
                <c:pt idx="270">
                  <c:v>32927</c:v>
                </c:pt>
                <c:pt idx="271">
                  <c:v>32929</c:v>
                </c:pt>
                <c:pt idx="272">
                  <c:v>32932</c:v>
                </c:pt>
                <c:pt idx="273">
                  <c:v>32937</c:v>
                </c:pt>
                <c:pt idx="274">
                  <c:v>32942</c:v>
                </c:pt>
                <c:pt idx="275">
                  <c:v>32947</c:v>
                </c:pt>
                <c:pt idx="276">
                  <c:v>32952</c:v>
                </c:pt>
                <c:pt idx="277">
                  <c:v>32957</c:v>
                </c:pt>
                <c:pt idx="278">
                  <c:v>32963</c:v>
                </c:pt>
                <c:pt idx="279">
                  <c:v>32968</c:v>
                </c:pt>
                <c:pt idx="280">
                  <c:v>32973</c:v>
                </c:pt>
                <c:pt idx="281">
                  <c:v>32978</c:v>
                </c:pt>
                <c:pt idx="282">
                  <c:v>32983</c:v>
                </c:pt>
                <c:pt idx="283">
                  <c:v>32988</c:v>
                </c:pt>
                <c:pt idx="284">
                  <c:v>32993</c:v>
                </c:pt>
                <c:pt idx="285">
                  <c:v>32998</c:v>
                </c:pt>
                <c:pt idx="286">
                  <c:v>33003</c:v>
                </c:pt>
                <c:pt idx="287">
                  <c:v>33008</c:v>
                </c:pt>
                <c:pt idx="288">
                  <c:v>33013</c:v>
                </c:pt>
                <c:pt idx="289">
                  <c:v>33018</c:v>
                </c:pt>
                <c:pt idx="290">
                  <c:v>33024</c:v>
                </c:pt>
                <c:pt idx="291">
                  <c:v>33029</c:v>
                </c:pt>
                <c:pt idx="292">
                  <c:v>33034</c:v>
                </c:pt>
                <c:pt idx="293">
                  <c:v>33039</c:v>
                </c:pt>
                <c:pt idx="294">
                  <c:v>33044</c:v>
                </c:pt>
                <c:pt idx="295">
                  <c:v>33049</c:v>
                </c:pt>
                <c:pt idx="296">
                  <c:v>33050</c:v>
                </c:pt>
                <c:pt idx="297">
                  <c:v>33054</c:v>
                </c:pt>
                <c:pt idx="298">
                  <c:v>33059</c:v>
                </c:pt>
                <c:pt idx="299">
                  <c:v>33064</c:v>
                </c:pt>
                <c:pt idx="300">
                  <c:v>33069</c:v>
                </c:pt>
                <c:pt idx="301">
                  <c:v>33074</c:v>
                </c:pt>
                <c:pt idx="302">
                  <c:v>33079</c:v>
                </c:pt>
                <c:pt idx="303">
                  <c:v>33085</c:v>
                </c:pt>
                <c:pt idx="304">
                  <c:v>33090</c:v>
                </c:pt>
                <c:pt idx="305">
                  <c:v>33095</c:v>
                </c:pt>
                <c:pt idx="306">
                  <c:v>33100</c:v>
                </c:pt>
                <c:pt idx="307">
                  <c:v>33105</c:v>
                </c:pt>
                <c:pt idx="308">
                  <c:v>33106</c:v>
                </c:pt>
                <c:pt idx="309">
                  <c:v>33110</c:v>
                </c:pt>
                <c:pt idx="310">
                  <c:v>33116</c:v>
                </c:pt>
                <c:pt idx="311">
                  <c:v>33121</c:v>
                </c:pt>
                <c:pt idx="312">
                  <c:v>33126</c:v>
                </c:pt>
                <c:pt idx="313">
                  <c:v>33131</c:v>
                </c:pt>
                <c:pt idx="314">
                  <c:v>33136</c:v>
                </c:pt>
                <c:pt idx="315">
                  <c:v>33141</c:v>
                </c:pt>
                <c:pt idx="316">
                  <c:v>33142</c:v>
                </c:pt>
                <c:pt idx="317">
                  <c:v>33146</c:v>
                </c:pt>
                <c:pt idx="318">
                  <c:v>33151</c:v>
                </c:pt>
                <c:pt idx="319">
                  <c:v>33156</c:v>
                </c:pt>
                <c:pt idx="320">
                  <c:v>33161</c:v>
                </c:pt>
                <c:pt idx="321">
                  <c:v>33166</c:v>
                </c:pt>
                <c:pt idx="322">
                  <c:v>33171</c:v>
                </c:pt>
                <c:pt idx="323">
                  <c:v>33172</c:v>
                </c:pt>
                <c:pt idx="324">
                  <c:v>33177</c:v>
                </c:pt>
                <c:pt idx="325">
                  <c:v>33182</c:v>
                </c:pt>
                <c:pt idx="326">
                  <c:v>33187</c:v>
                </c:pt>
                <c:pt idx="327">
                  <c:v>33192</c:v>
                </c:pt>
                <c:pt idx="328">
                  <c:v>33197</c:v>
                </c:pt>
                <c:pt idx="329">
                  <c:v>33202</c:v>
                </c:pt>
                <c:pt idx="330">
                  <c:v>33204</c:v>
                </c:pt>
                <c:pt idx="331">
                  <c:v>33207</c:v>
                </c:pt>
                <c:pt idx="332">
                  <c:v>33212</c:v>
                </c:pt>
                <c:pt idx="333">
                  <c:v>33217</c:v>
                </c:pt>
                <c:pt idx="334">
                  <c:v>33222</c:v>
                </c:pt>
                <c:pt idx="335">
                  <c:v>33227</c:v>
                </c:pt>
                <c:pt idx="336">
                  <c:v>33232</c:v>
                </c:pt>
                <c:pt idx="337">
                  <c:v>33238</c:v>
                </c:pt>
                <c:pt idx="338">
                  <c:v>33240</c:v>
                </c:pt>
                <c:pt idx="339">
                  <c:v>33241</c:v>
                </c:pt>
                <c:pt idx="340">
                  <c:v>33243</c:v>
                </c:pt>
                <c:pt idx="341">
                  <c:v>33247</c:v>
                </c:pt>
                <c:pt idx="342">
                  <c:v>33248</c:v>
                </c:pt>
                <c:pt idx="343">
                  <c:v>33253</c:v>
                </c:pt>
                <c:pt idx="344">
                  <c:v>33258</c:v>
                </c:pt>
                <c:pt idx="345">
                  <c:v>33263</c:v>
                </c:pt>
                <c:pt idx="346">
                  <c:v>33269</c:v>
                </c:pt>
                <c:pt idx="347">
                  <c:v>33274</c:v>
                </c:pt>
                <c:pt idx="348">
                  <c:v>33279</c:v>
                </c:pt>
                <c:pt idx="349">
                  <c:v>33284</c:v>
                </c:pt>
                <c:pt idx="350">
                  <c:v>33289</c:v>
                </c:pt>
                <c:pt idx="351">
                  <c:v>33294</c:v>
                </c:pt>
                <c:pt idx="352">
                  <c:v>33295</c:v>
                </c:pt>
                <c:pt idx="353">
                  <c:v>33297</c:v>
                </c:pt>
                <c:pt idx="354">
                  <c:v>33302</c:v>
                </c:pt>
                <c:pt idx="355">
                  <c:v>33307</c:v>
                </c:pt>
                <c:pt idx="356">
                  <c:v>33312</c:v>
                </c:pt>
                <c:pt idx="357">
                  <c:v>33317</c:v>
                </c:pt>
                <c:pt idx="358">
                  <c:v>33322</c:v>
                </c:pt>
                <c:pt idx="359">
                  <c:v>33323</c:v>
                </c:pt>
                <c:pt idx="360">
                  <c:v>33328</c:v>
                </c:pt>
                <c:pt idx="361">
                  <c:v>33333</c:v>
                </c:pt>
                <c:pt idx="362">
                  <c:v>33338</c:v>
                </c:pt>
                <c:pt idx="363">
                  <c:v>33343</c:v>
                </c:pt>
                <c:pt idx="364">
                  <c:v>33348</c:v>
                </c:pt>
                <c:pt idx="365">
                  <c:v>33352</c:v>
                </c:pt>
                <c:pt idx="366">
                  <c:v>33353</c:v>
                </c:pt>
                <c:pt idx="367">
                  <c:v>33358</c:v>
                </c:pt>
                <c:pt idx="368">
                  <c:v>33363</c:v>
                </c:pt>
                <c:pt idx="369">
                  <c:v>33367</c:v>
                </c:pt>
                <c:pt idx="370">
                  <c:v>33368</c:v>
                </c:pt>
                <c:pt idx="371">
                  <c:v>33373</c:v>
                </c:pt>
                <c:pt idx="372">
                  <c:v>33378</c:v>
                </c:pt>
                <c:pt idx="373">
                  <c:v>33383</c:v>
                </c:pt>
                <c:pt idx="374">
                  <c:v>33389</c:v>
                </c:pt>
                <c:pt idx="375">
                  <c:v>33394</c:v>
                </c:pt>
                <c:pt idx="376">
                  <c:v>33399</c:v>
                </c:pt>
                <c:pt idx="377">
                  <c:v>33404</c:v>
                </c:pt>
                <c:pt idx="378">
                  <c:v>33409</c:v>
                </c:pt>
                <c:pt idx="379">
                  <c:v>33414</c:v>
                </c:pt>
                <c:pt idx="380">
                  <c:v>33419</c:v>
                </c:pt>
                <c:pt idx="381">
                  <c:v>33424</c:v>
                </c:pt>
                <c:pt idx="382">
                  <c:v>33429</c:v>
                </c:pt>
                <c:pt idx="383">
                  <c:v>33434</c:v>
                </c:pt>
                <c:pt idx="384">
                  <c:v>33439</c:v>
                </c:pt>
                <c:pt idx="385">
                  <c:v>33444</c:v>
                </c:pt>
                <c:pt idx="386">
                  <c:v>33450</c:v>
                </c:pt>
                <c:pt idx="387">
                  <c:v>33455</c:v>
                </c:pt>
                <c:pt idx="388">
                  <c:v>33456</c:v>
                </c:pt>
                <c:pt idx="389">
                  <c:v>33460</c:v>
                </c:pt>
                <c:pt idx="390">
                  <c:v>33465</c:v>
                </c:pt>
                <c:pt idx="391">
                  <c:v>33470</c:v>
                </c:pt>
                <c:pt idx="392">
                  <c:v>33475</c:v>
                </c:pt>
                <c:pt idx="393">
                  <c:v>33479</c:v>
                </c:pt>
                <c:pt idx="394">
                  <c:v>33481</c:v>
                </c:pt>
                <c:pt idx="395">
                  <c:v>33486</c:v>
                </c:pt>
                <c:pt idx="396">
                  <c:v>33491</c:v>
                </c:pt>
                <c:pt idx="397">
                  <c:v>33496</c:v>
                </c:pt>
                <c:pt idx="398">
                  <c:v>33501</c:v>
                </c:pt>
                <c:pt idx="399">
                  <c:v>33506</c:v>
                </c:pt>
                <c:pt idx="400">
                  <c:v>33508</c:v>
                </c:pt>
                <c:pt idx="401">
                  <c:v>33511</c:v>
                </c:pt>
                <c:pt idx="402">
                  <c:v>33516</c:v>
                </c:pt>
                <c:pt idx="403">
                  <c:v>33521</c:v>
                </c:pt>
                <c:pt idx="404">
                  <c:v>33526</c:v>
                </c:pt>
                <c:pt idx="405">
                  <c:v>33531</c:v>
                </c:pt>
                <c:pt idx="406">
                  <c:v>33533</c:v>
                </c:pt>
                <c:pt idx="407">
                  <c:v>33536</c:v>
                </c:pt>
                <c:pt idx="408">
                  <c:v>33542</c:v>
                </c:pt>
                <c:pt idx="409">
                  <c:v>33547</c:v>
                </c:pt>
                <c:pt idx="410">
                  <c:v>33552</c:v>
                </c:pt>
                <c:pt idx="411">
                  <c:v>33557</c:v>
                </c:pt>
                <c:pt idx="412">
                  <c:v>33562</c:v>
                </c:pt>
                <c:pt idx="413">
                  <c:v>33565</c:v>
                </c:pt>
                <c:pt idx="414">
                  <c:v>33567</c:v>
                </c:pt>
                <c:pt idx="415">
                  <c:v>33572</c:v>
                </c:pt>
                <c:pt idx="416">
                  <c:v>33577</c:v>
                </c:pt>
                <c:pt idx="417">
                  <c:v>33582</c:v>
                </c:pt>
                <c:pt idx="418">
                  <c:v>33587</c:v>
                </c:pt>
                <c:pt idx="419">
                  <c:v>33592</c:v>
                </c:pt>
                <c:pt idx="420">
                  <c:v>33595</c:v>
                </c:pt>
                <c:pt idx="421">
                  <c:v>33597</c:v>
                </c:pt>
                <c:pt idx="422">
                  <c:v>33603</c:v>
                </c:pt>
                <c:pt idx="423">
                  <c:v>33627</c:v>
                </c:pt>
                <c:pt idx="424">
                  <c:v>33655</c:v>
                </c:pt>
                <c:pt idx="425">
                  <c:v>33683</c:v>
                </c:pt>
                <c:pt idx="426">
                  <c:v>33707</c:v>
                </c:pt>
                <c:pt idx="427">
                  <c:v>33809</c:v>
                </c:pt>
                <c:pt idx="428">
                  <c:v>33816</c:v>
                </c:pt>
                <c:pt idx="429">
                  <c:v>33821</c:v>
                </c:pt>
                <c:pt idx="430">
                  <c:v>33826</c:v>
                </c:pt>
                <c:pt idx="431">
                  <c:v>33831</c:v>
                </c:pt>
                <c:pt idx="432">
                  <c:v>33836</c:v>
                </c:pt>
                <c:pt idx="433">
                  <c:v>33841</c:v>
                </c:pt>
                <c:pt idx="434">
                  <c:v>33843</c:v>
                </c:pt>
                <c:pt idx="435">
                  <c:v>33847</c:v>
                </c:pt>
                <c:pt idx="436">
                  <c:v>33852</c:v>
                </c:pt>
                <c:pt idx="437">
                  <c:v>33857</c:v>
                </c:pt>
                <c:pt idx="438">
                  <c:v>33862</c:v>
                </c:pt>
                <c:pt idx="439">
                  <c:v>33866</c:v>
                </c:pt>
                <c:pt idx="440">
                  <c:v>33867</c:v>
                </c:pt>
                <c:pt idx="441">
                  <c:v>33872</c:v>
                </c:pt>
                <c:pt idx="442">
                  <c:v>33877</c:v>
                </c:pt>
                <c:pt idx="443">
                  <c:v>33882</c:v>
                </c:pt>
                <c:pt idx="444">
                  <c:v>33887</c:v>
                </c:pt>
                <c:pt idx="445">
                  <c:v>33892</c:v>
                </c:pt>
                <c:pt idx="446">
                  <c:v>33897</c:v>
                </c:pt>
                <c:pt idx="447">
                  <c:v>33900</c:v>
                </c:pt>
                <c:pt idx="448">
                  <c:v>33902</c:v>
                </c:pt>
                <c:pt idx="449">
                  <c:v>33908</c:v>
                </c:pt>
                <c:pt idx="450">
                  <c:v>33913</c:v>
                </c:pt>
                <c:pt idx="451">
                  <c:v>33918</c:v>
                </c:pt>
                <c:pt idx="452">
                  <c:v>33923</c:v>
                </c:pt>
                <c:pt idx="453">
                  <c:v>33928</c:v>
                </c:pt>
                <c:pt idx="454">
                  <c:v>33933</c:v>
                </c:pt>
                <c:pt idx="455">
                  <c:v>33938</c:v>
                </c:pt>
                <c:pt idx="456">
                  <c:v>33943</c:v>
                </c:pt>
                <c:pt idx="457">
                  <c:v>33948</c:v>
                </c:pt>
                <c:pt idx="458">
                  <c:v>33953</c:v>
                </c:pt>
                <c:pt idx="459">
                  <c:v>33958</c:v>
                </c:pt>
                <c:pt idx="460">
                  <c:v>33963</c:v>
                </c:pt>
                <c:pt idx="461">
                  <c:v>33964</c:v>
                </c:pt>
                <c:pt idx="462">
                  <c:v>33969</c:v>
                </c:pt>
                <c:pt idx="463">
                  <c:v>33975</c:v>
                </c:pt>
                <c:pt idx="464">
                  <c:v>34026</c:v>
                </c:pt>
                <c:pt idx="465">
                  <c:v>34048</c:v>
                </c:pt>
                <c:pt idx="466">
                  <c:v>34092</c:v>
                </c:pt>
                <c:pt idx="467">
                  <c:v>34116</c:v>
                </c:pt>
                <c:pt idx="468">
                  <c:v>34144</c:v>
                </c:pt>
                <c:pt idx="469">
                  <c:v>34169</c:v>
                </c:pt>
                <c:pt idx="470">
                  <c:v>34204</c:v>
                </c:pt>
                <c:pt idx="471">
                  <c:v>34236</c:v>
                </c:pt>
                <c:pt idx="472">
                  <c:v>34267</c:v>
                </c:pt>
                <c:pt idx="473">
                  <c:v>34296</c:v>
                </c:pt>
                <c:pt idx="474">
                  <c:v>34321</c:v>
                </c:pt>
                <c:pt idx="475">
                  <c:v>34341</c:v>
                </c:pt>
                <c:pt idx="476">
                  <c:v>34383</c:v>
                </c:pt>
                <c:pt idx="477">
                  <c:v>34415</c:v>
                </c:pt>
                <c:pt idx="478">
                  <c:v>34442</c:v>
                </c:pt>
                <c:pt idx="479">
                  <c:v>34482</c:v>
                </c:pt>
                <c:pt idx="480">
                  <c:v>34507</c:v>
                </c:pt>
                <c:pt idx="481">
                  <c:v>34534</c:v>
                </c:pt>
                <c:pt idx="482">
                  <c:v>34569</c:v>
                </c:pt>
                <c:pt idx="483">
                  <c:v>34606</c:v>
                </c:pt>
                <c:pt idx="484">
                  <c:v>34626</c:v>
                </c:pt>
                <c:pt idx="485">
                  <c:v>34657</c:v>
                </c:pt>
                <c:pt idx="486">
                  <c:v>34691</c:v>
                </c:pt>
                <c:pt idx="487">
                  <c:v>34704</c:v>
                </c:pt>
                <c:pt idx="488">
                  <c:v>34748</c:v>
                </c:pt>
                <c:pt idx="489">
                  <c:v>34788</c:v>
                </c:pt>
                <c:pt idx="490">
                  <c:v>34794</c:v>
                </c:pt>
                <c:pt idx="491">
                  <c:v>34849</c:v>
                </c:pt>
                <c:pt idx="492">
                  <c:v>34878</c:v>
                </c:pt>
                <c:pt idx="493">
                  <c:v>34893</c:v>
                </c:pt>
                <c:pt idx="494">
                  <c:v>34920</c:v>
                </c:pt>
                <c:pt idx="495">
                  <c:v>34950</c:v>
                </c:pt>
                <c:pt idx="496">
                  <c:v>34988</c:v>
                </c:pt>
                <c:pt idx="497">
                  <c:v>35020</c:v>
                </c:pt>
                <c:pt idx="498">
                  <c:v>35047</c:v>
                </c:pt>
                <c:pt idx="499">
                  <c:v>35073</c:v>
                </c:pt>
                <c:pt idx="500">
                  <c:v>35103</c:v>
                </c:pt>
                <c:pt idx="501">
                  <c:v>35136</c:v>
                </c:pt>
                <c:pt idx="502">
                  <c:v>35173</c:v>
                </c:pt>
                <c:pt idx="503">
                  <c:v>35173</c:v>
                </c:pt>
                <c:pt idx="504">
                  <c:v>35201</c:v>
                </c:pt>
                <c:pt idx="505">
                  <c:v>35227</c:v>
                </c:pt>
                <c:pt idx="506">
                  <c:v>35258</c:v>
                </c:pt>
                <c:pt idx="507">
                  <c:v>35290</c:v>
                </c:pt>
                <c:pt idx="508">
                  <c:v>35313</c:v>
                </c:pt>
                <c:pt idx="509">
                  <c:v>35361</c:v>
                </c:pt>
                <c:pt idx="510">
                  <c:v>35381</c:v>
                </c:pt>
                <c:pt idx="511">
                  <c:v>35410</c:v>
                </c:pt>
                <c:pt idx="512">
                  <c:v>35444</c:v>
                </c:pt>
                <c:pt idx="513">
                  <c:v>35478</c:v>
                </c:pt>
                <c:pt idx="514">
                  <c:v>35508</c:v>
                </c:pt>
                <c:pt idx="515">
                  <c:v>35527</c:v>
                </c:pt>
                <c:pt idx="516">
                  <c:v>35566</c:v>
                </c:pt>
                <c:pt idx="517">
                  <c:v>35593</c:v>
                </c:pt>
                <c:pt idx="518">
                  <c:v>35618</c:v>
                </c:pt>
                <c:pt idx="519">
                  <c:v>35656</c:v>
                </c:pt>
                <c:pt idx="520">
                  <c:v>35682</c:v>
                </c:pt>
                <c:pt idx="521">
                  <c:v>35709</c:v>
                </c:pt>
                <c:pt idx="522">
                  <c:v>35747</c:v>
                </c:pt>
                <c:pt idx="523">
                  <c:v>35752</c:v>
                </c:pt>
                <c:pt idx="524">
                  <c:v>35777</c:v>
                </c:pt>
                <c:pt idx="525">
                  <c:v>35802</c:v>
                </c:pt>
                <c:pt idx="526">
                  <c:v>35838</c:v>
                </c:pt>
                <c:pt idx="527">
                  <c:v>35867</c:v>
                </c:pt>
                <c:pt idx="528">
                  <c:v>35895</c:v>
                </c:pt>
                <c:pt idx="529">
                  <c:v>35934</c:v>
                </c:pt>
                <c:pt idx="530">
                  <c:v>35957</c:v>
                </c:pt>
                <c:pt idx="531">
                  <c:v>35990</c:v>
                </c:pt>
                <c:pt idx="532">
                  <c:v>36019</c:v>
                </c:pt>
                <c:pt idx="533">
                  <c:v>36053</c:v>
                </c:pt>
                <c:pt idx="534">
                  <c:v>36074</c:v>
                </c:pt>
                <c:pt idx="535">
                  <c:v>36111</c:v>
                </c:pt>
                <c:pt idx="536">
                  <c:v>36137</c:v>
                </c:pt>
                <c:pt idx="537">
                  <c:v>36171</c:v>
                </c:pt>
                <c:pt idx="538">
                  <c:v>36200</c:v>
                </c:pt>
                <c:pt idx="539">
                  <c:v>36230</c:v>
                </c:pt>
                <c:pt idx="540">
                  <c:v>36259</c:v>
                </c:pt>
                <c:pt idx="541">
                  <c:v>36287</c:v>
                </c:pt>
                <c:pt idx="542">
                  <c:v>36322</c:v>
                </c:pt>
                <c:pt idx="543">
                  <c:v>36342</c:v>
                </c:pt>
                <c:pt idx="544">
                  <c:v>36382</c:v>
                </c:pt>
                <c:pt idx="545">
                  <c:v>36412</c:v>
                </c:pt>
                <c:pt idx="546">
                  <c:v>36438</c:v>
                </c:pt>
                <c:pt idx="547">
                  <c:v>36474</c:v>
                </c:pt>
                <c:pt idx="548">
                  <c:v>36504</c:v>
                </c:pt>
                <c:pt idx="549">
                  <c:v>36530</c:v>
                </c:pt>
                <c:pt idx="550">
                  <c:v>36592</c:v>
                </c:pt>
                <c:pt idx="551">
                  <c:v>36620</c:v>
                </c:pt>
                <c:pt idx="552">
                  <c:v>36694</c:v>
                </c:pt>
                <c:pt idx="553">
                  <c:v>36718</c:v>
                </c:pt>
                <c:pt idx="554">
                  <c:v>36809</c:v>
                </c:pt>
                <c:pt idx="555">
                  <c:v>36818</c:v>
                </c:pt>
                <c:pt idx="556">
                  <c:v>36893</c:v>
                </c:pt>
                <c:pt idx="557">
                  <c:v>36945</c:v>
                </c:pt>
                <c:pt idx="558">
                  <c:v>36987</c:v>
                </c:pt>
                <c:pt idx="559">
                  <c:v>37027</c:v>
                </c:pt>
                <c:pt idx="560">
                  <c:v>37054</c:v>
                </c:pt>
                <c:pt idx="561">
                  <c:v>37057</c:v>
                </c:pt>
                <c:pt idx="562">
                  <c:v>37084</c:v>
                </c:pt>
                <c:pt idx="563">
                  <c:v>37116</c:v>
                </c:pt>
                <c:pt idx="564">
                  <c:v>37146</c:v>
                </c:pt>
                <c:pt idx="565">
                  <c:v>37166</c:v>
                </c:pt>
                <c:pt idx="566">
                  <c:v>37242</c:v>
                </c:pt>
                <c:pt idx="567">
                  <c:v>37259</c:v>
                </c:pt>
                <c:pt idx="568">
                  <c:v>37309</c:v>
                </c:pt>
                <c:pt idx="569">
                  <c:v>37337</c:v>
                </c:pt>
                <c:pt idx="570">
                  <c:v>37351</c:v>
                </c:pt>
                <c:pt idx="571">
                  <c:v>37449</c:v>
                </c:pt>
                <c:pt idx="572">
                  <c:v>37532</c:v>
                </c:pt>
                <c:pt idx="573">
                  <c:v>37628</c:v>
                </c:pt>
                <c:pt idx="574">
                  <c:v>37732</c:v>
                </c:pt>
                <c:pt idx="575">
                  <c:v>37792</c:v>
                </c:pt>
                <c:pt idx="576">
                  <c:v>37909</c:v>
                </c:pt>
                <c:pt idx="577">
                  <c:v>37988</c:v>
                </c:pt>
                <c:pt idx="578">
                  <c:v>38084</c:v>
                </c:pt>
                <c:pt idx="579">
                  <c:v>38176</c:v>
                </c:pt>
                <c:pt idx="580">
                  <c:v>38238</c:v>
                </c:pt>
                <c:pt idx="581">
                  <c:v>38266</c:v>
                </c:pt>
                <c:pt idx="582">
                  <c:v>38266</c:v>
                </c:pt>
                <c:pt idx="583">
                  <c:v>38307</c:v>
                </c:pt>
                <c:pt idx="584">
                  <c:v>38307</c:v>
                </c:pt>
                <c:pt idx="585">
                  <c:v>38337</c:v>
                </c:pt>
                <c:pt idx="586">
                  <c:v>38337</c:v>
                </c:pt>
                <c:pt idx="587">
                  <c:v>38362</c:v>
                </c:pt>
                <c:pt idx="588">
                  <c:v>38362</c:v>
                </c:pt>
                <c:pt idx="589">
                  <c:v>38400</c:v>
                </c:pt>
                <c:pt idx="590">
                  <c:v>38400</c:v>
                </c:pt>
                <c:pt idx="591">
                  <c:v>38413</c:v>
                </c:pt>
                <c:pt idx="592">
                  <c:v>38413</c:v>
                </c:pt>
                <c:pt idx="593">
                  <c:v>38456</c:v>
                </c:pt>
                <c:pt idx="594">
                  <c:v>38456</c:v>
                </c:pt>
                <c:pt idx="595">
                  <c:v>38478</c:v>
                </c:pt>
                <c:pt idx="596">
                  <c:v>38478</c:v>
                </c:pt>
                <c:pt idx="597">
                  <c:v>38511</c:v>
                </c:pt>
                <c:pt idx="598">
                  <c:v>38511</c:v>
                </c:pt>
                <c:pt idx="599">
                  <c:v>38551</c:v>
                </c:pt>
                <c:pt idx="600">
                  <c:v>38551</c:v>
                </c:pt>
                <c:pt idx="601">
                  <c:v>38567</c:v>
                </c:pt>
                <c:pt idx="602">
                  <c:v>38567</c:v>
                </c:pt>
                <c:pt idx="603">
                  <c:v>38580</c:v>
                </c:pt>
                <c:pt idx="604">
                  <c:v>38580</c:v>
                </c:pt>
                <c:pt idx="605">
                  <c:v>38597</c:v>
                </c:pt>
                <c:pt idx="606">
                  <c:v>38597</c:v>
                </c:pt>
                <c:pt idx="607">
                  <c:v>38638</c:v>
                </c:pt>
                <c:pt idx="608">
                  <c:v>38638</c:v>
                </c:pt>
                <c:pt idx="609">
                  <c:v>38659</c:v>
                </c:pt>
                <c:pt idx="610">
                  <c:v>38659</c:v>
                </c:pt>
                <c:pt idx="611">
                  <c:v>38693</c:v>
                </c:pt>
                <c:pt idx="612">
                  <c:v>38693</c:v>
                </c:pt>
                <c:pt idx="613">
                  <c:v>38723</c:v>
                </c:pt>
                <c:pt idx="614">
                  <c:v>38723</c:v>
                </c:pt>
                <c:pt idx="615">
                  <c:v>38750</c:v>
                </c:pt>
                <c:pt idx="616">
                  <c:v>38750</c:v>
                </c:pt>
                <c:pt idx="617">
                  <c:v>38778</c:v>
                </c:pt>
                <c:pt idx="618">
                  <c:v>38778</c:v>
                </c:pt>
                <c:pt idx="619">
                  <c:v>38833</c:v>
                </c:pt>
                <c:pt idx="620">
                  <c:v>38839</c:v>
                </c:pt>
                <c:pt idx="621">
                  <c:v>38876</c:v>
                </c:pt>
                <c:pt idx="622">
                  <c:v>38904</c:v>
                </c:pt>
                <c:pt idx="623">
                  <c:v>38932</c:v>
                </c:pt>
                <c:pt idx="624">
                  <c:v>38967</c:v>
                </c:pt>
                <c:pt idx="625">
                  <c:v>38993</c:v>
                </c:pt>
                <c:pt idx="626">
                  <c:v>39023</c:v>
                </c:pt>
                <c:pt idx="627">
                  <c:v>39057</c:v>
                </c:pt>
                <c:pt idx="628">
                  <c:v>39101</c:v>
                </c:pt>
                <c:pt idx="629">
                  <c:v>39114</c:v>
                </c:pt>
                <c:pt idx="630">
                  <c:v>39148</c:v>
                </c:pt>
                <c:pt idx="631">
                  <c:v>39182</c:v>
                </c:pt>
                <c:pt idx="632">
                  <c:v>39205</c:v>
                </c:pt>
                <c:pt idx="633">
                  <c:v>39239</c:v>
                </c:pt>
                <c:pt idx="634">
                  <c:v>39288</c:v>
                </c:pt>
                <c:pt idx="635">
                  <c:v>39300</c:v>
                </c:pt>
                <c:pt idx="636">
                  <c:v>39335</c:v>
                </c:pt>
                <c:pt idx="637">
                  <c:v>39359</c:v>
                </c:pt>
                <c:pt idx="638">
                  <c:v>39388</c:v>
                </c:pt>
                <c:pt idx="639">
                  <c:v>39428</c:v>
                </c:pt>
                <c:pt idx="640">
                  <c:v>39455</c:v>
                </c:pt>
                <c:pt idx="641">
                  <c:v>39489</c:v>
                </c:pt>
                <c:pt idx="642">
                  <c:v>39518</c:v>
                </c:pt>
                <c:pt idx="643">
                  <c:v>39542</c:v>
                </c:pt>
                <c:pt idx="644">
                  <c:v>39575</c:v>
                </c:pt>
                <c:pt idx="645">
                  <c:v>39617</c:v>
                </c:pt>
                <c:pt idx="646">
                  <c:v>39630</c:v>
                </c:pt>
                <c:pt idx="647">
                  <c:v>39667</c:v>
                </c:pt>
                <c:pt idx="648">
                  <c:v>39701</c:v>
                </c:pt>
                <c:pt idx="649">
                  <c:v>39723</c:v>
                </c:pt>
                <c:pt idx="650">
                  <c:v>39764</c:v>
                </c:pt>
                <c:pt idx="651">
                  <c:v>39792</c:v>
                </c:pt>
                <c:pt idx="652">
                  <c:v>39819</c:v>
                </c:pt>
                <c:pt idx="653">
                  <c:v>39855</c:v>
                </c:pt>
                <c:pt idx="654">
                  <c:v>39889</c:v>
                </c:pt>
                <c:pt idx="655">
                  <c:v>39911</c:v>
                </c:pt>
                <c:pt idx="656">
                  <c:v>39948</c:v>
                </c:pt>
                <c:pt idx="657">
                  <c:v>39975</c:v>
                </c:pt>
                <c:pt idx="658">
                  <c:v>40003</c:v>
                </c:pt>
                <c:pt idx="659">
                  <c:v>40036</c:v>
                </c:pt>
                <c:pt idx="660">
                  <c:v>40065</c:v>
                </c:pt>
                <c:pt idx="661">
                  <c:v>40094</c:v>
                </c:pt>
                <c:pt idx="662">
                  <c:v>40129</c:v>
                </c:pt>
                <c:pt idx="663">
                  <c:v>40158</c:v>
                </c:pt>
                <c:pt idx="664">
                  <c:v>40193</c:v>
                </c:pt>
                <c:pt idx="665">
                  <c:v>40220</c:v>
                </c:pt>
                <c:pt idx="666">
                  <c:v>40252</c:v>
                </c:pt>
                <c:pt idx="667">
                  <c:v>40281</c:v>
                </c:pt>
                <c:pt idx="668">
                  <c:v>40312</c:v>
                </c:pt>
                <c:pt idx="669">
                  <c:v>40337</c:v>
                </c:pt>
                <c:pt idx="670">
                  <c:v>40372</c:v>
                </c:pt>
                <c:pt idx="671">
                  <c:v>40401</c:v>
                </c:pt>
                <c:pt idx="672">
                  <c:v>40435</c:v>
                </c:pt>
                <c:pt idx="673">
                  <c:v>40452</c:v>
                </c:pt>
                <c:pt idx="674">
                  <c:v>40506</c:v>
                </c:pt>
                <c:pt idx="675">
                  <c:v>40532</c:v>
                </c:pt>
                <c:pt idx="676">
                  <c:v>40570</c:v>
                </c:pt>
                <c:pt idx="677">
                  <c:v>40597</c:v>
                </c:pt>
                <c:pt idx="678">
                  <c:v>40646</c:v>
                </c:pt>
                <c:pt idx="679">
                  <c:v>40694</c:v>
                </c:pt>
                <c:pt idx="680">
                  <c:v>40746</c:v>
                </c:pt>
                <c:pt idx="681">
                  <c:v>40764</c:v>
                </c:pt>
                <c:pt idx="682">
                  <c:v>40795</c:v>
                </c:pt>
                <c:pt idx="683">
                  <c:v>40834</c:v>
                </c:pt>
                <c:pt idx="684">
                  <c:v>40934</c:v>
                </c:pt>
                <c:pt idx="685">
                  <c:v>41002</c:v>
                </c:pt>
                <c:pt idx="686">
                  <c:v>41004</c:v>
                </c:pt>
                <c:pt idx="687">
                  <c:v>41107</c:v>
                </c:pt>
                <c:pt idx="688">
                  <c:v>41184</c:v>
                </c:pt>
                <c:pt idx="689">
                  <c:v>41290</c:v>
                </c:pt>
                <c:pt idx="690">
                  <c:v>41340</c:v>
                </c:pt>
                <c:pt idx="691">
                  <c:v>41375</c:v>
                </c:pt>
                <c:pt idx="692">
                  <c:v>41444</c:v>
                </c:pt>
                <c:pt idx="693">
                  <c:v>41570</c:v>
                </c:pt>
                <c:pt idx="694">
                  <c:v>41593</c:v>
                </c:pt>
                <c:pt idx="695">
                  <c:v>41647</c:v>
                </c:pt>
                <c:pt idx="696">
                  <c:v>41731</c:v>
                </c:pt>
                <c:pt idx="697">
                  <c:v>41842</c:v>
                </c:pt>
                <c:pt idx="698">
                  <c:v>41919</c:v>
                </c:pt>
                <c:pt idx="699">
                  <c:v>42059</c:v>
                </c:pt>
                <c:pt idx="700">
                  <c:v>42179</c:v>
                </c:pt>
                <c:pt idx="701">
                  <c:v>42297</c:v>
                </c:pt>
                <c:pt idx="702">
                  <c:v>42424</c:v>
                </c:pt>
                <c:pt idx="703">
                  <c:v>42543</c:v>
                </c:pt>
                <c:pt idx="704">
                  <c:v>42614</c:v>
                </c:pt>
                <c:pt idx="705">
                  <c:v>42667</c:v>
                </c:pt>
                <c:pt idx="706">
                  <c:v>42788</c:v>
                </c:pt>
                <c:pt idx="707">
                  <c:v>42905</c:v>
                </c:pt>
                <c:pt idx="708">
                  <c:v>43032</c:v>
                </c:pt>
                <c:pt idx="709">
                  <c:v>43118</c:v>
                </c:pt>
                <c:pt idx="710">
                  <c:v>43277</c:v>
                </c:pt>
                <c:pt idx="711">
                  <c:v>43376</c:v>
                </c:pt>
              </c:numCache>
            </c:numRef>
          </c:xVal>
          <c:yVal>
            <c:numRef>
              <c:f>'GW-1'!$B$3:$B$714</c:f>
              <c:numCache>
                <c:formatCode>General</c:formatCode>
                <c:ptCount val="712"/>
                <c:pt idx="0">
                  <c:v>4.74</c:v>
                </c:pt>
                <c:pt idx="1">
                  <c:v>2.92</c:v>
                </c:pt>
                <c:pt idx="2">
                  <c:v>3.45</c:v>
                </c:pt>
                <c:pt idx="3">
                  <c:v>3.4</c:v>
                </c:pt>
                <c:pt idx="4">
                  <c:v>3.96</c:v>
                </c:pt>
                <c:pt idx="5">
                  <c:v>3.86</c:v>
                </c:pt>
                <c:pt idx="6">
                  <c:v>4.2</c:v>
                </c:pt>
                <c:pt idx="7">
                  <c:v>4.3</c:v>
                </c:pt>
                <c:pt idx="8">
                  <c:v>4.42</c:v>
                </c:pt>
                <c:pt idx="9">
                  <c:v>4.4000000000000004</c:v>
                </c:pt>
                <c:pt idx="10">
                  <c:v>4.51</c:v>
                </c:pt>
                <c:pt idx="11">
                  <c:v>4.6500000000000004</c:v>
                </c:pt>
                <c:pt idx="12">
                  <c:v>4.66</c:v>
                </c:pt>
                <c:pt idx="13">
                  <c:v>4.8099999999999996</c:v>
                </c:pt>
                <c:pt idx="14">
                  <c:v>4.82</c:v>
                </c:pt>
                <c:pt idx="15">
                  <c:v>4.9000000000000004</c:v>
                </c:pt>
                <c:pt idx="16">
                  <c:v>4.83</c:v>
                </c:pt>
                <c:pt idx="17">
                  <c:v>4.99</c:v>
                </c:pt>
                <c:pt idx="18">
                  <c:v>5.1100000000000003</c:v>
                </c:pt>
                <c:pt idx="19">
                  <c:v>5.09</c:v>
                </c:pt>
                <c:pt idx="20">
                  <c:v>5.0999999999999996</c:v>
                </c:pt>
                <c:pt idx="21">
                  <c:v>5.0599999999999996</c:v>
                </c:pt>
                <c:pt idx="22">
                  <c:v>5.22</c:v>
                </c:pt>
                <c:pt idx="23">
                  <c:v>5.24</c:v>
                </c:pt>
                <c:pt idx="24">
                  <c:v>5.0999999999999996</c:v>
                </c:pt>
                <c:pt idx="25">
                  <c:v>5.19</c:v>
                </c:pt>
                <c:pt idx="26">
                  <c:v>5.29</c:v>
                </c:pt>
                <c:pt idx="27">
                  <c:v>5.28</c:v>
                </c:pt>
                <c:pt idx="28">
                  <c:v>5.09</c:v>
                </c:pt>
                <c:pt idx="29">
                  <c:v>5.23</c:v>
                </c:pt>
                <c:pt idx="30">
                  <c:v>5.17</c:v>
                </c:pt>
                <c:pt idx="31">
                  <c:v>5.25</c:v>
                </c:pt>
                <c:pt idx="32">
                  <c:v>5.2</c:v>
                </c:pt>
                <c:pt idx="33">
                  <c:v>1.7</c:v>
                </c:pt>
                <c:pt idx="34">
                  <c:v>0.46</c:v>
                </c:pt>
                <c:pt idx="35">
                  <c:v>0.48</c:v>
                </c:pt>
                <c:pt idx="36">
                  <c:v>0.4</c:v>
                </c:pt>
                <c:pt idx="37">
                  <c:v>0.66</c:v>
                </c:pt>
                <c:pt idx="38">
                  <c:v>0.45</c:v>
                </c:pt>
                <c:pt idx="39">
                  <c:v>1.26</c:v>
                </c:pt>
                <c:pt idx="40">
                  <c:v>1.6</c:v>
                </c:pt>
                <c:pt idx="41">
                  <c:v>2.11</c:v>
                </c:pt>
                <c:pt idx="42">
                  <c:v>1.53</c:v>
                </c:pt>
                <c:pt idx="43">
                  <c:v>1.9</c:v>
                </c:pt>
                <c:pt idx="44">
                  <c:v>2.21</c:v>
                </c:pt>
                <c:pt idx="45">
                  <c:v>2.4500000000000002</c:v>
                </c:pt>
                <c:pt idx="46">
                  <c:v>2.5299999999999998</c:v>
                </c:pt>
                <c:pt idx="47">
                  <c:v>2.64</c:v>
                </c:pt>
                <c:pt idx="48">
                  <c:v>2.66</c:v>
                </c:pt>
                <c:pt idx="49">
                  <c:v>2.7</c:v>
                </c:pt>
                <c:pt idx="50">
                  <c:v>2.79</c:v>
                </c:pt>
                <c:pt idx="51">
                  <c:v>3.1</c:v>
                </c:pt>
                <c:pt idx="52">
                  <c:v>3.55</c:v>
                </c:pt>
                <c:pt idx="53">
                  <c:v>3.93</c:v>
                </c:pt>
                <c:pt idx="54">
                  <c:v>4.2</c:v>
                </c:pt>
                <c:pt idx="55">
                  <c:v>4.5999999999999996</c:v>
                </c:pt>
                <c:pt idx="56">
                  <c:v>4.83</c:v>
                </c:pt>
                <c:pt idx="57">
                  <c:v>5.08</c:v>
                </c:pt>
                <c:pt idx="58">
                  <c:v>5.4</c:v>
                </c:pt>
                <c:pt idx="59">
                  <c:v>5.59</c:v>
                </c:pt>
                <c:pt idx="60">
                  <c:v>5.72</c:v>
                </c:pt>
                <c:pt idx="61">
                  <c:v>5.92</c:v>
                </c:pt>
                <c:pt idx="62">
                  <c:v>6.06</c:v>
                </c:pt>
                <c:pt idx="63">
                  <c:v>6.07</c:v>
                </c:pt>
                <c:pt idx="64">
                  <c:v>5.53</c:v>
                </c:pt>
                <c:pt idx="65">
                  <c:v>5.35</c:v>
                </c:pt>
                <c:pt idx="66">
                  <c:v>5.52</c:v>
                </c:pt>
                <c:pt idx="67">
                  <c:v>5.67</c:v>
                </c:pt>
                <c:pt idx="68">
                  <c:v>3.28</c:v>
                </c:pt>
                <c:pt idx="69">
                  <c:v>3.96</c:v>
                </c:pt>
                <c:pt idx="70">
                  <c:v>4.49</c:v>
                </c:pt>
                <c:pt idx="71">
                  <c:v>4.78</c:v>
                </c:pt>
                <c:pt idx="72">
                  <c:v>4.9000000000000004</c:v>
                </c:pt>
                <c:pt idx="73">
                  <c:v>5.0599999999999996</c:v>
                </c:pt>
                <c:pt idx="74">
                  <c:v>5.0999999999999996</c:v>
                </c:pt>
                <c:pt idx="75">
                  <c:v>5.15</c:v>
                </c:pt>
                <c:pt idx="76">
                  <c:v>5.33</c:v>
                </c:pt>
                <c:pt idx="77">
                  <c:v>5.44</c:v>
                </c:pt>
                <c:pt idx="78">
                  <c:v>5.59</c:v>
                </c:pt>
                <c:pt idx="79">
                  <c:v>5.54</c:v>
                </c:pt>
                <c:pt idx="80">
                  <c:v>5.69</c:v>
                </c:pt>
                <c:pt idx="81">
                  <c:v>5.62</c:v>
                </c:pt>
                <c:pt idx="82">
                  <c:v>5.7</c:v>
                </c:pt>
                <c:pt idx="83">
                  <c:v>5.71</c:v>
                </c:pt>
                <c:pt idx="84">
                  <c:v>5.75</c:v>
                </c:pt>
                <c:pt idx="85">
                  <c:v>5.77</c:v>
                </c:pt>
                <c:pt idx="86">
                  <c:v>5.64</c:v>
                </c:pt>
                <c:pt idx="87">
                  <c:v>5.67</c:v>
                </c:pt>
                <c:pt idx="88">
                  <c:v>5.78</c:v>
                </c:pt>
                <c:pt idx="89">
                  <c:v>5.79</c:v>
                </c:pt>
                <c:pt idx="90">
                  <c:v>5.74</c:v>
                </c:pt>
                <c:pt idx="91">
                  <c:v>5.76</c:v>
                </c:pt>
                <c:pt idx="92">
                  <c:v>5.63</c:v>
                </c:pt>
                <c:pt idx="93">
                  <c:v>5.71</c:v>
                </c:pt>
                <c:pt idx="94">
                  <c:v>5.71</c:v>
                </c:pt>
                <c:pt idx="95">
                  <c:v>5.76</c:v>
                </c:pt>
                <c:pt idx="96">
                  <c:v>5.82</c:v>
                </c:pt>
                <c:pt idx="97">
                  <c:v>5.86</c:v>
                </c:pt>
                <c:pt idx="98">
                  <c:v>5.9</c:v>
                </c:pt>
                <c:pt idx="99">
                  <c:v>5.85</c:v>
                </c:pt>
                <c:pt idx="100">
                  <c:v>5.83</c:v>
                </c:pt>
                <c:pt idx="101">
                  <c:v>5.81</c:v>
                </c:pt>
                <c:pt idx="102">
                  <c:v>5.84</c:v>
                </c:pt>
                <c:pt idx="103">
                  <c:v>5.73</c:v>
                </c:pt>
                <c:pt idx="104">
                  <c:v>5.81</c:v>
                </c:pt>
                <c:pt idx="105">
                  <c:v>5.8</c:v>
                </c:pt>
                <c:pt idx="106">
                  <c:v>5.69</c:v>
                </c:pt>
                <c:pt idx="107">
                  <c:v>5.5</c:v>
                </c:pt>
                <c:pt idx="108">
                  <c:v>5.5</c:v>
                </c:pt>
                <c:pt idx="109">
                  <c:v>5.48</c:v>
                </c:pt>
                <c:pt idx="110">
                  <c:v>5.48</c:v>
                </c:pt>
                <c:pt idx="111">
                  <c:v>5.43</c:v>
                </c:pt>
                <c:pt idx="112">
                  <c:v>5.63</c:v>
                </c:pt>
                <c:pt idx="113">
                  <c:v>5.58</c:v>
                </c:pt>
                <c:pt idx="114">
                  <c:v>5.64</c:v>
                </c:pt>
                <c:pt idx="115">
                  <c:v>5.7</c:v>
                </c:pt>
                <c:pt idx="116">
                  <c:v>5.6</c:v>
                </c:pt>
                <c:pt idx="117">
                  <c:v>5.6</c:v>
                </c:pt>
                <c:pt idx="118">
                  <c:v>5.68</c:v>
                </c:pt>
                <c:pt idx="119">
                  <c:v>5.7</c:v>
                </c:pt>
                <c:pt idx="120">
                  <c:v>5.67</c:v>
                </c:pt>
                <c:pt idx="121">
                  <c:v>5.74</c:v>
                </c:pt>
                <c:pt idx="122">
                  <c:v>5.7</c:v>
                </c:pt>
                <c:pt idx="123">
                  <c:v>5.78</c:v>
                </c:pt>
                <c:pt idx="124">
                  <c:v>5.82</c:v>
                </c:pt>
                <c:pt idx="125">
                  <c:v>5.86</c:v>
                </c:pt>
                <c:pt idx="126">
                  <c:v>5.9</c:v>
                </c:pt>
                <c:pt idx="127">
                  <c:v>5.94</c:v>
                </c:pt>
                <c:pt idx="128">
                  <c:v>6</c:v>
                </c:pt>
                <c:pt idx="129">
                  <c:v>6.06</c:v>
                </c:pt>
                <c:pt idx="130">
                  <c:v>6.07</c:v>
                </c:pt>
                <c:pt idx="131">
                  <c:v>6.2</c:v>
                </c:pt>
                <c:pt idx="132">
                  <c:v>6.2</c:v>
                </c:pt>
                <c:pt idx="133">
                  <c:v>6.29</c:v>
                </c:pt>
                <c:pt idx="134">
                  <c:v>6.28</c:v>
                </c:pt>
                <c:pt idx="135">
                  <c:v>6.32</c:v>
                </c:pt>
                <c:pt idx="136">
                  <c:v>6.03</c:v>
                </c:pt>
                <c:pt idx="137">
                  <c:v>6.11</c:v>
                </c:pt>
                <c:pt idx="138">
                  <c:v>6.18</c:v>
                </c:pt>
                <c:pt idx="139">
                  <c:v>6.27</c:v>
                </c:pt>
                <c:pt idx="140">
                  <c:v>6.32</c:v>
                </c:pt>
                <c:pt idx="141">
                  <c:v>6.39</c:v>
                </c:pt>
                <c:pt idx="142">
                  <c:v>6.43</c:v>
                </c:pt>
                <c:pt idx="143">
                  <c:v>6.45</c:v>
                </c:pt>
                <c:pt idx="144">
                  <c:v>6.52</c:v>
                </c:pt>
                <c:pt idx="145">
                  <c:v>6.59</c:v>
                </c:pt>
                <c:pt idx="146">
                  <c:v>6.7</c:v>
                </c:pt>
                <c:pt idx="147">
                  <c:v>6.67</c:v>
                </c:pt>
                <c:pt idx="148">
                  <c:v>6.8</c:v>
                </c:pt>
                <c:pt idx="149">
                  <c:v>6.91</c:v>
                </c:pt>
                <c:pt idx="150">
                  <c:v>7</c:v>
                </c:pt>
                <c:pt idx="151">
                  <c:v>7.07</c:v>
                </c:pt>
                <c:pt idx="152">
                  <c:v>7.07</c:v>
                </c:pt>
                <c:pt idx="153">
                  <c:v>7.12</c:v>
                </c:pt>
                <c:pt idx="154">
                  <c:v>7.18</c:v>
                </c:pt>
                <c:pt idx="155">
                  <c:v>7.16</c:v>
                </c:pt>
                <c:pt idx="156">
                  <c:v>7.24</c:v>
                </c:pt>
                <c:pt idx="157">
                  <c:v>7.27</c:v>
                </c:pt>
                <c:pt idx="158">
                  <c:v>7.29</c:v>
                </c:pt>
                <c:pt idx="159">
                  <c:v>7.33</c:v>
                </c:pt>
                <c:pt idx="160">
                  <c:v>7.33</c:v>
                </c:pt>
                <c:pt idx="161">
                  <c:v>7.37</c:v>
                </c:pt>
                <c:pt idx="162">
                  <c:v>7.4</c:v>
                </c:pt>
                <c:pt idx="163">
                  <c:v>7.42</c:v>
                </c:pt>
                <c:pt idx="164">
                  <c:v>7.46</c:v>
                </c:pt>
                <c:pt idx="165">
                  <c:v>7.45</c:v>
                </c:pt>
                <c:pt idx="166">
                  <c:v>7.46</c:v>
                </c:pt>
                <c:pt idx="167">
                  <c:v>7.51</c:v>
                </c:pt>
                <c:pt idx="168">
                  <c:v>7.5</c:v>
                </c:pt>
                <c:pt idx="169">
                  <c:v>7.54</c:v>
                </c:pt>
                <c:pt idx="170">
                  <c:v>7.53</c:v>
                </c:pt>
                <c:pt idx="171">
                  <c:v>7.58</c:v>
                </c:pt>
                <c:pt idx="172">
                  <c:v>7.55</c:v>
                </c:pt>
                <c:pt idx="173">
                  <c:v>7.62</c:v>
                </c:pt>
                <c:pt idx="174">
                  <c:v>7.62</c:v>
                </c:pt>
                <c:pt idx="175">
                  <c:v>7.63</c:v>
                </c:pt>
                <c:pt idx="176">
                  <c:v>7.62</c:v>
                </c:pt>
                <c:pt idx="177">
                  <c:v>7.67</c:v>
                </c:pt>
                <c:pt idx="178">
                  <c:v>7.66</c:v>
                </c:pt>
                <c:pt idx="179">
                  <c:v>7.69</c:v>
                </c:pt>
                <c:pt idx="180">
                  <c:v>7.71</c:v>
                </c:pt>
                <c:pt idx="181">
                  <c:v>7.7</c:v>
                </c:pt>
                <c:pt idx="182">
                  <c:v>7.64</c:v>
                </c:pt>
                <c:pt idx="183">
                  <c:v>7.74</c:v>
                </c:pt>
                <c:pt idx="184">
                  <c:v>7.75</c:v>
                </c:pt>
                <c:pt idx="185">
                  <c:v>7.79</c:v>
                </c:pt>
                <c:pt idx="186">
                  <c:v>7.73</c:v>
                </c:pt>
                <c:pt idx="187">
                  <c:v>7.81</c:v>
                </c:pt>
                <c:pt idx="188">
                  <c:v>7.78</c:v>
                </c:pt>
                <c:pt idx="189">
                  <c:v>7.8</c:v>
                </c:pt>
                <c:pt idx="190">
                  <c:v>7.83</c:v>
                </c:pt>
                <c:pt idx="191">
                  <c:v>7.78</c:v>
                </c:pt>
                <c:pt idx="192">
                  <c:v>7.53</c:v>
                </c:pt>
                <c:pt idx="193">
                  <c:v>7.53</c:v>
                </c:pt>
                <c:pt idx="194">
                  <c:v>7.6</c:v>
                </c:pt>
                <c:pt idx="195">
                  <c:v>7.6</c:v>
                </c:pt>
                <c:pt idx="196">
                  <c:v>7.62</c:v>
                </c:pt>
                <c:pt idx="197">
                  <c:v>7.65</c:v>
                </c:pt>
                <c:pt idx="198">
                  <c:v>7.68</c:v>
                </c:pt>
                <c:pt idx="199">
                  <c:v>7.68</c:v>
                </c:pt>
                <c:pt idx="200">
                  <c:v>7.7</c:v>
                </c:pt>
                <c:pt idx="201">
                  <c:v>7.68</c:v>
                </c:pt>
                <c:pt idx="202">
                  <c:v>7.72</c:v>
                </c:pt>
                <c:pt idx="203">
                  <c:v>7.79</c:v>
                </c:pt>
                <c:pt idx="204">
                  <c:v>7.81</c:v>
                </c:pt>
                <c:pt idx="205">
                  <c:v>7.85</c:v>
                </c:pt>
                <c:pt idx="206">
                  <c:v>7.87</c:v>
                </c:pt>
                <c:pt idx="207">
                  <c:v>7.88</c:v>
                </c:pt>
                <c:pt idx="208">
                  <c:v>7.89</c:v>
                </c:pt>
                <c:pt idx="209">
                  <c:v>7.93</c:v>
                </c:pt>
                <c:pt idx="210">
                  <c:v>7.94</c:v>
                </c:pt>
                <c:pt idx="211">
                  <c:v>7.92</c:v>
                </c:pt>
                <c:pt idx="212">
                  <c:v>7.96</c:v>
                </c:pt>
                <c:pt idx="213">
                  <c:v>7.99</c:v>
                </c:pt>
                <c:pt idx="214">
                  <c:v>8.02</c:v>
                </c:pt>
                <c:pt idx="215">
                  <c:v>8.1</c:v>
                </c:pt>
                <c:pt idx="216">
                  <c:v>7.9</c:v>
                </c:pt>
                <c:pt idx="217">
                  <c:v>8</c:v>
                </c:pt>
                <c:pt idx="218">
                  <c:v>8.01</c:v>
                </c:pt>
                <c:pt idx="219">
                  <c:v>7.93</c:v>
                </c:pt>
                <c:pt idx="220">
                  <c:v>8.0299999999999994</c:v>
                </c:pt>
                <c:pt idx="221">
                  <c:v>8.14</c:v>
                </c:pt>
                <c:pt idx="222">
                  <c:v>8.2899999999999991</c:v>
                </c:pt>
                <c:pt idx="223">
                  <c:v>8.24</c:v>
                </c:pt>
                <c:pt idx="224">
                  <c:v>8.31</c:v>
                </c:pt>
                <c:pt idx="225">
                  <c:v>8.02</c:v>
                </c:pt>
                <c:pt idx="226">
                  <c:v>8.09</c:v>
                </c:pt>
                <c:pt idx="227">
                  <c:v>8.0299999999999994</c:v>
                </c:pt>
                <c:pt idx="228">
                  <c:v>7.96</c:v>
                </c:pt>
                <c:pt idx="229">
                  <c:v>7.9</c:v>
                </c:pt>
                <c:pt idx="230">
                  <c:v>7.97</c:v>
                </c:pt>
                <c:pt idx="231">
                  <c:v>8.0299999999999994</c:v>
                </c:pt>
                <c:pt idx="232">
                  <c:v>7.56</c:v>
                </c:pt>
                <c:pt idx="233">
                  <c:v>7.24</c:v>
                </c:pt>
                <c:pt idx="234">
                  <c:v>7.39</c:v>
                </c:pt>
                <c:pt idx="235">
                  <c:v>7.53</c:v>
                </c:pt>
                <c:pt idx="236">
                  <c:v>7.58</c:v>
                </c:pt>
                <c:pt idx="237">
                  <c:v>7.62</c:v>
                </c:pt>
                <c:pt idx="238">
                  <c:v>7.72</c:v>
                </c:pt>
                <c:pt idx="239">
                  <c:v>7.79</c:v>
                </c:pt>
                <c:pt idx="240">
                  <c:v>7.85</c:v>
                </c:pt>
                <c:pt idx="241">
                  <c:v>7.91</c:v>
                </c:pt>
                <c:pt idx="242">
                  <c:v>7.97</c:v>
                </c:pt>
                <c:pt idx="243">
                  <c:v>8.02</c:v>
                </c:pt>
                <c:pt idx="244">
                  <c:v>8.07</c:v>
                </c:pt>
                <c:pt idx="245">
                  <c:v>8.08</c:v>
                </c:pt>
                <c:pt idx="246">
                  <c:v>8.1</c:v>
                </c:pt>
                <c:pt idx="247">
                  <c:v>8.18</c:v>
                </c:pt>
                <c:pt idx="248">
                  <c:v>8.23</c:v>
                </c:pt>
                <c:pt idx="249">
                  <c:v>8.26</c:v>
                </c:pt>
                <c:pt idx="250">
                  <c:v>8.31</c:v>
                </c:pt>
                <c:pt idx="251">
                  <c:v>8.32</c:v>
                </c:pt>
                <c:pt idx="252">
                  <c:v>8.31</c:v>
                </c:pt>
                <c:pt idx="253">
                  <c:v>8.3800000000000008</c:v>
                </c:pt>
                <c:pt idx="254">
                  <c:v>8.41</c:v>
                </c:pt>
                <c:pt idx="255">
                  <c:v>8.4499999999999993</c:v>
                </c:pt>
                <c:pt idx="256">
                  <c:v>8.4600000000000009</c:v>
                </c:pt>
                <c:pt idx="257">
                  <c:v>8.48</c:v>
                </c:pt>
                <c:pt idx="258">
                  <c:v>8.5</c:v>
                </c:pt>
                <c:pt idx="259">
                  <c:v>8.51</c:v>
                </c:pt>
                <c:pt idx="260">
                  <c:v>8.52</c:v>
                </c:pt>
                <c:pt idx="261">
                  <c:v>8.5399999999999991</c:v>
                </c:pt>
                <c:pt idx="262">
                  <c:v>8.5500000000000007</c:v>
                </c:pt>
                <c:pt idx="263">
                  <c:v>8.56</c:v>
                </c:pt>
                <c:pt idx="264">
                  <c:v>8.58</c:v>
                </c:pt>
                <c:pt idx="265">
                  <c:v>8.6</c:v>
                </c:pt>
                <c:pt idx="266">
                  <c:v>8.61</c:v>
                </c:pt>
                <c:pt idx="267">
                  <c:v>8.6300000000000008</c:v>
                </c:pt>
                <c:pt idx="268">
                  <c:v>8.64</c:v>
                </c:pt>
                <c:pt idx="269">
                  <c:v>8.69</c:v>
                </c:pt>
                <c:pt idx="270">
                  <c:v>8.67</c:v>
                </c:pt>
                <c:pt idx="271">
                  <c:v>8.7100000000000009</c:v>
                </c:pt>
                <c:pt idx="272">
                  <c:v>8.7200000000000006</c:v>
                </c:pt>
                <c:pt idx="273">
                  <c:v>8.7200000000000006</c:v>
                </c:pt>
                <c:pt idx="274">
                  <c:v>8.59</c:v>
                </c:pt>
                <c:pt idx="275">
                  <c:v>8.56</c:v>
                </c:pt>
                <c:pt idx="276">
                  <c:v>8.6300000000000008</c:v>
                </c:pt>
                <c:pt idx="277">
                  <c:v>8.67</c:v>
                </c:pt>
                <c:pt idx="278">
                  <c:v>8.65</c:v>
                </c:pt>
                <c:pt idx="279">
                  <c:v>8.64</c:v>
                </c:pt>
                <c:pt idx="280">
                  <c:v>8.68</c:v>
                </c:pt>
                <c:pt idx="281">
                  <c:v>8.66</c:v>
                </c:pt>
                <c:pt idx="282">
                  <c:v>8.67</c:v>
                </c:pt>
                <c:pt idx="283">
                  <c:v>8.66</c:v>
                </c:pt>
                <c:pt idx="284">
                  <c:v>8.6999999999999993</c:v>
                </c:pt>
                <c:pt idx="285">
                  <c:v>8.6999999999999993</c:v>
                </c:pt>
                <c:pt idx="286">
                  <c:v>8.64</c:v>
                </c:pt>
                <c:pt idx="287">
                  <c:v>8.5299999999999994</c:v>
                </c:pt>
                <c:pt idx="288">
                  <c:v>8.4</c:v>
                </c:pt>
                <c:pt idx="289">
                  <c:v>8.2200000000000006</c:v>
                </c:pt>
                <c:pt idx="290">
                  <c:v>8.24</c:v>
                </c:pt>
                <c:pt idx="291">
                  <c:v>8.18</c:v>
                </c:pt>
                <c:pt idx="292">
                  <c:v>8.1999999999999993</c:v>
                </c:pt>
                <c:pt idx="293">
                  <c:v>8.1999999999999993</c:v>
                </c:pt>
                <c:pt idx="294">
                  <c:v>7.61</c:v>
                </c:pt>
                <c:pt idx="295">
                  <c:v>7.61</c:v>
                </c:pt>
                <c:pt idx="296">
                  <c:v>7.61</c:v>
                </c:pt>
                <c:pt idx="297">
                  <c:v>7.57</c:v>
                </c:pt>
                <c:pt idx="298">
                  <c:v>7.53</c:v>
                </c:pt>
                <c:pt idx="299">
                  <c:v>7.16</c:v>
                </c:pt>
                <c:pt idx="300">
                  <c:v>7.05</c:v>
                </c:pt>
                <c:pt idx="301">
                  <c:v>6.67</c:v>
                </c:pt>
                <c:pt idx="302">
                  <c:v>6.44</c:v>
                </c:pt>
                <c:pt idx="303">
                  <c:v>6.18</c:v>
                </c:pt>
                <c:pt idx="304">
                  <c:v>6.37</c:v>
                </c:pt>
                <c:pt idx="305">
                  <c:v>6.43</c:v>
                </c:pt>
                <c:pt idx="306">
                  <c:v>6.29</c:v>
                </c:pt>
                <c:pt idx="307">
                  <c:v>6.49</c:v>
                </c:pt>
                <c:pt idx="308">
                  <c:v>6.47</c:v>
                </c:pt>
                <c:pt idx="309">
                  <c:v>6.23</c:v>
                </c:pt>
                <c:pt idx="310">
                  <c:v>6.06</c:v>
                </c:pt>
                <c:pt idx="311">
                  <c:v>5.86</c:v>
                </c:pt>
                <c:pt idx="312">
                  <c:v>6.15</c:v>
                </c:pt>
                <c:pt idx="313">
                  <c:v>6.41</c:v>
                </c:pt>
                <c:pt idx="314">
                  <c:v>6.81</c:v>
                </c:pt>
                <c:pt idx="315">
                  <c:v>7.17</c:v>
                </c:pt>
                <c:pt idx="316">
                  <c:v>7.2</c:v>
                </c:pt>
                <c:pt idx="317">
                  <c:v>7.42</c:v>
                </c:pt>
                <c:pt idx="318">
                  <c:v>7.6</c:v>
                </c:pt>
                <c:pt idx="319">
                  <c:v>7.77</c:v>
                </c:pt>
                <c:pt idx="320">
                  <c:v>7.92</c:v>
                </c:pt>
                <c:pt idx="321">
                  <c:v>8.06</c:v>
                </c:pt>
                <c:pt idx="322">
                  <c:v>8.16</c:v>
                </c:pt>
                <c:pt idx="323">
                  <c:v>8.17</c:v>
                </c:pt>
                <c:pt idx="324">
                  <c:v>8.26</c:v>
                </c:pt>
                <c:pt idx="325">
                  <c:v>8.36</c:v>
                </c:pt>
                <c:pt idx="326">
                  <c:v>8.4600000000000009</c:v>
                </c:pt>
                <c:pt idx="327">
                  <c:v>8.5500000000000007</c:v>
                </c:pt>
                <c:pt idx="328">
                  <c:v>8.59</c:v>
                </c:pt>
                <c:pt idx="329">
                  <c:v>8.67</c:v>
                </c:pt>
                <c:pt idx="330">
                  <c:v>8.67</c:v>
                </c:pt>
                <c:pt idx="331">
                  <c:v>8.73</c:v>
                </c:pt>
                <c:pt idx="332">
                  <c:v>8.7899999999999991</c:v>
                </c:pt>
                <c:pt idx="333">
                  <c:v>8.83</c:v>
                </c:pt>
                <c:pt idx="334">
                  <c:v>8.8800000000000008</c:v>
                </c:pt>
                <c:pt idx="335">
                  <c:v>8.9499999999999993</c:v>
                </c:pt>
                <c:pt idx="336">
                  <c:v>8.9700000000000006</c:v>
                </c:pt>
                <c:pt idx="337">
                  <c:v>9.02</c:v>
                </c:pt>
                <c:pt idx="338">
                  <c:v>9.06</c:v>
                </c:pt>
                <c:pt idx="339">
                  <c:v>9.06</c:v>
                </c:pt>
                <c:pt idx="340">
                  <c:v>9.0500000000000007</c:v>
                </c:pt>
                <c:pt idx="341">
                  <c:v>9.08</c:v>
                </c:pt>
                <c:pt idx="342">
                  <c:v>9.08</c:v>
                </c:pt>
                <c:pt idx="343">
                  <c:v>9.1199999999999992</c:v>
                </c:pt>
                <c:pt idx="344">
                  <c:v>9.18</c:v>
                </c:pt>
                <c:pt idx="345">
                  <c:v>9.2200000000000006</c:v>
                </c:pt>
                <c:pt idx="346">
                  <c:v>9.26</c:v>
                </c:pt>
                <c:pt idx="347">
                  <c:v>9.32</c:v>
                </c:pt>
                <c:pt idx="348">
                  <c:v>9.35</c:v>
                </c:pt>
                <c:pt idx="349">
                  <c:v>9.39</c:v>
                </c:pt>
                <c:pt idx="350">
                  <c:v>9.42</c:v>
                </c:pt>
                <c:pt idx="351">
                  <c:v>9.4600000000000009</c:v>
                </c:pt>
                <c:pt idx="352">
                  <c:v>9.4600000000000009</c:v>
                </c:pt>
                <c:pt idx="353">
                  <c:v>9.4600000000000009</c:v>
                </c:pt>
                <c:pt idx="354">
                  <c:v>9.4700000000000006</c:v>
                </c:pt>
                <c:pt idx="355">
                  <c:v>9.49</c:v>
                </c:pt>
                <c:pt idx="356">
                  <c:v>9.51</c:v>
                </c:pt>
                <c:pt idx="357">
                  <c:v>9.48</c:v>
                </c:pt>
                <c:pt idx="358">
                  <c:v>9.5</c:v>
                </c:pt>
                <c:pt idx="359">
                  <c:v>9.49</c:v>
                </c:pt>
                <c:pt idx="360">
                  <c:v>9.56</c:v>
                </c:pt>
                <c:pt idx="361">
                  <c:v>9.52</c:v>
                </c:pt>
                <c:pt idx="362">
                  <c:v>9.5500000000000007</c:v>
                </c:pt>
                <c:pt idx="363">
                  <c:v>9.56</c:v>
                </c:pt>
                <c:pt idx="364">
                  <c:v>9.59</c:v>
                </c:pt>
                <c:pt idx="365">
                  <c:v>9.6</c:v>
                </c:pt>
                <c:pt idx="366">
                  <c:v>9.7200000000000006</c:v>
                </c:pt>
                <c:pt idx="367">
                  <c:v>9.66</c:v>
                </c:pt>
                <c:pt idx="368">
                  <c:v>9.43</c:v>
                </c:pt>
                <c:pt idx="369">
                  <c:v>9.27</c:v>
                </c:pt>
                <c:pt idx="370">
                  <c:v>9.27</c:v>
                </c:pt>
                <c:pt idx="371">
                  <c:v>9.25</c:v>
                </c:pt>
                <c:pt idx="372">
                  <c:v>9.2899999999999991</c:v>
                </c:pt>
                <c:pt idx="373">
                  <c:v>9.2899999999999991</c:v>
                </c:pt>
                <c:pt idx="374">
                  <c:v>9.23</c:v>
                </c:pt>
                <c:pt idx="375">
                  <c:v>8.19</c:v>
                </c:pt>
                <c:pt idx="376">
                  <c:v>7.47</c:v>
                </c:pt>
                <c:pt idx="377">
                  <c:v>7.44</c:v>
                </c:pt>
                <c:pt idx="378">
                  <c:v>7.45</c:v>
                </c:pt>
                <c:pt idx="379">
                  <c:v>7.61</c:v>
                </c:pt>
                <c:pt idx="380">
                  <c:v>7.63</c:v>
                </c:pt>
                <c:pt idx="381">
                  <c:v>7.16</c:v>
                </c:pt>
                <c:pt idx="382">
                  <c:v>6.62</c:v>
                </c:pt>
                <c:pt idx="383">
                  <c:v>6.46</c:v>
                </c:pt>
                <c:pt idx="384">
                  <c:v>6.2</c:v>
                </c:pt>
                <c:pt idx="385">
                  <c:v>6.46</c:v>
                </c:pt>
                <c:pt idx="386">
                  <c:v>6.28</c:v>
                </c:pt>
                <c:pt idx="387">
                  <c:v>6.54</c:v>
                </c:pt>
                <c:pt idx="388">
                  <c:v>6.5</c:v>
                </c:pt>
                <c:pt idx="389">
                  <c:v>6.72</c:v>
                </c:pt>
                <c:pt idx="390">
                  <c:v>6.87</c:v>
                </c:pt>
                <c:pt idx="391">
                  <c:v>7.05</c:v>
                </c:pt>
                <c:pt idx="392">
                  <c:v>7.01</c:v>
                </c:pt>
                <c:pt idx="393">
                  <c:v>6.89</c:v>
                </c:pt>
                <c:pt idx="394">
                  <c:v>7.11</c:v>
                </c:pt>
                <c:pt idx="395">
                  <c:v>7.23</c:v>
                </c:pt>
                <c:pt idx="396">
                  <c:v>7.44</c:v>
                </c:pt>
                <c:pt idx="397">
                  <c:v>7.36</c:v>
                </c:pt>
                <c:pt idx="398">
                  <c:v>7.64</c:v>
                </c:pt>
                <c:pt idx="399">
                  <c:v>7.88</c:v>
                </c:pt>
                <c:pt idx="400">
                  <c:v>7.94</c:v>
                </c:pt>
                <c:pt idx="401">
                  <c:v>8.06</c:v>
                </c:pt>
                <c:pt idx="402">
                  <c:v>8.2100000000000009</c:v>
                </c:pt>
                <c:pt idx="403">
                  <c:v>8.32</c:v>
                </c:pt>
                <c:pt idx="404">
                  <c:v>8.41</c:v>
                </c:pt>
                <c:pt idx="405">
                  <c:v>8.5</c:v>
                </c:pt>
                <c:pt idx="406">
                  <c:v>8.52</c:v>
                </c:pt>
                <c:pt idx="407">
                  <c:v>8.77</c:v>
                </c:pt>
                <c:pt idx="408">
                  <c:v>8.85</c:v>
                </c:pt>
                <c:pt idx="409">
                  <c:v>8.89</c:v>
                </c:pt>
                <c:pt idx="410">
                  <c:v>8.9499999999999993</c:v>
                </c:pt>
                <c:pt idx="411">
                  <c:v>8.9499999999999993</c:v>
                </c:pt>
                <c:pt idx="412">
                  <c:v>8.84</c:v>
                </c:pt>
                <c:pt idx="413">
                  <c:v>8.83</c:v>
                </c:pt>
                <c:pt idx="414">
                  <c:v>8.86</c:v>
                </c:pt>
                <c:pt idx="415">
                  <c:v>8.9499999999999993</c:v>
                </c:pt>
                <c:pt idx="416">
                  <c:v>8.98</c:v>
                </c:pt>
                <c:pt idx="417">
                  <c:v>9.01</c:v>
                </c:pt>
                <c:pt idx="418">
                  <c:v>8.8699999999999992</c:v>
                </c:pt>
                <c:pt idx="419">
                  <c:v>8.91</c:v>
                </c:pt>
                <c:pt idx="420">
                  <c:v>8.93</c:v>
                </c:pt>
                <c:pt idx="421">
                  <c:v>8.93</c:v>
                </c:pt>
                <c:pt idx="422">
                  <c:v>8.9499999999999993</c:v>
                </c:pt>
                <c:pt idx="423">
                  <c:v>8.74</c:v>
                </c:pt>
                <c:pt idx="424">
                  <c:v>8.6199999999999992</c:v>
                </c:pt>
                <c:pt idx="425">
                  <c:v>8.15</c:v>
                </c:pt>
                <c:pt idx="426">
                  <c:v>8.06</c:v>
                </c:pt>
                <c:pt idx="427">
                  <c:v>6.9</c:v>
                </c:pt>
                <c:pt idx="428">
                  <c:v>6.85</c:v>
                </c:pt>
                <c:pt idx="429">
                  <c:v>6.76</c:v>
                </c:pt>
                <c:pt idx="430">
                  <c:v>6.17</c:v>
                </c:pt>
                <c:pt idx="431">
                  <c:v>6.02</c:v>
                </c:pt>
                <c:pt idx="432">
                  <c:v>6.13</c:v>
                </c:pt>
                <c:pt idx="433">
                  <c:v>6.3</c:v>
                </c:pt>
                <c:pt idx="434">
                  <c:v>6.3</c:v>
                </c:pt>
                <c:pt idx="435">
                  <c:v>6.34</c:v>
                </c:pt>
                <c:pt idx="436">
                  <c:v>6.38</c:v>
                </c:pt>
                <c:pt idx="437">
                  <c:v>6.42</c:v>
                </c:pt>
                <c:pt idx="438">
                  <c:v>6.48</c:v>
                </c:pt>
                <c:pt idx="439">
                  <c:v>6.54</c:v>
                </c:pt>
                <c:pt idx="440">
                  <c:v>6.53</c:v>
                </c:pt>
                <c:pt idx="441">
                  <c:v>6.6</c:v>
                </c:pt>
                <c:pt idx="442">
                  <c:v>6.66</c:v>
                </c:pt>
                <c:pt idx="443">
                  <c:v>6.7</c:v>
                </c:pt>
                <c:pt idx="444">
                  <c:v>6.4</c:v>
                </c:pt>
                <c:pt idx="445">
                  <c:v>6.43</c:v>
                </c:pt>
                <c:pt idx="446">
                  <c:v>6.4</c:v>
                </c:pt>
                <c:pt idx="447">
                  <c:v>6.47</c:v>
                </c:pt>
                <c:pt idx="448">
                  <c:v>6.43</c:v>
                </c:pt>
                <c:pt idx="449">
                  <c:v>6.43</c:v>
                </c:pt>
                <c:pt idx="450">
                  <c:v>6.5</c:v>
                </c:pt>
                <c:pt idx="451">
                  <c:v>6.53</c:v>
                </c:pt>
                <c:pt idx="452">
                  <c:v>6.54</c:v>
                </c:pt>
                <c:pt idx="453">
                  <c:v>6.5</c:v>
                </c:pt>
                <c:pt idx="454">
                  <c:v>6.53</c:v>
                </c:pt>
                <c:pt idx="455">
                  <c:v>6.52</c:v>
                </c:pt>
                <c:pt idx="456">
                  <c:v>6.54</c:v>
                </c:pt>
                <c:pt idx="457">
                  <c:v>6.49</c:v>
                </c:pt>
                <c:pt idx="458">
                  <c:v>6.4</c:v>
                </c:pt>
                <c:pt idx="459">
                  <c:v>6.46</c:v>
                </c:pt>
                <c:pt idx="460">
                  <c:v>6.49</c:v>
                </c:pt>
                <c:pt idx="461">
                  <c:v>6.54</c:v>
                </c:pt>
                <c:pt idx="462">
                  <c:v>6.56</c:v>
                </c:pt>
                <c:pt idx="463">
                  <c:v>6.56</c:v>
                </c:pt>
                <c:pt idx="464">
                  <c:v>6.45</c:v>
                </c:pt>
                <c:pt idx="465">
                  <c:v>4.24</c:v>
                </c:pt>
                <c:pt idx="466">
                  <c:v>4.18</c:v>
                </c:pt>
                <c:pt idx="467">
                  <c:v>3.75</c:v>
                </c:pt>
                <c:pt idx="468">
                  <c:v>1.08</c:v>
                </c:pt>
                <c:pt idx="469">
                  <c:v>0.7</c:v>
                </c:pt>
                <c:pt idx="470">
                  <c:v>3.18</c:v>
                </c:pt>
                <c:pt idx="471">
                  <c:v>4.0199999999999996</c:v>
                </c:pt>
                <c:pt idx="472">
                  <c:v>4.4000000000000004</c:v>
                </c:pt>
                <c:pt idx="473">
                  <c:v>4.74</c:v>
                </c:pt>
                <c:pt idx="474">
                  <c:v>4.9000000000000004</c:v>
                </c:pt>
                <c:pt idx="475">
                  <c:v>4.92</c:v>
                </c:pt>
                <c:pt idx="476">
                  <c:v>4.6500000000000004</c:v>
                </c:pt>
                <c:pt idx="477">
                  <c:v>4.04</c:v>
                </c:pt>
                <c:pt idx="478">
                  <c:v>3.95</c:v>
                </c:pt>
                <c:pt idx="479">
                  <c:v>4.54</c:v>
                </c:pt>
                <c:pt idx="480">
                  <c:v>5.25</c:v>
                </c:pt>
                <c:pt idx="481">
                  <c:v>5.05</c:v>
                </c:pt>
                <c:pt idx="482">
                  <c:v>5.65</c:v>
                </c:pt>
                <c:pt idx="483">
                  <c:v>6.39</c:v>
                </c:pt>
                <c:pt idx="484">
                  <c:v>6.47</c:v>
                </c:pt>
                <c:pt idx="485">
                  <c:v>6.62</c:v>
                </c:pt>
                <c:pt idx="486">
                  <c:v>6.58</c:v>
                </c:pt>
                <c:pt idx="487">
                  <c:v>6.48</c:v>
                </c:pt>
                <c:pt idx="488">
                  <c:v>6.42</c:v>
                </c:pt>
                <c:pt idx="489">
                  <c:v>6.23</c:v>
                </c:pt>
                <c:pt idx="490">
                  <c:v>6.17</c:v>
                </c:pt>
                <c:pt idx="491">
                  <c:v>2.14</c:v>
                </c:pt>
                <c:pt idx="492">
                  <c:v>4.16</c:v>
                </c:pt>
                <c:pt idx="493">
                  <c:v>4.9800000000000004</c:v>
                </c:pt>
                <c:pt idx="494">
                  <c:v>5.1100000000000003</c:v>
                </c:pt>
                <c:pt idx="495">
                  <c:v>6.16</c:v>
                </c:pt>
                <c:pt idx="496">
                  <c:v>6.58</c:v>
                </c:pt>
                <c:pt idx="497">
                  <c:v>6.87</c:v>
                </c:pt>
                <c:pt idx="498">
                  <c:v>7.05</c:v>
                </c:pt>
                <c:pt idx="499">
                  <c:v>7.16</c:v>
                </c:pt>
                <c:pt idx="500">
                  <c:v>7.26</c:v>
                </c:pt>
                <c:pt idx="501">
                  <c:v>7.32</c:v>
                </c:pt>
                <c:pt idx="502">
                  <c:v>6.96</c:v>
                </c:pt>
                <c:pt idx="503">
                  <c:v>6.99</c:v>
                </c:pt>
                <c:pt idx="504">
                  <c:v>6.97</c:v>
                </c:pt>
                <c:pt idx="505">
                  <c:v>5.77</c:v>
                </c:pt>
                <c:pt idx="506">
                  <c:v>5.48</c:v>
                </c:pt>
                <c:pt idx="507">
                  <c:v>5.81</c:v>
                </c:pt>
                <c:pt idx="508">
                  <c:v>6.22</c:v>
                </c:pt>
                <c:pt idx="509">
                  <c:v>6.73</c:v>
                </c:pt>
                <c:pt idx="510">
                  <c:v>6.87</c:v>
                </c:pt>
                <c:pt idx="511">
                  <c:v>6.35</c:v>
                </c:pt>
                <c:pt idx="512">
                  <c:v>6.54</c:v>
                </c:pt>
                <c:pt idx="513">
                  <c:v>6.58</c:v>
                </c:pt>
                <c:pt idx="514">
                  <c:v>6.48</c:v>
                </c:pt>
                <c:pt idx="515">
                  <c:v>6.54</c:v>
                </c:pt>
                <c:pt idx="516">
                  <c:v>6.23</c:v>
                </c:pt>
                <c:pt idx="517">
                  <c:v>6.11</c:v>
                </c:pt>
                <c:pt idx="518">
                  <c:v>5.95</c:v>
                </c:pt>
                <c:pt idx="519">
                  <c:v>5.49</c:v>
                </c:pt>
                <c:pt idx="520">
                  <c:v>4.8899999999999997</c:v>
                </c:pt>
                <c:pt idx="521">
                  <c:v>4.3899999999999997</c:v>
                </c:pt>
                <c:pt idx="522">
                  <c:v>3.45</c:v>
                </c:pt>
                <c:pt idx="523">
                  <c:v>3.94</c:v>
                </c:pt>
                <c:pt idx="524">
                  <c:v>4.6500000000000004</c:v>
                </c:pt>
                <c:pt idx="525">
                  <c:v>4.97</c:v>
                </c:pt>
                <c:pt idx="526">
                  <c:v>5.25</c:v>
                </c:pt>
                <c:pt idx="527">
                  <c:v>5.29</c:v>
                </c:pt>
                <c:pt idx="528">
                  <c:v>-0.11</c:v>
                </c:pt>
                <c:pt idx="529">
                  <c:v>3.18</c:v>
                </c:pt>
                <c:pt idx="530">
                  <c:v>2.23</c:v>
                </c:pt>
                <c:pt idx="531">
                  <c:v>3.71</c:v>
                </c:pt>
                <c:pt idx="532">
                  <c:v>4.7</c:v>
                </c:pt>
                <c:pt idx="533">
                  <c:v>5.46</c:v>
                </c:pt>
                <c:pt idx="534">
                  <c:v>5.8</c:v>
                </c:pt>
                <c:pt idx="535">
                  <c:v>5.65</c:v>
                </c:pt>
                <c:pt idx="536">
                  <c:v>5.71</c:v>
                </c:pt>
                <c:pt idx="537">
                  <c:v>5.77</c:v>
                </c:pt>
                <c:pt idx="538">
                  <c:v>5.82</c:v>
                </c:pt>
                <c:pt idx="539">
                  <c:v>5.89</c:v>
                </c:pt>
                <c:pt idx="540">
                  <c:v>5.47</c:v>
                </c:pt>
                <c:pt idx="541">
                  <c:v>4.37</c:v>
                </c:pt>
                <c:pt idx="542">
                  <c:v>2.73</c:v>
                </c:pt>
                <c:pt idx="543">
                  <c:v>2.71</c:v>
                </c:pt>
                <c:pt idx="544">
                  <c:v>4.5199999999999996</c:v>
                </c:pt>
                <c:pt idx="545">
                  <c:v>5.07</c:v>
                </c:pt>
                <c:pt idx="546">
                  <c:v>5.86</c:v>
                </c:pt>
                <c:pt idx="547">
                  <c:v>6.09</c:v>
                </c:pt>
                <c:pt idx="548">
                  <c:v>6.21</c:v>
                </c:pt>
                <c:pt idx="549">
                  <c:v>6.18</c:v>
                </c:pt>
                <c:pt idx="550">
                  <c:v>6.23</c:v>
                </c:pt>
                <c:pt idx="551">
                  <c:v>6.3</c:v>
                </c:pt>
                <c:pt idx="552">
                  <c:v>6.65</c:v>
                </c:pt>
                <c:pt idx="553">
                  <c:v>6.15</c:v>
                </c:pt>
                <c:pt idx="554">
                  <c:v>7.6</c:v>
                </c:pt>
                <c:pt idx="555">
                  <c:v>7.73</c:v>
                </c:pt>
                <c:pt idx="556">
                  <c:v>8.4499999999999993</c:v>
                </c:pt>
                <c:pt idx="557">
                  <c:v>8.75</c:v>
                </c:pt>
                <c:pt idx="558">
                  <c:v>7.98</c:v>
                </c:pt>
                <c:pt idx="559">
                  <c:v>6.57</c:v>
                </c:pt>
                <c:pt idx="560">
                  <c:v>6.62</c:v>
                </c:pt>
                <c:pt idx="561">
                  <c:v>6.68</c:v>
                </c:pt>
                <c:pt idx="562">
                  <c:v>7.1</c:v>
                </c:pt>
                <c:pt idx="563">
                  <c:v>6.53</c:v>
                </c:pt>
                <c:pt idx="564">
                  <c:v>6.71</c:v>
                </c:pt>
                <c:pt idx="565">
                  <c:v>7.46</c:v>
                </c:pt>
                <c:pt idx="566">
                  <c:v>8.76</c:v>
                </c:pt>
                <c:pt idx="567">
                  <c:v>8.9600000000000009</c:v>
                </c:pt>
                <c:pt idx="568">
                  <c:v>9.23</c:v>
                </c:pt>
                <c:pt idx="569">
                  <c:v>9.34</c:v>
                </c:pt>
                <c:pt idx="570">
                  <c:v>9.4</c:v>
                </c:pt>
                <c:pt idx="571">
                  <c:v>9.34</c:v>
                </c:pt>
                <c:pt idx="572">
                  <c:v>10.119999999999999</c:v>
                </c:pt>
                <c:pt idx="573">
                  <c:v>13.72</c:v>
                </c:pt>
                <c:pt idx="574">
                  <c:v>13.73</c:v>
                </c:pt>
                <c:pt idx="575">
                  <c:v>11.95</c:v>
                </c:pt>
                <c:pt idx="576">
                  <c:v>13.4</c:v>
                </c:pt>
                <c:pt idx="577">
                  <c:v>15.19</c:v>
                </c:pt>
                <c:pt idx="578">
                  <c:v>15.11</c:v>
                </c:pt>
                <c:pt idx="579">
                  <c:v>16.04</c:v>
                </c:pt>
                <c:pt idx="580">
                  <c:v>16.399999999999999</c:v>
                </c:pt>
                <c:pt idx="581">
                  <c:v>15.85</c:v>
                </c:pt>
                <c:pt idx="582">
                  <c:v>15.85</c:v>
                </c:pt>
                <c:pt idx="583">
                  <c:v>16.239999999999998</c:v>
                </c:pt>
                <c:pt idx="584">
                  <c:v>16.239999999999998</c:v>
                </c:pt>
                <c:pt idx="585">
                  <c:v>16.27</c:v>
                </c:pt>
                <c:pt idx="586">
                  <c:v>16.27</c:v>
                </c:pt>
                <c:pt idx="587">
                  <c:v>16.14</c:v>
                </c:pt>
                <c:pt idx="588">
                  <c:v>16.14</c:v>
                </c:pt>
                <c:pt idx="589">
                  <c:v>16</c:v>
                </c:pt>
                <c:pt idx="590">
                  <c:v>16</c:v>
                </c:pt>
                <c:pt idx="591">
                  <c:v>15.97</c:v>
                </c:pt>
                <c:pt idx="592">
                  <c:v>15.97</c:v>
                </c:pt>
                <c:pt idx="593">
                  <c:v>15.8</c:v>
                </c:pt>
                <c:pt idx="594">
                  <c:v>15.8</c:v>
                </c:pt>
                <c:pt idx="595">
                  <c:v>15.63</c:v>
                </c:pt>
                <c:pt idx="596">
                  <c:v>15.63</c:v>
                </c:pt>
                <c:pt idx="597">
                  <c:v>8.24</c:v>
                </c:pt>
                <c:pt idx="598">
                  <c:v>8.24</c:v>
                </c:pt>
                <c:pt idx="599">
                  <c:v>9.5</c:v>
                </c:pt>
                <c:pt idx="600">
                  <c:v>9.5</c:v>
                </c:pt>
                <c:pt idx="601">
                  <c:v>10.11</c:v>
                </c:pt>
                <c:pt idx="602">
                  <c:v>10.11</c:v>
                </c:pt>
                <c:pt idx="603">
                  <c:v>10.28</c:v>
                </c:pt>
                <c:pt idx="604">
                  <c:v>10.28</c:v>
                </c:pt>
                <c:pt idx="605">
                  <c:v>9.75</c:v>
                </c:pt>
                <c:pt idx="606">
                  <c:v>9.75</c:v>
                </c:pt>
                <c:pt idx="607">
                  <c:v>12.56</c:v>
                </c:pt>
                <c:pt idx="608">
                  <c:v>12.56</c:v>
                </c:pt>
                <c:pt idx="609">
                  <c:v>13.05</c:v>
                </c:pt>
                <c:pt idx="610">
                  <c:v>13.05</c:v>
                </c:pt>
                <c:pt idx="611">
                  <c:v>13.68</c:v>
                </c:pt>
                <c:pt idx="612">
                  <c:v>13.68</c:v>
                </c:pt>
                <c:pt idx="613">
                  <c:v>13.51</c:v>
                </c:pt>
                <c:pt idx="614">
                  <c:v>13.51</c:v>
                </c:pt>
                <c:pt idx="615">
                  <c:v>13.64</c:v>
                </c:pt>
                <c:pt idx="616">
                  <c:v>13.64</c:v>
                </c:pt>
                <c:pt idx="617">
                  <c:v>13.9</c:v>
                </c:pt>
                <c:pt idx="618">
                  <c:v>13.9</c:v>
                </c:pt>
                <c:pt idx="619">
                  <c:v>13.45</c:v>
                </c:pt>
                <c:pt idx="620">
                  <c:v>13.49</c:v>
                </c:pt>
                <c:pt idx="621">
                  <c:v>13.45</c:v>
                </c:pt>
                <c:pt idx="622">
                  <c:v>14.97</c:v>
                </c:pt>
                <c:pt idx="623">
                  <c:v>17.3</c:v>
                </c:pt>
                <c:pt idx="624">
                  <c:v>16.37</c:v>
                </c:pt>
                <c:pt idx="625">
                  <c:v>15.52</c:v>
                </c:pt>
                <c:pt idx="626">
                  <c:v>15.26</c:v>
                </c:pt>
                <c:pt idx="627">
                  <c:v>15.15</c:v>
                </c:pt>
                <c:pt idx="628">
                  <c:v>15.07</c:v>
                </c:pt>
                <c:pt idx="629">
                  <c:v>14.94</c:v>
                </c:pt>
                <c:pt idx="630">
                  <c:v>14.54</c:v>
                </c:pt>
                <c:pt idx="631">
                  <c:v>14.07</c:v>
                </c:pt>
                <c:pt idx="632">
                  <c:v>12.33</c:v>
                </c:pt>
                <c:pt idx="633">
                  <c:v>9.2799999999999994</c:v>
                </c:pt>
                <c:pt idx="634">
                  <c:v>9.19</c:v>
                </c:pt>
                <c:pt idx="635">
                  <c:v>9.32</c:v>
                </c:pt>
                <c:pt idx="636">
                  <c:v>9.58</c:v>
                </c:pt>
                <c:pt idx="637">
                  <c:v>9.6300000000000008</c:v>
                </c:pt>
                <c:pt idx="638">
                  <c:v>9.57</c:v>
                </c:pt>
                <c:pt idx="639">
                  <c:v>9.6199999999999992</c:v>
                </c:pt>
                <c:pt idx="640">
                  <c:v>9.64</c:v>
                </c:pt>
                <c:pt idx="641">
                  <c:v>9.6</c:v>
                </c:pt>
                <c:pt idx="642">
                  <c:v>9.2200000000000006</c:v>
                </c:pt>
                <c:pt idx="643">
                  <c:v>9.17</c:v>
                </c:pt>
                <c:pt idx="644">
                  <c:v>8.73</c:v>
                </c:pt>
                <c:pt idx="645">
                  <c:v>1.45</c:v>
                </c:pt>
                <c:pt idx="646">
                  <c:v>4.1100000000000003</c:v>
                </c:pt>
                <c:pt idx="647">
                  <c:v>6.19</c:v>
                </c:pt>
                <c:pt idx="648">
                  <c:v>7</c:v>
                </c:pt>
                <c:pt idx="649">
                  <c:v>7.25</c:v>
                </c:pt>
                <c:pt idx="650">
                  <c:v>6.15</c:v>
                </c:pt>
                <c:pt idx="651">
                  <c:v>6.35</c:v>
                </c:pt>
                <c:pt idx="652">
                  <c:v>6.28</c:v>
                </c:pt>
                <c:pt idx="653">
                  <c:v>6.17</c:v>
                </c:pt>
                <c:pt idx="654">
                  <c:v>6.32</c:v>
                </c:pt>
                <c:pt idx="655">
                  <c:v>6.32</c:v>
                </c:pt>
                <c:pt idx="656">
                  <c:v>6.11</c:v>
                </c:pt>
                <c:pt idx="657">
                  <c:v>5.92</c:v>
                </c:pt>
                <c:pt idx="658">
                  <c:v>5.38</c:v>
                </c:pt>
                <c:pt idx="659">
                  <c:v>5.86</c:v>
                </c:pt>
                <c:pt idx="660">
                  <c:v>6.85</c:v>
                </c:pt>
                <c:pt idx="661">
                  <c:v>7.36</c:v>
                </c:pt>
                <c:pt idx="662">
                  <c:v>7.48</c:v>
                </c:pt>
                <c:pt idx="663">
                  <c:v>7.67</c:v>
                </c:pt>
                <c:pt idx="664">
                  <c:v>7.78</c:v>
                </c:pt>
                <c:pt idx="665">
                  <c:v>7.7</c:v>
                </c:pt>
                <c:pt idx="666">
                  <c:v>6.54</c:v>
                </c:pt>
                <c:pt idx="667">
                  <c:v>6.37</c:v>
                </c:pt>
                <c:pt idx="668">
                  <c:v>6.52</c:v>
                </c:pt>
                <c:pt idx="669">
                  <c:v>6.4</c:v>
                </c:pt>
                <c:pt idx="670">
                  <c:v>4.92</c:v>
                </c:pt>
                <c:pt idx="671">
                  <c:v>6.02</c:v>
                </c:pt>
                <c:pt idx="672">
                  <c:v>6.67</c:v>
                </c:pt>
                <c:pt idx="673">
                  <c:v>6.94</c:v>
                </c:pt>
                <c:pt idx="674">
                  <c:v>7.26</c:v>
                </c:pt>
                <c:pt idx="675">
                  <c:v>7.44</c:v>
                </c:pt>
                <c:pt idx="676">
                  <c:v>7.47</c:v>
                </c:pt>
                <c:pt idx="677">
                  <c:v>7.39</c:v>
                </c:pt>
                <c:pt idx="678">
                  <c:v>7.49</c:v>
                </c:pt>
                <c:pt idx="679">
                  <c:v>6.35</c:v>
                </c:pt>
                <c:pt idx="680">
                  <c:v>6.62</c:v>
                </c:pt>
                <c:pt idx="681">
                  <c:v>6.78</c:v>
                </c:pt>
                <c:pt idx="682">
                  <c:v>6.95</c:v>
                </c:pt>
                <c:pt idx="683">
                  <c:v>7.26</c:v>
                </c:pt>
                <c:pt idx="684">
                  <c:v>7.34</c:v>
                </c:pt>
                <c:pt idx="685">
                  <c:v>7.26</c:v>
                </c:pt>
                <c:pt idx="686">
                  <c:v>7.26</c:v>
                </c:pt>
                <c:pt idx="687">
                  <c:v>8.42</c:v>
                </c:pt>
                <c:pt idx="688">
                  <c:v>13.24</c:v>
                </c:pt>
                <c:pt idx="689">
                  <c:v>13.63</c:v>
                </c:pt>
                <c:pt idx="690">
                  <c:v>13.7</c:v>
                </c:pt>
                <c:pt idx="691">
                  <c:v>13.65</c:v>
                </c:pt>
                <c:pt idx="692">
                  <c:v>9.9600000000000009</c:v>
                </c:pt>
                <c:pt idx="693">
                  <c:v>12.94</c:v>
                </c:pt>
                <c:pt idx="694">
                  <c:v>12.55</c:v>
                </c:pt>
                <c:pt idx="695">
                  <c:v>12.65</c:v>
                </c:pt>
                <c:pt idx="696">
                  <c:v>12.51</c:v>
                </c:pt>
                <c:pt idx="697">
                  <c:v>10.62</c:v>
                </c:pt>
                <c:pt idx="698">
                  <c:v>10.4</c:v>
                </c:pt>
                <c:pt idx="699">
                  <c:v>10.42</c:v>
                </c:pt>
                <c:pt idx="700">
                  <c:v>9.8000000000000007</c:v>
                </c:pt>
                <c:pt idx="701">
                  <c:v>12.1</c:v>
                </c:pt>
                <c:pt idx="702">
                  <c:v>9.92</c:v>
                </c:pt>
                <c:pt idx="703">
                  <c:v>7.82</c:v>
                </c:pt>
                <c:pt idx="704">
                  <c:v>9.51</c:v>
                </c:pt>
                <c:pt idx="705">
                  <c:v>10.08</c:v>
                </c:pt>
                <c:pt idx="706">
                  <c:v>10.68</c:v>
                </c:pt>
                <c:pt idx="707">
                  <c:v>9.7799999999999994</c:v>
                </c:pt>
                <c:pt idx="708">
                  <c:v>9.31</c:v>
                </c:pt>
                <c:pt idx="709">
                  <c:v>9.4499999999999993</c:v>
                </c:pt>
                <c:pt idx="710">
                  <c:v>9.36</c:v>
                </c:pt>
                <c:pt idx="711">
                  <c:v>10.039999999999999</c:v>
                </c:pt>
              </c:numCache>
            </c:numRef>
          </c:yVal>
          <c:smooth val="1"/>
          <c:extLst>
            <c:ext xmlns:c16="http://schemas.microsoft.com/office/drawing/2014/chart" uri="{C3380CC4-5D6E-409C-BE32-E72D297353CC}">
              <c16:uniqueId val="{00000000-1302-A94C-B1DB-78638CE00AB6}"/>
            </c:ext>
          </c:extLst>
        </c:ser>
        <c:dLbls>
          <c:showLegendKey val="0"/>
          <c:showVal val="0"/>
          <c:showCatName val="0"/>
          <c:showSerName val="0"/>
          <c:showPercent val="0"/>
          <c:showBubbleSize val="0"/>
        </c:dLbls>
        <c:axId val="474867712"/>
        <c:axId val="474866592"/>
      </c:scatterChart>
      <c:scatterChart>
        <c:scatterStyle val="smoothMarker"/>
        <c:varyColors val="0"/>
        <c:ser>
          <c:idx val="1"/>
          <c:order val="1"/>
          <c:tx>
            <c:v>GRACE</c:v>
          </c:tx>
          <c:spPr>
            <a:ln w="19050" cap="rnd">
              <a:solidFill>
                <a:schemeClr val="accent2"/>
              </a:solidFill>
              <a:round/>
            </a:ln>
            <a:effectLst/>
          </c:spPr>
          <c:marker>
            <c:symbol val="none"/>
          </c:marker>
          <c:xVal>
            <c:numRef>
              <c:f>'GW-1'!$D$3:$D$150</c:f>
              <c:numCache>
                <c:formatCode>m/d/yy;@</c:formatCode>
                <c:ptCount val="148"/>
                <c:pt idx="0">
                  <c:v>37626</c:v>
                </c:pt>
                <c:pt idx="1">
                  <c:v>37672</c:v>
                </c:pt>
                <c:pt idx="2">
                  <c:v>37695</c:v>
                </c:pt>
                <c:pt idx="3">
                  <c:v>37725</c:v>
                </c:pt>
                <c:pt idx="4">
                  <c:v>37747</c:v>
                </c:pt>
                <c:pt idx="5">
                  <c:v>37817</c:v>
                </c:pt>
                <c:pt idx="6">
                  <c:v>37848</c:v>
                </c:pt>
                <c:pt idx="7">
                  <c:v>37878</c:v>
                </c:pt>
                <c:pt idx="8">
                  <c:v>37908</c:v>
                </c:pt>
                <c:pt idx="9">
                  <c:v>37939</c:v>
                </c:pt>
                <c:pt idx="10">
                  <c:v>37969</c:v>
                </c:pt>
                <c:pt idx="11">
                  <c:v>37991</c:v>
                </c:pt>
                <c:pt idx="12">
                  <c:v>38032</c:v>
                </c:pt>
                <c:pt idx="13">
                  <c:v>38061</c:v>
                </c:pt>
                <c:pt idx="14">
                  <c:v>38091</c:v>
                </c:pt>
                <c:pt idx="15">
                  <c:v>38122</c:v>
                </c:pt>
                <c:pt idx="16">
                  <c:v>38152</c:v>
                </c:pt>
                <c:pt idx="17">
                  <c:v>38182</c:v>
                </c:pt>
                <c:pt idx="18">
                  <c:v>38214</c:v>
                </c:pt>
                <c:pt idx="19">
                  <c:v>38244</c:v>
                </c:pt>
                <c:pt idx="20">
                  <c:v>38275</c:v>
                </c:pt>
                <c:pt idx="21">
                  <c:v>38305</c:v>
                </c:pt>
                <c:pt idx="22">
                  <c:v>38335</c:v>
                </c:pt>
                <c:pt idx="23">
                  <c:v>38366</c:v>
                </c:pt>
                <c:pt idx="24">
                  <c:v>38396</c:v>
                </c:pt>
                <c:pt idx="25">
                  <c:v>38426</c:v>
                </c:pt>
                <c:pt idx="26">
                  <c:v>38456</c:v>
                </c:pt>
                <c:pt idx="27">
                  <c:v>38487</c:v>
                </c:pt>
                <c:pt idx="28">
                  <c:v>38517</c:v>
                </c:pt>
                <c:pt idx="29">
                  <c:v>38548</c:v>
                </c:pt>
                <c:pt idx="30">
                  <c:v>38579</c:v>
                </c:pt>
                <c:pt idx="31">
                  <c:v>38609</c:v>
                </c:pt>
                <c:pt idx="32">
                  <c:v>38639</c:v>
                </c:pt>
                <c:pt idx="33">
                  <c:v>38670</c:v>
                </c:pt>
                <c:pt idx="34">
                  <c:v>38700</c:v>
                </c:pt>
                <c:pt idx="35">
                  <c:v>38731</c:v>
                </c:pt>
                <c:pt idx="36">
                  <c:v>38761</c:v>
                </c:pt>
                <c:pt idx="37">
                  <c:v>38791</c:v>
                </c:pt>
                <c:pt idx="38">
                  <c:v>38821</c:v>
                </c:pt>
                <c:pt idx="39">
                  <c:v>38852</c:v>
                </c:pt>
                <c:pt idx="40">
                  <c:v>38882</c:v>
                </c:pt>
                <c:pt idx="41">
                  <c:v>38913</c:v>
                </c:pt>
                <c:pt idx="42">
                  <c:v>38944</c:v>
                </c:pt>
                <c:pt idx="43">
                  <c:v>38975</c:v>
                </c:pt>
                <c:pt idx="44">
                  <c:v>39004</c:v>
                </c:pt>
                <c:pt idx="45">
                  <c:v>39035</c:v>
                </c:pt>
                <c:pt idx="46">
                  <c:v>39065</c:v>
                </c:pt>
                <c:pt idx="47">
                  <c:v>39096</c:v>
                </c:pt>
                <c:pt idx="48">
                  <c:v>39126</c:v>
                </c:pt>
                <c:pt idx="49">
                  <c:v>39156</c:v>
                </c:pt>
                <c:pt idx="50">
                  <c:v>39186</c:v>
                </c:pt>
                <c:pt idx="51">
                  <c:v>39217</c:v>
                </c:pt>
                <c:pt idx="52">
                  <c:v>39247</c:v>
                </c:pt>
                <c:pt idx="53">
                  <c:v>39278</c:v>
                </c:pt>
                <c:pt idx="54">
                  <c:v>39309</c:v>
                </c:pt>
                <c:pt idx="55">
                  <c:v>39339</c:v>
                </c:pt>
                <c:pt idx="56">
                  <c:v>39372</c:v>
                </c:pt>
                <c:pt idx="57">
                  <c:v>39400</c:v>
                </c:pt>
                <c:pt idx="58">
                  <c:v>39430</c:v>
                </c:pt>
                <c:pt idx="59">
                  <c:v>39462</c:v>
                </c:pt>
                <c:pt idx="60">
                  <c:v>39492</c:v>
                </c:pt>
                <c:pt idx="61">
                  <c:v>39522</c:v>
                </c:pt>
                <c:pt idx="62">
                  <c:v>39552</c:v>
                </c:pt>
                <c:pt idx="63">
                  <c:v>39583</c:v>
                </c:pt>
                <c:pt idx="64">
                  <c:v>39613</c:v>
                </c:pt>
                <c:pt idx="65">
                  <c:v>39643</c:v>
                </c:pt>
                <c:pt idx="66">
                  <c:v>39675</c:v>
                </c:pt>
                <c:pt idx="67">
                  <c:v>39705</c:v>
                </c:pt>
                <c:pt idx="68">
                  <c:v>39736</c:v>
                </c:pt>
                <c:pt idx="69">
                  <c:v>39766</c:v>
                </c:pt>
                <c:pt idx="70">
                  <c:v>39796</c:v>
                </c:pt>
                <c:pt idx="71">
                  <c:v>39827</c:v>
                </c:pt>
                <c:pt idx="72">
                  <c:v>39857</c:v>
                </c:pt>
                <c:pt idx="73">
                  <c:v>39887</c:v>
                </c:pt>
                <c:pt idx="74">
                  <c:v>39917</c:v>
                </c:pt>
                <c:pt idx="75">
                  <c:v>39948</c:v>
                </c:pt>
                <c:pt idx="76">
                  <c:v>39978</c:v>
                </c:pt>
                <c:pt idx="77">
                  <c:v>40008</c:v>
                </c:pt>
                <c:pt idx="78">
                  <c:v>40040</c:v>
                </c:pt>
                <c:pt idx="79">
                  <c:v>40070</c:v>
                </c:pt>
                <c:pt idx="80">
                  <c:v>40100</c:v>
                </c:pt>
                <c:pt idx="81">
                  <c:v>40131</c:v>
                </c:pt>
                <c:pt idx="82">
                  <c:v>40161</c:v>
                </c:pt>
                <c:pt idx="83">
                  <c:v>40192</c:v>
                </c:pt>
                <c:pt idx="84">
                  <c:v>40222</c:v>
                </c:pt>
                <c:pt idx="85">
                  <c:v>40252</c:v>
                </c:pt>
                <c:pt idx="86">
                  <c:v>40282</c:v>
                </c:pt>
                <c:pt idx="87">
                  <c:v>40313</c:v>
                </c:pt>
                <c:pt idx="88">
                  <c:v>40343</c:v>
                </c:pt>
                <c:pt idx="89">
                  <c:v>40374</c:v>
                </c:pt>
                <c:pt idx="90">
                  <c:v>40405</c:v>
                </c:pt>
                <c:pt idx="91">
                  <c:v>40435</c:v>
                </c:pt>
                <c:pt idx="92">
                  <c:v>40465</c:v>
                </c:pt>
                <c:pt idx="93">
                  <c:v>40496</c:v>
                </c:pt>
                <c:pt idx="94">
                  <c:v>40525</c:v>
                </c:pt>
                <c:pt idx="95">
                  <c:v>40591</c:v>
                </c:pt>
                <c:pt idx="96">
                  <c:v>40617</c:v>
                </c:pt>
                <c:pt idx="97">
                  <c:v>40647</c:v>
                </c:pt>
                <c:pt idx="98">
                  <c:v>40678</c:v>
                </c:pt>
                <c:pt idx="99">
                  <c:v>40741</c:v>
                </c:pt>
                <c:pt idx="100">
                  <c:v>40770</c:v>
                </c:pt>
                <c:pt idx="101">
                  <c:v>40800</c:v>
                </c:pt>
                <c:pt idx="102">
                  <c:v>40830</c:v>
                </c:pt>
                <c:pt idx="103">
                  <c:v>40845</c:v>
                </c:pt>
                <c:pt idx="104">
                  <c:v>40906</c:v>
                </c:pt>
                <c:pt idx="105">
                  <c:v>40923</c:v>
                </c:pt>
                <c:pt idx="106">
                  <c:v>40953</c:v>
                </c:pt>
                <c:pt idx="107">
                  <c:v>40983</c:v>
                </c:pt>
                <c:pt idx="108">
                  <c:v>41001</c:v>
                </c:pt>
                <c:pt idx="109">
                  <c:v>41074</c:v>
                </c:pt>
                <c:pt idx="110">
                  <c:v>41104</c:v>
                </c:pt>
                <c:pt idx="111">
                  <c:v>41136</c:v>
                </c:pt>
                <c:pt idx="112">
                  <c:v>41163</c:v>
                </c:pt>
                <c:pt idx="113">
                  <c:v>41230</c:v>
                </c:pt>
                <c:pt idx="114">
                  <c:v>41257</c:v>
                </c:pt>
                <c:pt idx="115">
                  <c:v>41288</c:v>
                </c:pt>
                <c:pt idx="116">
                  <c:v>41317</c:v>
                </c:pt>
                <c:pt idx="117">
                  <c:v>41383</c:v>
                </c:pt>
                <c:pt idx="118">
                  <c:v>41409</c:v>
                </c:pt>
                <c:pt idx="119">
                  <c:v>41439</c:v>
                </c:pt>
                <c:pt idx="120">
                  <c:v>41470</c:v>
                </c:pt>
                <c:pt idx="121">
                  <c:v>41562</c:v>
                </c:pt>
                <c:pt idx="122">
                  <c:v>41592</c:v>
                </c:pt>
                <c:pt idx="123">
                  <c:v>41622</c:v>
                </c:pt>
                <c:pt idx="124">
                  <c:v>41646</c:v>
                </c:pt>
                <c:pt idx="125">
                  <c:v>41713</c:v>
                </c:pt>
                <c:pt idx="126">
                  <c:v>41743</c:v>
                </c:pt>
                <c:pt idx="127">
                  <c:v>41774</c:v>
                </c:pt>
                <c:pt idx="128">
                  <c:v>41801</c:v>
                </c:pt>
                <c:pt idx="129">
                  <c:v>41866</c:v>
                </c:pt>
                <c:pt idx="130">
                  <c:v>41896</c:v>
                </c:pt>
                <c:pt idx="131">
                  <c:v>41926</c:v>
                </c:pt>
                <c:pt idx="132">
                  <c:v>41957</c:v>
                </c:pt>
                <c:pt idx="133">
                  <c:v>42025</c:v>
                </c:pt>
                <c:pt idx="134">
                  <c:v>42048</c:v>
                </c:pt>
                <c:pt idx="135">
                  <c:v>42078</c:v>
                </c:pt>
                <c:pt idx="136">
                  <c:v>42108</c:v>
                </c:pt>
                <c:pt idx="137">
                  <c:v>42118</c:v>
                </c:pt>
                <c:pt idx="138">
                  <c:v>42200</c:v>
                </c:pt>
                <c:pt idx="139">
                  <c:v>42231</c:v>
                </c:pt>
                <c:pt idx="140">
                  <c:v>42259</c:v>
                </c:pt>
                <c:pt idx="141">
                  <c:v>42360</c:v>
                </c:pt>
                <c:pt idx="142">
                  <c:v>42384</c:v>
                </c:pt>
                <c:pt idx="143">
                  <c:v>42412</c:v>
                </c:pt>
                <c:pt idx="144">
                  <c:v>42442</c:v>
                </c:pt>
                <c:pt idx="145">
                  <c:v>42509</c:v>
                </c:pt>
                <c:pt idx="146">
                  <c:v>42535</c:v>
                </c:pt>
                <c:pt idx="147">
                  <c:v>42565</c:v>
                </c:pt>
              </c:numCache>
              <c:extLst xmlns:c15="http://schemas.microsoft.com/office/drawing/2012/chart"/>
            </c:numRef>
          </c:xVal>
          <c:yVal>
            <c:numRef>
              <c:f>'GW-1'!$E$3:$E$150</c:f>
              <c:numCache>
                <c:formatCode>0.00000000000</c:formatCode>
                <c:ptCount val="148"/>
                <c:pt idx="0">
                  <c:v>5.1539999999999999</c:v>
                </c:pt>
                <c:pt idx="1">
                  <c:v>3.7229999999999999</c:v>
                </c:pt>
                <c:pt idx="2">
                  <c:v>4.681</c:v>
                </c:pt>
                <c:pt idx="3">
                  <c:v>6.4580000000000002</c:v>
                </c:pt>
                <c:pt idx="4">
                  <c:v>5.5830000000000002</c:v>
                </c:pt>
                <c:pt idx="5">
                  <c:v>2.8479999999999999</c:v>
                </c:pt>
                <c:pt idx="6">
                  <c:v>5.7000000000000002E-2</c:v>
                </c:pt>
                <c:pt idx="7">
                  <c:v>0.183</c:v>
                </c:pt>
                <c:pt idx="8">
                  <c:v>-4.5999999999999999E-2</c:v>
                </c:pt>
                <c:pt idx="9">
                  <c:v>1.5740000000000001</c:v>
                </c:pt>
                <c:pt idx="10">
                  <c:v>2.2269999999999999</c:v>
                </c:pt>
                <c:pt idx="11">
                  <c:v>3.1309999999999998</c:v>
                </c:pt>
                <c:pt idx="12">
                  <c:v>1.7210000000000001</c:v>
                </c:pt>
                <c:pt idx="13">
                  <c:v>2.9689999999999999</c:v>
                </c:pt>
                <c:pt idx="14">
                  <c:v>5.8449999999999998</c:v>
                </c:pt>
                <c:pt idx="15">
                  <c:v>2.2040000000000002</c:v>
                </c:pt>
                <c:pt idx="16">
                  <c:v>0.66500000000000004</c:v>
                </c:pt>
                <c:pt idx="17">
                  <c:v>1.4159999999999999</c:v>
                </c:pt>
                <c:pt idx="18">
                  <c:v>0.79</c:v>
                </c:pt>
                <c:pt idx="19">
                  <c:v>-0.63600000000000001</c:v>
                </c:pt>
                <c:pt idx="20">
                  <c:v>0.82599999999999996</c:v>
                </c:pt>
                <c:pt idx="21">
                  <c:v>2.0219999999999998</c:v>
                </c:pt>
                <c:pt idx="22">
                  <c:v>3.456</c:v>
                </c:pt>
                <c:pt idx="23">
                  <c:v>4.4649999999999999</c:v>
                </c:pt>
                <c:pt idx="24">
                  <c:v>6.21</c:v>
                </c:pt>
                <c:pt idx="25">
                  <c:v>6.1849999999999996</c:v>
                </c:pt>
                <c:pt idx="26">
                  <c:v>4.718</c:v>
                </c:pt>
                <c:pt idx="27">
                  <c:v>3.911</c:v>
                </c:pt>
                <c:pt idx="28">
                  <c:v>4.8860000000000001</c:v>
                </c:pt>
                <c:pt idx="29">
                  <c:v>-3.0000000000000001E-3</c:v>
                </c:pt>
                <c:pt idx="30">
                  <c:v>-7.4999999999999997E-2</c:v>
                </c:pt>
                <c:pt idx="31">
                  <c:v>-2.5139999999999998</c:v>
                </c:pt>
                <c:pt idx="32">
                  <c:v>-1.831</c:v>
                </c:pt>
                <c:pt idx="33">
                  <c:v>-2.0019999999999998</c:v>
                </c:pt>
                <c:pt idx="34">
                  <c:v>-0.27</c:v>
                </c:pt>
                <c:pt idx="35">
                  <c:v>0.89100000000000001</c:v>
                </c:pt>
                <c:pt idx="36">
                  <c:v>-0.91900000000000004</c:v>
                </c:pt>
                <c:pt idx="37">
                  <c:v>-0.91800000000000004</c:v>
                </c:pt>
                <c:pt idx="38">
                  <c:v>0.64900000000000002</c:v>
                </c:pt>
                <c:pt idx="39">
                  <c:v>-2.1070000000000002</c:v>
                </c:pt>
                <c:pt idx="40">
                  <c:v>-0.78400000000000003</c:v>
                </c:pt>
                <c:pt idx="41">
                  <c:v>-2.8860000000000001</c:v>
                </c:pt>
                <c:pt idx="42">
                  <c:v>-3.6669999999999998</c:v>
                </c:pt>
                <c:pt idx="43">
                  <c:v>-4.0730000000000004</c:v>
                </c:pt>
                <c:pt idx="44">
                  <c:v>-3.2280000000000002</c:v>
                </c:pt>
                <c:pt idx="45">
                  <c:v>-0.622</c:v>
                </c:pt>
                <c:pt idx="46">
                  <c:v>1.0389999999999999</c:v>
                </c:pt>
                <c:pt idx="47">
                  <c:v>4.5250000000000004</c:v>
                </c:pt>
                <c:pt idx="48">
                  <c:v>1.3029999999999999</c:v>
                </c:pt>
                <c:pt idx="49">
                  <c:v>2.4750000000000001</c:v>
                </c:pt>
                <c:pt idx="50">
                  <c:v>4.8460000000000001</c:v>
                </c:pt>
                <c:pt idx="51">
                  <c:v>6.149</c:v>
                </c:pt>
                <c:pt idx="52">
                  <c:v>3.6760000000000002</c:v>
                </c:pt>
                <c:pt idx="53">
                  <c:v>0.59099999999999997</c:v>
                </c:pt>
                <c:pt idx="54">
                  <c:v>-0.59</c:v>
                </c:pt>
                <c:pt idx="55">
                  <c:v>-2.1240000000000001</c:v>
                </c:pt>
                <c:pt idx="56">
                  <c:v>0.47199999999999998</c:v>
                </c:pt>
                <c:pt idx="57">
                  <c:v>6.8000000000000005E-2</c:v>
                </c:pt>
                <c:pt idx="58">
                  <c:v>3.67</c:v>
                </c:pt>
                <c:pt idx="59">
                  <c:v>3.851</c:v>
                </c:pt>
                <c:pt idx="60">
                  <c:v>4.6989999999999998</c:v>
                </c:pt>
                <c:pt idx="61">
                  <c:v>6.1029999999999998</c:v>
                </c:pt>
                <c:pt idx="62">
                  <c:v>7.101</c:v>
                </c:pt>
                <c:pt idx="63">
                  <c:v>7.3360000000000003</c:v>
                </c:pt>
                <c:pt idx="64">
                  <c:v>5.4859999999999998</c:v>
                </c:pt>
                <c:pt idx="65">
                  <c:v>3.3650000000000002</c:v>
                </c:pt>
                <c:pt idx="66">
                  <c:v>1.984</c:v>
                </c:pt>
                <c:pt idx="67">
                  <c:v>1.534</c:v>
                </c:pt>
                <c:pt idx="68">
                  <c:v>2.59</c:v>
                </c:pt>
                <c:pt idx="69">
                  <c:v>1.8720000000000001</c:v>
                </c:pt>
                <c:pt idx="70">
                  <c:v>2.7810000000000001</c:v>
                </c:pt>
                <c:pt idx="71">
                  <c:v>5.4509999999999996</c:v>
                </c:pt>
                <c:pt idx="72">
                  <c:v>5.1970000000000001</c:v>
                </c:pt>
                <c:pt idx="73">
                  <c:v>3.3039999999999998</c:v>
                </c:pt>
                <c:pt idx="74">
                  <c:v>5.67</c:v>
                </c:pt>
                <c:pt idx="75">
                  <c:v>5.7759999999999998</c:v>
                </c:pt>
                <c:pt idx="76">
                  <c:v>6.5789999999999997</c:v>
                </c:pt>
                <c:pt idx="77">
                  <c:v>4.3819999999999997</c:v>
                </c:pt>
                <c:pt idx="78">
                  <c:v>1.4650000000000001</c:v>
                </c:pt>
                <c:pt idx="79">
                  <c:v>-0.376</c:v>
                </c:pt>
                <c:pt idx="80">
                  <c:v>2.54</c:v>
                </c:pt>
                <c:pt idx="81">
                  <c:v>5.375</c:v>
                </c:pt>
                <c:pt idx="82">
                  <c:v>7.43</c:v>
                </c:pt>
                <c:pt idx="83">
                  <c:v>6.5369999999999999</c:v>
                </c:pt>
                <c:pt idx="84">
                  <c:v>5.2869999999999999</c:v>
                </c:pt>
                <c:pt idx="85">
                  <c:v>5.399</c:v>
                </c:pt>
                <c:pt idx="86">
                  <c:v>5.4359999999999999</c:v>
                </c:pt>
                <c:pt idx="87">
                  <c:v>8.0630000000000006</c:v>
                </c:pt>
                <c:pt idx="88">
                  <c:v>5.59</c:v>
                </c:pt>
                <c:pt idx="89">
                  <c:v>2.968</c:v>
                </c:pt>
                <c:pt idx="90">
                  <c:v>1.9059999999999999</c:v>
                </c:pt>
                <c:pt idx="91">
                  <c:v>-0.749</c:v>
                </c:pt>
                <c:pt idx="92">
                  <c:v>-1.82</c:v>
                </c:pt>
                <c:pt idx="93">
                  <c:v>0.98399999999999999</c:v>
                </c:pt>
                <c:pt idx="94">
                  <c:v>1.474</c:v>
                </c:pt>
                <c:pt idx="95">
                  <c:v>1.554</c:v>
                </c:pt>
                <c:pt idx="96">
                  <c:v>2.4550000000000001</c:v>
                </c:pt>
                <c:pt idx="97">
                  <c:v>4.5339999999999998</c:v>
                </c:pt>
                <c:pt idx="98">
                  <c:v>3.7480000000000002</c:v>
                </c:pt>
                <c:pt idx="99">
                  <c:v>0.72099999999999997</c:v>
                </c:pt>
                <c:pt idx="100">
                  <c:v>-0.88400000000000001</c:v>
                </c:pt>
                <c:pt idx="101">
                  <c:v>-3.11</c:v>
                </c:pt>
                <c:pt idx="102">
                  <c:v>-2.0750000000000002</c:v>
                </c:pt>
                <c:pt idx="103">
                  <c:v>-1.204</c:v>
                </c:pt>
                <c:pt idx="104">
                  <c:v>0.93300000000000005</c:v>
                </c:pt>
                <c:pt idx="105">
                  <c:v>0.625</c:v>
                </c:pt>
                <c:pt idx="106">
                  <c:v>2.0089999999999999</c:v>
                </c:pt>
                <c:pt idx="107">
                  <c:v>0.96399999999999997</c:v>
                </c:pt>
                <c:pt idx="108">
                  <c:v>1.7430000000000001</c:v>
                </c:pt>
                <c:pt idx="109">
                  <c:v>-2.3929999999999998</c:v>
                </c:pt>
                <c:pt idx="110">
                  <c:v>-5.8630000000000004</c:v>
                </c:pt>
                <c:pt idx="111">
                  <c:v>-8.2560000000000002</c:v>
                </c:pt>
                <c:pt idx="112">
                  <c:v>-9.5250000000000004</c:v>
                </c:pt>
                <c:pt idx="113">
                  <c:v>-8.218</c:v>
                </c:pt>
                <c:pt idx="114">
                  <c:v>-8.0549999999999997</c:v>
                </c:pt>
                <c:pt idx="115">
                  <c:v>-8.7940000000000005</c:v>
                </c:pt>
                <c:pt idx="116">
                  <c:v>-7.3330000000000002</c:v>
                </c:pt>
                <c:pt idx="117">
                  <c:v>-2.984</c:v>
                </c:pt>
                <c:pt idx="118">
                  <c:v>-5.1749999999999998</c:v>
                </c:pt>
                <c:pt idx="119">
                  <c:v>-5.3280000000000003</c:v>
                </c:pt>
                <c:pt idx="120">
                  <c:v>-6.6609999999999996</c:v>
                </c:pt>
                <c:pt idx="121">
                  <c:v>-7.782</c:v>
                </c:pt>
                <c:pt idx="122">
                  <c:v>-4.6139999999999999</c:v>
                </c:pt>
                <c:pt idx="123">
                  <c:v>-5.359</c:v>
                </c:pt>
                <c:pt idx="124">
                  <c:v>-5.7430000000000003</c:v>
                </c:pt>
                <c:pt idx="125">
                  <c:v>-3.5009999999999999</c:v>
                </c:pt>
                <c:pt idx="126">
                  <c:v>-4.9560000000000004</c:v>
                </c:pt>
                <c:pt idx="127">
                  <c:v>-6.71</c:v>
                </c:pt>
                <c:pt idx="128">
                  <c:v>-4.4610000000000003</c:v>
                </c:pt>
                <c:pt idx="129">
                  <c:v>-8.6489999999999991</c:v>
                </c:pt>
                <c:pt idx="130">
                  <c:v>-8.5329999999999995</c:v>
                </c:pt>
                <c:pt idx="131">
                  <c:v>-7.4119999999999999</c:v>
                </c:pt>
                <c:pt idx="132">
                  <c:v>-6.57</c:v>
                </c:pt>
                <c:pt idx="133">
                  <c:v>-8.9749999999999996</c:v>
                </c:pt>
                <c:pt idx="134">
                  <c:v>-8.4760000000000009</c:v>
                </c:pt>
                <c:pt idx="135">
                  <c:v>-9.1989999999999998</c:v>
                </c:pt>
                <c:pt idx="136">
                  <c:v>-8.6430000000000007</c:v>
                </c:pt>
                <c:pt idx="137">
                  <c:v>-8.2479999999999993</c:v>
                </c:pt>
                <c:pt idx="138">
                  <c:v>-2.8410000000000002</c:v>
                </c:pt>
                <c:pt idx="139">
                  <c:v>-4.4320000000000004</c:v>
                </c:pt>
                <c:pt idx="140">
                  <c:v>-5.73</c:v>
                </c:pt>
                <c:pt idx="141">
                  <c:v>-1.696</c:v>
                </c:pt>
                <c:pt idx="142">
                  <c:v>-1.169</c:v>
                </c:pt>
                <c:pt idx="143">
                  <c:v>0.318</c:v>
                </c:pt>
                <c:pt idx="144">
                  <c:v>-1.786</c:v>
                </c:pt>
                <c:pt idx="145">
                  <c:v>2.5859999999999999</c:v>
                </c:pt>
                <c:pt idx="146">
                  <c:v>0.434</c:v>
                </c:pt>
                <c:pt idx="147">
                  <c:v>-1.087</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1-1302-A94C-B1DB-78638CE00AB6}"/>
            </c:ext>
          </c:extLst>
        </c:ser>
        <c:dLbls>
          <c:showLegendKey val="0"/>
          <c:showVal val="0"/>
          <c:showCatName val="0"/>
          <c:showSerName val="0"/>
          <c:showPercent val="0"/>
          <c:showBubbleSize val="0"/>
        </c:dLbls>
        <c:axId val="433784384"/>
        <c:axId val="433783824"/>
        <c:extLst/>
      </c:scatterChart>
      <c:valAx>
        <c:axId val="474867712"/>
        <c:scaling>
          <c:orientation val="minMax"/>
          <c:max val="43303"/>
          <c:min val="36526"/>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Date</a:t>
                </a:r>
              </a:p>
            </c:rich>
          </c:tx>
          <c:layout>
            <c:manualLayout>
              <c:xMode val="edge"/>
              <c:yMode val="edge"/>
              <c:x val="0.40688457547457701"/>
              <c:y val="0.892100850725559"/>
            </c:manualLayout>
          </c:layout>
          <c:overlay val="0"/>
          <c:spPr>
            <a:noFill/>
            <a:ln>
              <a:noFill/>
            </a:ln>
            <a:effectLst/>
          </c:spPr>
        </c:title>
        <c:numFmt formatCode="yyyy" sourceLinked="0"/>
        <c:majorTickMark val="none"/>
        <c:minorTickMark val="none"/>
        <c:tickLblPos val="high"/>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866592"/>
        <c:crosses val="autoZero"/>
        <c:crossBetween val="midCat"/>
        <c:majorUnit val="366"/>
      </c:valAx>
      <c:valAx>
        <c:axId val="474866592"/>
        <c:scaling>
          <c:orientation val="maxMin"/>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lumMod val="65000"/>
                        <a:lumOff val="35000"/>
                      </a:sysClr>
                    </a:solidFill>
                    <a:latin typeface="+mn-lt"/>
                    <a:ea typeface="+mn-ea"/>
                    <a:cs typeface="+mn-cs"/>
                  </a:defRPr>
                </a:pPr>
                <a:r>
                  <a:rPr lang="en-US" sz="1200" b="1" i="0" baseline="0">
                    <a:effectLst/>
                  </a:rPr>
                  <a:t>Depth to water table (ft below surface)</a:t>
                </a:r>
                <a:endParaRPr lang="en-US" sz="1200" b="1">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867712"/>
        <c:crosses val="autoZero"/>
        <c:crossBetween val="midCat"/>
      </c:valAx>
      <c:valAx>
        <c:axId val="433783824"/>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GRACE storage</a:t>
                </a:r>
                <a:r>
                  <a:rPr lang="en-US" sz="1200" b="1" baseline="0"/>
                  <a:t> anomaly (WEH, cm)</a:t>
                </a:r>
                <a:endParaRPr lang="en-US" sz="1200" b="1"/>
              </a:p>
            </c:rich>
          </c:tx>
          <c:overlay val="0"/>
          <c:spPr>
            <a:noFill/>
            <a:ln>
              <a:noFill/>
            </a:ln>
            <a:effectLst/>
          </c:sp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784384"/>
        <c:crosses val="max"/>
        <c:crossBetween val="midCat"/>
      </c:valAx>
      <c:valAx>
        <c:axId val="433784384"/>
        <c:scaling>
          <c:orientation val="minMax"/>
        </c:scaling>
        <c:delete val="1"/>
        <c:axPos val="b"/>
        <c:numFmt formatCode="m/d/yy;@" sourceLinked="1"/>
        <c:majorTickMark val="out"/>
        <c:minorTickMark val="none"/>
        <c:tickLblPos val="nextTo"/>
        <c:crossAx val="433783824"/>
        <c:crosses val="autoZero"/>
        <c:crossBetween val="midCat"/>
      </c:valAx>
      <c:spPr>
        <a:noFill/>
        <a:ln>
          <a:noFill/>
        </a:ln>
        <a:effectLst/>
      </c:spPr>
    </c:plotArea>
    <c:legend>
      <c:legendPos val="t"/>
      <c:layout>
        <c:manualLayout>
          <c:xMode val="edge"/>
          <c:yMode val="edge"/>
          <c:x val="0.28400877628498505"/>
          <c:y val="2.8846826531085067E-2"/>
          <c:w val="0.43685901460320681"/>
          <c:h val="9.73305555580793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46847341756703E-2"/>
          <c:y val="0.15922188140522001"/>
          <c:w val="0.81956708173106196"/>
          <c:h val="0.62602304704023903"/>
        </c:manualLayout>
      </c:layout>
      <c:scatterChart>
        <c:scatterStyle val="smoothMarker"/>
        <c:varyColors val="0"/>
        <c:ser>
          <c:idx val="0"/>
          <c:order val="0"/>
          <c:tx>
            <c:v>Depth to groundwater</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'GW-2'!$A$3:$A$2271</c:f>
              <c:numCache>
                <c:formatCode>m/d/yy</c:formatCode>
                <c:ptCount val="2269"/>
                <c:pt idx="0">
                  <c:v>17288</c:v>
                </c:pt>
                <c:pt idx="1">
                  <c:v>17295</c:v>
                </c:pt>
                <c:pt idx="2">
                  <c:v>17302</c:v>
                </c:pt>
                <c:pt idx="3">
                  <c:v>17308</c:v>
                </c:pt>
                <c:pt idx="4">
                  <c:v>17316</c:v>
                </c:pt>
                <c:pt idx="5">
                  <c:v>17323</c:v>
                </c:pt>
                <c:pt idx="6">
                  <c:v>17330</c:v>
                </c:pt>
                <c:pt idx="7">
                  <c:v>17337</c:v>
                </c:pt>
                <c:pt idx="8">
                  <c:v>17344</c:v>
                </c:pt>
                <c:pt idx="9">
                  <c:v>17351</c:v>
                </c:pt>
                <c:pt idx="10">
                  <c:v>17358</c:v>
                </c:pt>
                <c:pt idx="11">
                  <c:v>17365</c:v>
                </c:pt>
                <c:pt idx="12">
                  <c:v>17379</c:v>
                </c:pt>
                <c:pt idx="13">
                  <c:v>17386</c:v>
                </c:pt>
                <c:pt idx="14">
                  <c:v>17394</c:v>
                </c:pt>
                <c:pt idx="15">
                  <c:v>17400</c:v>
                </c:pt>
                <c:pt idx="16">
                  <c:v>17407</c:v>
                </c:pt>
                <c:pt idx="17">
                  <c:v>17414</c:v>
                </c:pt>
                <c:pt idx="18">
                  <c:v>17421</c:v>
                </c:pt>
                <c:pt idx="19">
                  <c:v>17428</c:v>
                </c:pt>
                <c:pt idx="20">
                  <c:v>17435</c:v>
                </c:pt>
                <c:pt idx="21">
                  <c:v>17442</c:v>
                </c:pt>
                <c:pt idx="22">
                  <c:v>17450</c:v>
                </c:pt>
                <c:pt idx="23">
                  <c:v>17456</c:v>
                </c:pt>
                <c:pt idx="24">
                  <c:v>17463</c:v>
                </c:pt>
                <c:pt idx="25">
                  <c:v>17470</c:v>
                </c:pt>
                <c:pt idx="26">
                  <c:v>17477</c:v>
                </c:pt>
                <c:pt idx="27">
                  <c:v>17498</c:v>
                </c:pt>
                <c:pt idx="28">
                  <c:v>17512</c:v>
                </c:pt>
                <c:pt idx="29">
                  <c:v>17519</c:v>
                </c:pt>
                <c:pt idx="30">
                  <c:v>17527</c:v>
                </c:pt>
                <c:pt idx="31">
                  <c:v>17533</c:v>
                </c:pt>
                <c:pt idx="32">
                  <c:v>17540</c:v>
                </c:pt>
                <c:pt idx="33">
                  <c:v>17547</c:v>
                </c:pt>
                <c:pt idx="34">
                  <c:v>17554</c:v>
                </c:pt>
                <c:pt idx="35">
                  <c:v>17561</c:v>
                </c:pt>
                <c:pt idx="36">
                  <c:v>17568</c:v>
                </c:pt>
                <c:pt idx="37">
                  <c:v>17575</c:v>
                </c:pt>
                <c:pt idx="38">
                  <c:v>17582</c:v>
                </c:pt>
                <c:pt idx="39">
                  <c:v>17589</c:v>
                </c:pt>
                <c:pt idx="40">
                  <c:v>17596</c:v>
                </c:pt>
                <c:pt idx="41">
                  <c:v>17603</c:v>
                </c:pt>
                <c:pt idx="42">
                  <c:v>17610</c:v>
                </c:pt>
                <c:pt idx="43">
                  <c:v>17617</c:v>
                </c:pt>
                <c:pt idx="44">
                  <c:v>17624</c:v>
                </c:pt>
                <c:pt idx="45">
                  <c:v>17631</c:v>
                </c:pt>
                <c:pt idx="46">
                  <c:v>17638</c:v>
                </c:pt>
                <c:pt idx="47">
                  <c:v>17645</c:v>
                </c:pt>
                <c:pt idx="48">
                  <c:v>17651</c:v>
                </c:pt>
                <c:pt idx="49">
                  <c:v>17659</c:v>
                </c:pt>
                <c:pt idx="50">
                  <c:v>17666</c:v>
                </c:pt>
                <c:pt idx="51">
                  <c:v>17673</c:v>
                </c:pt>
                <c:pt idx="52">
                  <c:v>17680</c:v>
                </c:pt>
                <c:pt idx="53">
                  <c:v>17687</c:v>
                </c:pt>
                <c:pt idx="54">
                  <c:v>17694</c:v>
                </c:pt>
                <c:pt idx="55">
                  <c:v>17709</c:v>
                </c:pt>
                <c:pt idx="56">
                  <c:v>17715</c:v>
                </c:pt>
                <c:pt idx="57">
                  <c:v>17722</c:v>
                </c:pt>
                <c:pt idx="58">
                  <c:v>17729</c:v>
                </c:pt>
                <c:pt idx="59">
                  <c:v>17736</c:v>
                </c:pt>
                <c:pt idx="60">
                  <c:v>17743</c:v>
                </c:pt>
                <c:pt idx="61">
                  <c:v>17750</c:v>
                </c:pt>
                <c:pt idx="62">
                  <c:v>17757</c:v>
                </c:pt>
                <c:pt idx="63">
                  <c:v>17764</c:v>
                </c:pt>
                <c:pt idx="64">
                  <c:v>17773</c:v>
                </c:pt>
                <c:pt idx="65">
                  <c:v>17778</c:v>
                </c:pt>
                <c:pt idx="66">
                  <c:v>17785</c:v>
                </c:pt>
                <c:pt idx="67">
                  <c:v>17792</c:v>
                </c:pt>
                <c:pt idx="68">
                  <c:v>17798</c:v>
                </c:pt>
                <c:pt idx="69">
                  <c:v>17806</c:v>
                </c:pt>
                <c:pt idx="70">
                  <c:v>17813</c:v>
                </c:pt>
                <c:pt idx="71">
                  <c:v>17820</c:v>
                </c:pt>
                <c:pt idx="72">
                  <c:v>17827</c:v>
                </c:pt>
                <c:pt idx="73">
                  <c:v>17834</c:v>
                </c:pt>
                <c:pt idx="74">
                  <c:v>17842</c:v>
                </c:pt>
                <c:pt idx="75">
                  <c:v>17848</c:v>
                </c:pt>
                <c:pt idx="76">
                  <c:v>17904</c:v>
                </c:pt>
                <c:pt idx="77">
                  <c:v>17911</c:v>
                </c:pt>
                <c:pt idx="78">
                  <c:v>17918</c:v>
                </c:pt>
                <c:pt idx="79">
                  <c:v>17925</c:v>
                </c:pt>
                <c:pt idx="80">
                  <c:v>17932</c:v>
                </c:pt>
                <c:pt idx="81">
                  <c:v>17940</c:v>
                </c:pt>
                <c:pt idx="82">
                  <c:v>17946</c:v>
                </c:pt>
                <c:pt idx="83">
                  <c:v>17953</c:v>
                </c:pt>
                <c:pt idx="84">
                  <c:v>17960</c:v>
                </c:pt>
                <c:pt idx="85">
                  <c:v>17967</c:v>
                </c:pt>
                <c:pt idx="86">
                  <c:v>17974</c:v>
                </c:pt>
                <c:pt idx="87">
                  <c:v>17981</c:v>
                </c:pt>
                <c:pt idx="88">
                  <c:v>17988</c:v>
                </c:pt>
                <c:pt idx="89">
                  <c:v>17995</c:v>
                </c:pt>
                <c:pt idx="90">
                  <c:v>18002</c:v>
                </c:pt>
                <c:pt idx="91">
                  <c:v>18009</c:v>
                </c:pt>
                <c:pt idx="92">
                  <c:v>18016</c:v>
                </c:pt>
                <c:pt idx="93">
                  <c:v>18023</c:v>
                </c:pt>
                <c:pt idx="94">
                  <c:v>18030</c:v>
                </c:pt>
                <c:pt idx="95">
                  <c:v>18037</c:v>
                </c:pt>
                <c:pt idx="96">
                  <c:v>18044</c:v>
                </c:pt>
                <c:pt idx="97">
                  <c:v>18051</c:v>
                </c:pt>
                <c:pt idx="98">
                  <c:v>18058</c:v>
                </c:pt>
                <c:pt idx="99">
                  <c:v>18065</c:v>
                </c:pt>
                <c:pt idx="100">
                  <c:v>18072</c:v>
                </c:pt>
                <c:pt idx="101">
                  <c:v>18079</c:v>
                </c:pt>
                <c:pt idx="102">
                  <c:v>18086</c:v>
                </c:pt>
                <c:pt idx="103">
                  <c:v>18093</c:v>
                </c:pt>
                <c:pt idx="104">
                  <c:v>18100</c:v>
                </c:pt>
                <c:pt idx="105">
                  <c:v>18107</c:v>
                </c:pt>
                <c:pt idx="106">
                  <c:v>18114</c:v>
                </c:pt>
                <c:pt idx="107">
                  <c:v>18121</c:v>
                </c:pt>
                <c:pt idx="108">
                  <c:v>18128</c:v>
                </c:pt>
                <c:pt idx="109">
                  <c:v>18135</c:v>
                </c:pt>
                <c:pt idx="110">
                  <c:v>18142</c:v>
                </c:pt>
                <c:pt idx="111">
                  <c:v>18149</c:v>
                </c:pt>
                <c:pt idx="112">
                  <c:v>18156</c:v>
                </c:pt>
                <c:pt idx="113">
                  <c:v>18163</c:v>
                </c:pt>
                <c:pt idx="114">
                  <c:v>18170</c:v>
                </c:pt>
                <c:pt idx="115">
                  <c:v>18177</c:v>
                </c:pt>
                <c:pt idx="116">
                  <c:v>18184</c:v>
                </c:pt>
                <c:pt idx="117">
                  <c:v>18191</c:v>
                </c:pt>
                <c:pt idx="118">
                  <c:v>18198</c:v>
                </c:pt>
                <c:pt idx="119">
                  <c:v>18205</c:v>
                </c:pt>
                <c:pt idx="120">
                  <c:v>18212</c:v>
                </c:pt>
                <c:pt idx="121">
                  <c:v>18219</c:v>
                </c:pt>
                <c:pt idx="122">
                  <c:v>18226</c:v>
                </c:pt>
                <c:pt idx="123">
                  <c:v>18233</c:v>
                </c:pt>
                <c:pt idx="124">
                  <c:v>18240</c:v>
                </c:pt>
                <c:pt idx="125">
                  <c:v>18247</c:v>
                </c:pt>
                <c:pt idx="126">
                  <c:v>18254</c:v>
                </c:pt>
                <c:pt idx="127">
                  <c:v>18261</c:v>
                </c:pt>
                <c:pt idx="128">
                  <c:v>18268</c:v>
                </c:pt>
                <c:pt idx="129">
                  <c:v>18275</c:v>
                </c:pt>
                <c:pt idx="130">
                  <c:v>18282</c:v>
                </c:pt>
                <c:pt idx="131">
                  <c:v>18289</c:v>
                </c:pt>
                <c:pt idx="132">
                  <c:v>18296</c:v>
                </c:pt>
                <c:pt idx="133">
                  <c:v>18303</c:v>
                </c:pt>
                <c:pt idx="134">
                  <c:v>18310</c:v>
                </c:pt>
                <c:pt idx="135">
                  <c:v>18317</c:v>
                </c:pt>
                <c:pt idx="136">
                  <c:v>18324</c:v>
                </c:pt>
                <c:pt idx="137">
                  <c:v>18331</c:v>
                </c:pt>
                <c:pt idx="138">
                  <c:v>18338</c:v>
                </c:pt>
                <c:pt idx="139">
                  <c:v>18345</c:v>
                </c:pt>
                <c:pt idx="140">
                  <c:v>18352</c:v>
                </c:pt>
                <c:pt idx="141">
                  <c:v>18359</c:v>
                </c:pt>
                <c:pt idx="142">
                  <c:v>18366</c:v>
                </c:pt>
                <c:pt idx="143">
                  <c:v>18373</c:v>
                </c:pt>
                <c:pt idx="144">
                  <c:v>18380</c:v>
                </c:pt>
                <c:pt idx="145">
                  <c:v>18387</c:v>
                </c:pt>
                <c:pt idx="146">
                  <c:v>18394</c:v>
                </c:pt>
                <c:pt idx="147">
                  <c:v>18401</c:v>
                </c:pt>
                <c:pt idx="148">
                  <c:v>18408</c:v>
                </c:pt>
                <c:pt idx="149">
                  <c:v>18415</c:v>
                </c:pt>
                <c:pt idx="150">
                  <c:v>18422</c:v>
                </c:pt>
                <c:pt idx="151">
                  <c:v>18429</c:v>
                </c:pt>
                <c:pt idx="152">
                  <c:v>18436</c:v>
                </c:pt>
                <c:pt idx="153">
                  <c:v>18443</c:v>
                </c:pt>
                <c:pt idx="154">
                  <c:v>18450</c:v>
                </c:pt>
                <c:pt idx="155">
                  <c:v>18457</c:v>
                </c:pt>
                <c:pt idx="156">
                  <c:v>18464</c:v>
                </c:pt>
                <c:pt idx="157">
                  <c:v>18471</c:v>
                </c:pt>
                <c:pt idx="158">
                  <c:v>18478</c:v>
                </c:pt>
                <c:pt idx="159">
                  <c:v>18485</c:v>
                </c:pt>
                <c:pt idx="160">
                  <c:v>18492</c:v>
                </c:pt>
                <c:pt idx="161">
                  <c:v>18499</c:v>
                </c:pt>
                <c:pt idx="162">
                  <c:v>18506</c:v>
                </c:pt>
                <c:pt idx="163">
                  <c:v>18513</c:v>
                </c:pt>
                <c:pt idx="164">
                  <c:v>18520</c:v>
                </c:pt>
                <c:pt idx="165">
                  <c:v>18528</c:v>
                </c:pt>
                <c:pt idx="166">
                  <c:v>18534</c:v>
                </c:pt>
                <c:pt idx="167">
                  <c:v>18541</c:v>
                </c:pt>
                <c:pt idx="168">
                  <c:v>18548</c:v>
                </c:pt>
                <c:pt idx="169">
                  <c:v>18555</c:v>
                </c:pt>
                <c:pt idx="170">
                  <c:v>18563</c:v>
                </c:pt>
                <c:pt idx="171">
                  <c:v>18569</c:v>
                </c:pt>
                <c:pt idx="172">
                  <c:v>18576</c:v>
                </c:pt>
                <c:pt idx="173">
                  <c:v>18583</c:v>
                </c:pt>
                <c:pt idx="174">
                  <c:v>18590</c:v>
                </c:pt>
                <c:pt idx="175">
                  <c:v>18597</c:v>
                </c:pt>
                <c:pt idx="176">
                  <c:v>18604</c:v>
                </c:pt>
                <c:pt idx="177">
                  <c:v>18611</c:v>
                </c:pt>
                <c:pt idx="178">
                  <c:v>18618</c:v>
                </c:pt>
                <c:pt idx="179">
                  <c:v>18625</c:v>
                </c:pt>
                <c:pt idx="180">
                  <c:v>18632</c:v>
                </c:pt>
                <c:pt idx="181">
                  <c:v>18639</c:v>
                </c:pt>
                <c:pt idx="182">
                  <c:v>18646</c:v>
                </c:pt>
                <c:pt idx="183">
                  <c:v>18653</c:v>
                </c:pt>
                <c:pt idx="184">
                  <c:v>18660</c:v>
                </c:pt>
                <c:pt idx="185">
                  <c:v>18667</c:v>
                </c:pt>
                <c:pt idx="186">
                  <c:v>18674</c:v>
                </c:pt>
                <c:pt idx="187">
                  <c:v>18681</c:v>
                </c:pt>
                <c:pt idx="188">
                  <c:v>18688</c:v>
                </c:pt>
                <c:pt idx="189">
                  <c:v>18695</c:v>
                </c:pt>
                <c:pt idx="190">
                  <c:v>18702</c:v>
                </c:pt>
                <c:pt idx="191">
                  <c:v>18709</c:v>
                </c:pt>
                <c:pt idx="192">
                  <c:v>18716</c:v>
                </c:pt>
                <c:pt idx="193">
                  <c:v>18723</c:v>
                </c:pt>
                <c:pt idx="194">
                  <c:v>18730</c:v>
                </c:pt>
                <c:pt idx="195">
                  <c:v>18737</c:v>
                </c:pt>
                <c:pt idx="196">
                  <c:v>18744</c:v>
                </c:pt>
                <c:pt idx="197">
                  <c:v>18751</c:v>
                </c:pt>
                <c:pt idx="198">
                  <c:v>18758</c:v>
                </c:pt>
                <c:pt idx="199">
                  <c:v>18765</c:v>
                </c:pt>
                <c:pt idx="200">
                  <c:v>18772</c:v>
                </c:pt>
                <c:pt idx="201">
                  <c:v>18779</c:v>
                </c:pt>
                <c:pt idx="202">
                  <c:v>18786</c:v>
                </c:pt>
                <c:pt idx="203">
                  <c:v>18793</c:v>
                </c:pt>
                <c:pt idx="204">
                  <c:v>18800</c:v>
                </c:pt>
                <c:pt idx="205">
                  <c:v>18807</c:v>
                </c:pt>
                <c:pt idx="206">
                  <c:v>18814</c:v>
                </c:pt>
                <c:pt idx="207">
                  <c:v>18821</c:v>
                </c:pt>
                <c:pt idx="208">
                  <c:v>18828</c:v>
                </c:pt>
                <c:pt idx="209">
                  <c:v>18835</c:v>
                </c:pt>
                <c:pt idx="210">
                  <c:v>18842</c:v>
                </c:pt>
                <c:pt idx="211">
                  <c:v>18849</c:v>
                </c:pt>
                <c:pt idx="212">
                  <c:v>18856</c:v>
                </c:pt>
                <c:pt idx="213">
                  <c:v>18863</c:v>
                </c:pt>
                <c:pt idx="214">
                  <c:v>18870</c:v>
                </c:pt>
                <c:pt idx="215">
                  <c:v>18877</c:v>
                </c:pt>
                <c:pt idx="216">
                  <c:v>18884</c:v>
                </c:pt>
                <c:pt idx="217">
                  <c:v>18891</c:v>
                </c:pt>
                <c:pt idx="218">
                  <c:v>18898</c:v>
                </c:pt>
                <c:pt idx="219">
                  <c:v>18905</c:v>
                </c:pt>
                <c:pt idx="220">
                  <c:v>18912</c:v>
                </c:pt>
                <c:pt idx="221">
                  <c:v>18919</c:v>
                </c:pt>
                <c:pt idx="222">
                  <c:v>18926</c:v>
                </c:pt>
                <c:pt idx="223">
                  <c:v>18933</c:v>
                </c:pt>
                <c:pt idx="224">
                  <c:v>18940</c:v>
                </c:pt>
                <c:pt idx="225">
                  <c:v>18947</c:v>
                </c:pt>
                <c:pt idx="226">
                  <c:v>18954</c:v>
                </c:pt>
                <c:pt idx="227">
                  <c:v>18961</c:v>
                </c:pt>
                <c:pt idx="228">
                  <c:v>18968</c:v>
                </c:pt>
                <c:pt idx="229">
                  <c:v>18975</c:v>
                </c:pt>
                <c:pt idx="230">
                  <c:v>18982</c:v>
                </c:pt>
                <c:pt idx="231">
                  <c:v>18989</c:v>
                </c:pt>
                <c:pt idx="232">
                  <c:v>18996</c:v>
                </c:pt>
                <c:pt idx="233">
                  <c:v>19003</c:v>
                </c:pt>
                <c:pt idx="234">
                  <c:v>19010</c:v>
                </c:pt>
                <c:pt idx="235">
                  <c:v>19017</c:v>
                </c:pt>
                <c:pt idx="236">
                  <c:v>19024</c:v>
                </c:pt>
                <c:pt idx="237">
                  <c:v>19031</c:v>
                </c:pt>
                <c:pt idx="238">
                  <c:v>19038</c:v>
                </c:pt>
                <c:pt idx="239">
                  <c:v>19045</c:v>
                </c:pt>
                <c:pt idx="240">
                  <c:v>19052</c:v>
                </c:pt>
                <c:pt idx="241">
                  <c:v>19059</c:v>
                </c:pt>
                <c:pt idx="242">
                  <c:v>19066</c:v>
                </c:pt>
                <c:pt idx="243">
                  <c:v>19073</c:v>
                </c:pt>
                <c:pt idx="244">
                  <c:v>19080</c:v>
                </c:pt>
                <c:pt idx="245">
                  <c:v>19087</c:v>
                </c:pt>
                <c:pt idx="246">
                  <c:v>19094</c:v>
                </c:pt>
                <c:pt idx="247">
                  <c:v>19101</c:v>
                </c:pt>
                <c:pt idx="248">
                  <c:v>19108</c:v>
                </c:pt>
                <c:pt idx="249">
                  <c:v>19115</c:v>
                </c:pt>
                <c:pt idx="250">
                  <c:v>19122</c:v>
                </c:pt>
                <c:pt idx="251">
                  <c:v>19129</c:v>
                </c:pt>
                <c:pt idx="252">
                  <c:v>19136</c:v>
                </c:pt>
                <c:pt idx="253">
                  <c:v>19143</c:v>
                </c:pt>
                <c:pt idx="254">
                  <c:v>19150</c:v>
                </c:pt>
                <c:pt idx="255">
                  <c:v>19157</c:v>
                </c:pt>
                <c:pt idx="256">
                  <c:v>19164</c:v>
                </c:pt>
                <c:pt idx="257">
                  <c:v>19171</c:v>
                </c:pt>
                <c:pt idx="258">
                  <c:v>19178</c:v>
                </c:pt>
                <c:pt idx="259">
                  <c:v>19185</c:v>
                </c:pt>
                <c:pt idx="260">
                  <c:v>19192</c:v>
                </c:pt>
                <c:pt idx="261">
                  <c:v>19199</c:v>
                </c:pt>
                <c:pt idx="262">
                  <c:v>19206</c:v>
                </c:pt>
                <c:pt idx="263">
                  <c:v>19213</c:v>
                </c:pt>
                <c:pt idx="264">
                  <c:v>19220</c:v>
                </c:pt>
                <c:pt idx="265">
                  <c:v>19227</c:v>
                </c:pt>
                <c:pt idx="266">
                  <c:v>19234</c:v>
                </c:pt>
                <c:pt idx="267">
                  <c:v>19241</c:v>
                </c:pt>
                <c:pt idx="268">
                  <c:v>19248</c:v>
                </c:pt>
                <c:pt idx="269">
                  <c:v>19255</c:v>
                </c:pt>
                <c:pt idx="270">
                  <c:v>19262</c:v>
                </c:pt>
                <c:pt idx="271">
                  <c:v>19269</c:v>
                </c:pt>
                <c:pt idx="272">
                  <c:v>19276</c:v>
                </c:pt>
                <c:pt idx="273">
                  <c:v>19283</c:v>
                </c:pt>
                <c:pt idx="274">
                  <c:v>19290</c:v>
                </c:pt>
                <c:pt idx="275">
                  <c:v>19297</c:v>
                </c:pt>
                <c:pt idx="276">
                  <c:v>19304</c:v>
                </c:pt>
                <c:pt idx="277">
                  <c:v>19311</c:v>
                </c:pt>
                <c:pt idx="278">
                  <c:v>19318</c:v>
                </c:pt>
                <c:pt idx="279">
                  <c:v>19325</c:v>
                </c:pt>
                <c:pt idx="280">
                  <c:v>19332</c:v>
                </c:pt>
                <c:pt idx="281">
                  <c:v>19339</c:v>
                </c:pt>
                <c:pt idx="282">
                  <c:v>19346</c:v>
                </c:pt>
                <c:pt idx="283">
                  <c:v>19353</c:v>
                </c:pt>
                <c:pt idx="284">
                  <c:v>19360</c:v>
                </c:pt>
                <c:pt idx="285">
                  <c:v>19367</c:v>
                </c:pt>
                <c:pt idx="286">
                  <c:v>19374</c:v>
                </c:pt>
                <c:pt idx="287">
                  <c:v>19381</c:v>
                </c:pt>
                <c:pt idx="288">
                  <c:v>19388</c:v>
                </c:pt>
                <c:pt idx="289">
                  <c:v>19395</c:v>
                </c:pt>
                <c:pt idx="290">
                  <c:v>19402</c:v>
                </c:pt>
                <c:pt idx="291">
                  <c:v>19409</c:v>
                </c:pt>
                <c:pt idx="292">
                  <c:v>19416</c:v>
                </c:pt>
                <c:pt idx="293">
                  <c:v>19423</c:v>
                </c:pt>
                <c:pt idx="294">
                  <c:v>19430</c:v>
                </c:pt>
                <c:pt idx="295">
                  <c:v>19437</c:v>
                </c:pt>
                <c:pt idx="296">
                  <c:v>19444</c:v>
                </c:pt>
                <c:pt idx="297">
                  <c:v>19451</c:v>
                </c:pt>
                <c:pt idx="298">
                  <c:v>19458</c:v>
                </c:pt>
                <c:pt idx="299">
                  <c:v>19465</c:v>
                </c:pt>
                <c:pt idx="300">
                  <c:v>19472</c:v>
                </c:pt>
                <c:pt idx="301">
                  <c:v>19479</c:v>
                </c:pt>
                <c:pt idx="302">
                  <c:v>19486</c:v>
                </c:pt>
                <c:pt idx="303">
                  <c:v>19493</c:v>
                </c:pt>
                <c:pt idx="304">
                  <c:v>19500</c:v>
                </c:pt>
                <c:pt idx="305">
                  <c:v>19507</c:v>
                </c:pt>
                <c:pt idx="306">
                  <c:v>19514</c:v>
                </c:pt>
                <c:pt idx="307">
                  <c:v>19521</c:v>
                </c:pt>
                <c:pt idx="308">
                  <c:v>19528</c:v>
                </c:pt>
                <c:pt idx="309">
                  <c:v>19535</c:v>
                </c:pt>
                <c:pt idx="310">
                  <c:v>19543</c:v>
                </c:pt>
                <c:pt idx="311">
                  <c:v>19549</c:v>
                </c:pt>
                <c:pt idx="312">
                  <c:v>19556</c:v>
                </c:pt>
                <c:pt idx="313">
                  <c:v>19563</c:v>
                </c:pt>
                <c:pt idx="314">
                  <c:v>19570</c:v>
                </c:pt>
                <c:pt idx="315">
                  <c:v>19577</c:v>
                </c:pt>
                <c:pt idx="316">
                  <c:v>19584</c:v>
                </c:pt>
                <c:pt idx="317">
                  <c:v>19591</c:v>
                </c:pt>
                <c:pt idx="318">
                  <c:v>19598</c:v>
                </c:pt>
                <c:pt idx="319">
                  <c:v>19605</c:v>
                </c:pt>
                <c:pt idx="320">
                  <c:v>19612</c:v>
                </c:pt>
                <c:pt idx="321">
                  <c:v>19619</c:v>
                </c:pt>
                <c:pt idx="322">
                  <c:v>19626</c:v>
                </c:pt>
                <c:pt idx="323">
                  <c:v>19633</c:v>
                </c:pt>
                <c:pt idx="324">
                  <c:v>19640</c:v>
                </c:pt>
                <c:pt idx="325">
                  <c:v>19647</c:v>
                </c:pt>
                <c:pt idx="326">
                  <c:v>19654</c:v>
                </c:pt>
                <c:pt idx="327">
                  <c:v>19661</c:v>
                </c:pt>
                <c:pt idx="328">
                  <c:v>19670</c:v>
                </c:pt>
                <c:pt idx="329">
                  <c:v>19675</c:v>
                </c:pt>
                <c:pt idx="330">
                  <c:v>19682</c:v>
                </c:pt>
                <c:pt idx="331">
                  <c:v>19689</c:v>
                </c:pt>
                <c:pt idx="332">
                  <c:v>19697</c:v>
                </c:pt>
                <c:pt idx="333">
                  <c:v>19703</c:v>
                </c:pt>
                <c:pt idx="334">
                  <c:v>19710</c:v>
                </c:pt>
                <c:pt idx="335">
                  <c:v>19717</c:v>
                </c:pt>
                <c:pt idx="336">
                  <c:v>19725</c:v>
                </c:pt>
                <c:pt idx="337">
                  <c:v>19731</c:v>
                </c:pt>
                <c:pt idx="338">
                  <c:v>19738</c:v>
                </c:pt>
                <c:pt idx="339">
                  <c:v>19745</c:v>
                </c:pt>
                <c:pt idx="340">
                  <c:v>19752</c:v>
                </c:pt>
                <c:pt idx="341">
                  <c:v>19759</c:v>
                </c:pt>
                <c:pt idx="342">
                  <c:v>19766</c:v>
                </c:pt>
                <c:pt idx="343">
                  <c:v>19773</c:v>
                </c:pt>
                <c:pt idx="344">
                  <c:v>19780</c:v>
                </c:pt>
                <c:pt idx="345">
                  <c:v>19787</c:v>
                </c:pt>
                <c:pt idx="346">
                  <c:v>19794</c:v>
                </c:pt>
                <c:pt idx="347">
                  <c:v>19801</c:v>
                </c:pt>
                <c:pt idx="348">
                  <c:v>19808</c:v>
                </c:pt>
                <c:pt idx="349">
                  <c:v>19815</c:v>
                </c:pt>
                <c:pt idx="350">
                  <c:v>19822</c:v>
                </c:pt>
                <c:pt idx="351">
                  <c:v>19829</c:v>
                </c:pt>
                <c:pt idx="352">
                  <c:v>19836</c:v>
                </c:pt>
                <c:pt idx="353">
                  <c:v>19843</c:v>
                </c:pt>
                <c:pt idx="354">
                  <c:v>19850</c:v>
                </c:pt>
                <c:pt idx="355">
                  <c:v>19857</c:v>
                </c:pt>
                <c:pt idx="356">
                  <c:v>19864</c:v>
                </c:pt>
                <c:pt idx="357">
                  <c:v>19875</c:v>
                </c:pt>
                <c:pt idx="358">
                  <c:v>19878</c:v>
                </c:pt>
                <c:pt idx="359">
                  <c:v>19885</c:v>
                </c:pt>
                <c:pt idx="360">
                  <c:v>19892</c:v>
                </c:pt>
                <c:pt idx="361">
                  <c:v>19899</c:v>
                </c:pt>
                <c:pt idx="362">
                  <c:v>19906</c:v>
                </c:pt>
                <c:pt idx="363">
                  <c:v>19913</c:v>
                </c:pt>
                <c:pt idx="364">
                  <c:v>19920</c:v>
                </c:pt>
                <c:pt idx="365">
                  <c:v>19927</c:v>
                </c:pt>
                <c:pt idx="366">
                  <c:v>19934</c:v>
                </c:pt>
                <c:pt idx="367">
                  <c:v>19941</c:v>
                </c:pt>
                <c:pt idx="368">
                  <c:v>19948</c:v>
                </c:pt>
                <c:pt idx="369">
                  <c:v>19955</c:v>
                </c:pt>
                <c:pt idx="370">
                  <c:v>19962</c:v>
                </c:pt>
                <c:pt idx="371">
                  <c:v>19969</c:v>
                </c:pt>
                <c:pt idx="372">
                  <c:v>19976</c:v>
                </c:pt>
                <c:pt idx="373">
                  <c:v>19983</c:v>
                </c:pt>
                <c:pt idx="374">
                  <c:v>19990</c:v>
                </c:pt>
                <c:pt idx="375">
                  <c:v>19997</c:v>
                </c:pt>
                <c:pt idx="376">
                  <c:v>20004</c:v>
                </c:pt>
                <c:pt idx="377">
                  <c:v>20011</c:v>
                </c:pt>
                <c:pt idx="378">
                  <c:v>20018</c:v>
                </c:pt>
                <c:pt idx="379">
                  <c:v>20025</c:v>
                </c:pt>
                <c:pt idx="380">
                  <c:v>20032</c:v>
                </c:pt>
                <c:pt idx="381">
                  <c:v>20040</c:v>
                </c:pt>
                <c:pt idx="382">
                  <c:v>20046</c:v>
                </c:pt>
                <c:pt idx="383">
                  <c:v>20053</c:v>
                </c:pt>
                <c:pt idx="384">
                  <c:v>20060</c:v>
                </c:pt>
                <c:pt idx="385">
                  <c:v>20067</c:v>
                </c:pt>
                <c:pt idx="386">
                  <c:v>20074</c:v>
                </c:pt>
                <c:pt idx="387">
                  <c:v>20081</c:v>
                </c:pt>
                <c:pt idx="388">
                  <c:v>20088</c:v>
                </c:pt>
                <c:pt idx="389">
                  <c:v>20095</c:v>
                </c:pt>
                <c:pt idx="390">
                  <c:v>20103</c:v>
                </c:pt>
                <c:pt idx="391">
                  <c:v>20109</c:v>
                </c:pt>
                <c:pt idx="392">
                  <c:v>20116</c:v>
                </c:pt>
                <c:pt idx="393">
                  <c:v>20123</c:v>
                </c:pt>
                <c:pt idx="394">
                  <c:v>20130</c:v>
                </c:pt>
                <c:pt idx="395">
                  <c:v>20137</c:v>
                </c:pt>
                <c:pt idx="396">
                  <c:v>20144</c:v>
                </c:pt>
                <c:pt idx="397">
                  <c:v>20151</c:v>
                </c:pt>
                <c:pt idx="398">
                  <c:v>20158</c:v>
                </c:pt>
                <c:pt idx="399">
                  <c:v>20193</c:v>
                </c:pt>
                <c:pt idx="400">
                  <c:v>20200</c:v>
                </c:pt>
                <c:pt idx="401">
                  <c:v>20207</c:v>
                </c:pt>
                <c:pt idx="402">
                  <c:v>20214</c:v>
                </c:pt>
                <c:pt idx="403">
                  <c:v>20221</c:v>
                </c:pt>
                <c:pt idx="404">
                  <c:v>20228</c:v>
                </c:pt>
                <c:pt idx="405">
                  <c:v>20242</c:v>
                </c:pt>
                <c:pt idx="406">
                  <c:v>20249</c:v>
                </c:pt>
                <c:pt idx="407">
                  <c:v>20258</c:v>
                </c:pt>
                <c:pt idx="408">
                  <c:v>20263</c:v>
                </c:pt>
                <c:pt idx="409">
                  <c:v>20270</c:v>
                </c:pt>
                <c:pt idx="410">
                  <c:v>20284</c:v>
                </c:pt>
                <c:pt idx="411">
                  <c:v>20647</c:v>
                </c:pt>
                <c:pt idx="412">
                  <c:v>20734</c:v>
                </c:pt>
                <c:pt idx="413">
                  <c:v>20829</c:v>
                </c:pt>
                <c:pt idx="414">
                  <c:v>20934</c:v>
                </c:pt>
                <c:pt idx="415">
                  <c:v>21011</c:v>
                </c:pt>
                <c:pt idx="416">
                  <c:v>21098</c:v>
                </c:pt>
                <c:pt idx="417">
                  <c:v>21192</c:v>
                </c:pt>
                <c:pt idx="418">
                  <c:v>21291</c:v>
                </c:pt>
                <c:pt idx="419">
                  <c:v>21382</c:v>
                </c:pt>
                <c:pt idx="420">
                  <c:v>21475</c:v>
                </c:pt>
                <c:pt idx="421">
                  <c:v>21566</c:v>
                </c:pt>
                <c:pt idx="422">
                  <c:v>21655</c:v>
                </c:pt>
                <c:pt idx="423">
                  <c:v>21657</c:v>
                </c:pt>
                <c:pt idx="424">
                  <c:v>21746</c:v>
                </c:pt>
                <c:pt idx="425">
                  <c:v>21836</c:v>
                </c:pt>
                <c:pt idx="426">
                  <c:v>21920</c:v>
                </c:pt>
                <c:pt idx="427">
                  <c:v>21925</c:v>
                </c:pt>
                <c:pt idx="428">
                  <c:v>21930</c:v>
                </c:pt>
                <c:pt idx="429">
                  <c:v>21935</c:v>
                </c:pt>
                <c:pt idx="430">
                  <c:v>21940</c:v>
                </c:pt>
                <c:pt idx="431">
                  <c:v>21945</c:v>
                </c:pt>
                <c:pt idx="432">
                  <c:v>21951</c:v>
                </c:pt>
                <c:pt idx="433">
                  <c:v>21956</c:v>
                </c:pt>
                <c:pt idx="434">
                  <c:v>22000</c:v>
                </c:pt>
                <c:pt idx="435">
                  <c:v>22005</c:v>
                </c:pt>
                <c:pt idx="436">
                  <c:v>22011</c:v>
                </c:pt>
                <c:pt idx="437">
                  <c:v>22016</c:v>
                </c:pt>
                <c:pt idx="438">
                  <c:v>22021</c:v>
                </c:pt>
                <c:pt idx="439">
                  <c:v>22026</c:v>
                </c:pt>
                <c:pt idx="440">
                  <c:v>22031</c:v>
                </c:pt>
                <c:pt idx="441">
                  <c:v>22036</c:v>
                </c:pt>
                <c:pt idx="442">
                  <c:v>22041</c:v>
                </c:pt>
                <c:pt idx="443">
                  <c:v>22046</c:v>
                </c:pt>
                <c:pt idx="444">
                  <c:v>22051</c:v>
                </c:pt>
                <c:pt idx="445">
                  <c:v>22056</c:v>
                </c:pt>
                <c:pt idx="446">
                  <c:v>22061</c:v>
                </c:pt>
                <c:pt idx="447">
                  <c:v>22066</c:v>
                </c:pt>
                <c:pt idx="448">
                  <c:v>22072</c:v>
                </c:pt>
                <c:pt idx="449">
                  <c:v>22077</c:v>
                </c:pt>
                <c:pt idx="450">
                  <c:v>22082</c:v>
                </c:pt>
                <c:pt idx="451">
                  <c:v>22087</c:v>
                </c:pt>
                <c:pt idx="452">
                  <c:v>22092</c:v>
                </c:pt>
                <c:pt idx="453">
                  <c:v>22097</c:v>
                </c:pt>
                <c:pt idx="454">
                  <c:v>22102</c:v>
                </c:pt>
                <c:pt idx="455">
                  <c:v>22107</c:v>
                </c:pt>
                <c:pt idx="456">
                  <c:v>22112</c:v>
                </c:pt>
                <c:pt idx="457">
                  <c:v>22117</c:v>
                </c:pt>
                <c:pt idx="458">
                  <c:v>22122</c:v>
                </c:pt>
                <c:pt idx="459">
                  <c:v>22127</c:v>
                </c:pt>
                <c:pt idx="460">
                  <c:v>22133</c:v>
                </c:pt>
                <c:pt idx="461">
                  <c:v>22138</c:v>
                </c:pt>
                <c:pt idx="462">
                  <c:v>22143</c:v>
                </c:pt>
                <c:pt idx="463">
                  <c:v>22148</c:v>
                </c:pt>
                <c:pt idx="464">
                  <c:v>22153</c:v>
                </c:pt>
                <c:pt idx="465">
                  <c:v>22158</c:v>
                </c:pt>
                <c:pt idx="466">
                  <c:v>22164</c:v>
                </c:pt>
                <c:pt idx="467">
                  <c:v>22169</c:v>
                </c:pt>
                <c:pt idx="468">
                  <c:v>22174</c:v>
                </c:pt>
                <c:pt idx="469">
                  <c:v>22179</c:v>
                </c:pt>
                <c:pt idx="470">
                  <c:v>22184</c:v>
                </c:pt>
                <c:pt idx="471">
                  <c:v>22189</c:v>
                </c:pt>
                <c:pt idx="472">
                  <c:v>22194</c:v>
                </c:pt>
                <c:pt idx="473">
                  <c:v>22199</c:v>
                </c:pt>
                <c:pt idx="474">
                  <c:v>22204</c:v>
                </c:pt>
                <c:pt idx="475">
                  <c:v>22209</c:v>
                </c:pt>
                <c:pt idx="476">
                  <c:v>22214</c:v>
                </c:pt>
                <c:pt idx="477">
                  <c:v>22219</c:v>
                </c:pt>
                <c:pt idx="478">
                  <c:v>22225</c:v>
                </c:pt>
                <c:pt idx="479">
                  <c:v>22230</c:v>
                </c:pt>
                <c:pt idx="480">
                  <c:v>22235</c:v>
                </c:pt>
                <c:pt idx="481">
                  <c:v>22265</c:v>
                </c:pt>
                <c:pt idx="482">
                  <c:v>22270</c:v>
                </c:pt>
                <c:pt idx="483">
                  <c:v>22275</c:v>
                </c:pt>
                <c:pt idx="484">
                  <c:v>22280</c:v>
                </c:pt>
                <c:pt idx="485">
                  <c:v>22286</c:v>
                </c:pt>
                <c:pt idx="486">
                  <c:v>22291</c:v>
                </c:pt>
                <c:pt idx="487">
                  <c:v>22296</c:v>
                </c:pt>
                <c:pt idx="488">
                  <c:v>22301</c:v>
                </c:pt>
                <c:pt idx="489">
                  <c:v>22306</c:v>
                </c:pt>
                <c:pt idx="490">
                  <c:v>22311</c:v>
                </c:pt>
                <c:pt idx="491">
                  <c:v>22317</c:v>
                </c:pt>
                <c:pt idx="492">
                  <c:v>22322</c:v>
                </c:pt>
                <c:pt idx="493">
                  <c:v>22327</c:v>
                </c:pt>
                <c:pt idx="494">
                  <c:v>22332</c:v>
                </c:pt>
                <c:pt idx="495">
                  <c:v>22337</c:v>
                </c:pt>
                <c:pt idx="496">
                  <c:v>22345</c:v>
                </c:pt>
                <c:pt idx="497">
                  <c:v>22350</c:v>
                </c:pt>
                <c:pt idx="498">
                  <c:v>22355</c:v>
                </c:pt>
                <c:pt idx="499">
                  <c:v>22360</c:v>
                </c:pt>
                <c:pt idx="500">
                  <c:v>22365</c:v>
                </c:pt>
                <c:pt idx="501">
                  <c:v>22370</c:v>
                </c:pt>
                <c:pt idx="502">
                  <c:v>22376</c:v>
                </c:pt>
                <c:pt idx="503">
                  <c:v>22381</c:v>
                </c:pt>
                <c:pt idx="504">
                  <c:v>22386</c:v>
                </c:pt>
                <c:pt idx="505">
                  <c:v>22391</c:v>
                </c:pt>
                <c:pt idx="506">
                  <c:v>22396</c:v>
                </c:pt>
                <c:pt idx="507">
                  <c:v>22401</c:v>
                </c:pt>
                <c:pt idx="508">
                  <c:v>22406</c:v>
                </c:pt>
                <c:pt idx="509">
                  <c:v>22411</c:v>
                </c:pt>
                <c:pt idx="510">
                  <c:v>22416</c:v>
                </c:pt>
                <c:pt idx="511">
                  <c:v>22421</c:v>
                </c:pt>
                <c:pt idx="512">
                  <c:v>22426</c:v>
                </c:pt>
                <c:pt idx="513">
                  <c:v>22431</c:v>
                </c:pt>
                <c:pt idx="514">
                  <c:v>22437</c:v>
                </c:pt>
                <c:pt idx="515">
                  <c:v>22442</c:v>
                </c:pt>
                <c:pt idx="516">
                  <c:v>22447</c:v>
                </c:pt>
                <c:pt idx="517">
                  <c:v>22452</c:v>
                </c:pt>
                <c:pt idx="518">
                  <c:v>22457</c:v>
                </c:pt>
                <c:pt idx="519">
                  <c:v>22462</c:v>
                </c:pt>
                <c:pt idx="520">
                  <c:v>22467</c:v>
                </c:pt>
                <c:pt idx="521">
                  <c:v>22472</c:v>
                </c:pt>
                <c:pt idx="522">
                  <c:v>22477</c:v>
                </c:pt>
                <c:pt idx="523">
                  <c:v>22482</c:v>
                </c:pt>
                <c:pt idx="524">
                  <c:v>22487</c:v>
                </c:pt>
                <c:pt idx="525">
                  <c:v>22492</c:v>
                </c:pt>
                <c:pt idx="526">
                  <c:v>22498</c:v>
                </c:pt>
                <c:pt idx="527">
                  <c:v>22503</c:v>
                </c:pt>
                <c:pt idx="528">
                  <c:v>22508</c:v>
                </c:pt>
                <c:pt idx="529">
                  <c:v>22513</c:v>
                </c:pt>
                <c:pt idx="530">
                  <c:v>22518</c:v>
                </c:pt>
                <c:pt idx="531">
                  <c:v>22523</c:v>
                </c:pt>
                <c:pt idx="532">
                  <c:v>22529</c:v>
                </c:pt>
                <c:pt idx="533">
                  <c:v>22534</c:v>
                </c:pt>
                <c:pt idx="534">
                  <c:v>22539</c:v>
                </c:pt>
                <c:pt idx="535">
                  <c:v>22544</c:v>
                </c:pt>
                <c:pt idx="536">
                  <c:v>22549</c:v>
                </c:pt>
                <c:pt idx="537">
                  <c:v>22554</c:v>
                </c:pt>
                <c:pt idx="538">
                  <c:v>22559</c:v>
                </c:pt>
                <c:pt idx="539">
                  <c:v>22564</c:v>
                </c:pt>
                <c:pt idx="540">
                  <c:v>22569</c:v>
                </c:pt>
                <c:pt idx="541">
                  <c:v>22574</c:v>
                </c:pt>
                <c:pt idx="542">
                  <c:v>22579</c:v>
                </c:pt>
                <c:pt idx="543">
                  <c:v>22584</c:v>
                </c:pt>
                <c:pt idx="544">
                  <c:v>22590</c:v>
                </c:pt>
                <c:pt idx="545">
                  <c:v>22595</c:v>
                </c:pt>
                <c:pt idx="546">
                  <c:v>22600</c:v>
                </c:pt>
                <c:pt idx="547">
                  <c:v>22605</c:v>
                </c:pt>
                <c:pt idx="548">
                  <c:v>22610</c:v>
                </c:pt>
                <c:pt idx="549">
                  <c:v>22630</c:v>
                </c:pt>
                <c:pt idx="550">
                  <c:v>22661</c:v>
                </c:pt>
                <c:pt idx="551">
                  <c:v>22692</c:v>
                </c:pt>
                <c:pt idx="552">
                  <c:v>22720</c:v>
                </c:pt>
                <c:pt idx="553">
                  <c:v>22749</c:v>
                </c:pt>
                <c:pt idx="554">
                  <c:v>22776</c:v>
                </c:pt>
                <c:pt idx="555">
                  <c:v>22810</c:v>
                </c:pt>
                <c:pt idx="556">
                  <c:v>22837</c:v>
                </c:pt>
                <c:pt idx="557">
                  <c:v>22842</c:v>
                </c:pt>
                <c:pt idx="558">
                  <c:v>22847</c:v>
                </c:pt>
                <c:pt idx="559">
                  <c:v>22852</c:v>
                </c:pt>
                <c:pt idx="560">
                  <c:v>22857</c:v>
                </c:pt>
                <c:pt idx="561">
                  <c:v>22863</c:v>
                </c:pt>
                <c:pt idx="562">
                  <c:v>22868</c:v>
                </c:pt>
                <c:pt idx="563">
                  <c:v>22873</c:v>
                </c:pt>
                <c:pt idx="564">
                  <c:v>22878</c:v>
                </c:pt>
                <c:pt idx="565">
                  <c:v>22883</c:v>
                </c:pt>
                <c:pt idx="566">
                  <c:v>22888</c:v>
                </c:pt>
                <c:pt idx="567">
                  <c:v>22894</c:v>
                </c:pt>
                <c:pt idx="568">
                  <c:v>22899</c:v>
                </c:pt>
                <c:pt idx="569">
                  <c:v>22904</c:v>
                </c:pt>
                <c:pt idx="570">
                  <c:v>22909</c:v>
                </c:pt>
                <c:pt idx="571">
                  <c:v>22924</c:v>
                </c:pt>
                <c:pt idx="572">
                  <c:v>22934</c:v>
                </c:pt>
                <c:pt idx="573">
                  <c:v>22939</c:v>
                </c:pt>
                <c:pt idx="574">
                  <c:v>22944</c:v>
                </c:pt>
                <c:pt idx="575">
                  <c:v>22949</c:v>
                </c:pt>
                <c:pt idx="576">
                  <c:v>22965</c:v>
                </c:pt>
                <c:pt idx="577">
                  <c:v>22970</c:v>
                </c:pt>
                <c:pt idx="578">
                  <c:v>22975</c:v>
                </c:pt>
                <c:pt idx="579">
                  <c:v>22980</c:v>
                </c:pt>
                <c:pt idx="580">
                  <c:v>22985</c:v>
                </c:pt>
                <c:pt idx="581">
                  <c:v>22990</c:v>
                </c:pt>
                <c:pt idx="582">
                  <c:v>22995</c:v>
                </c:pt>
                <c:pt idx="583">
                  <c:v>23000</c:v>
                </c:pt>
                <c:pt idx="584">
                  <c:v>23005</c:v>
                </c:pt>
                <c:pt idx="585">
                  <c:v>23010</c:v>
                </c:pt>
                <c:pt idx="586">
                  <c:v>23026</c:v>
                </c:pt>
                <c:pt idx="587">
                  <c:v>23055</c:v>
                </c:pt>
                <c:pt idx="588">
                  <c:v>23083</c:v>
                </c:pt>
                <c:pt idx="589">
                  <c:v>23111</c:v>
                </c:pt>
                <c:pt idx="590">
                  <c:v>23116</c:v>
                </c:pt>
                <c:pt idx="591">
                  <c:v>23121</c:v>
                </c:pt>
                <c:pt idx="592">
                  <c:v>23134</c:v>
                </c:pt>
                <c:pt idx="593">
                  <c:v>23144</c:v>
                </c:pt>
                <c:pt idx="594">
                  <c:v>23202</c:v>
                </c:pt>
                <c:pt idx="595">
                  <c:v>23299</c:v>
                </c:pt>
                <c:pt idx="596">
                  <c:v>23363</c:v>
                </c:pt>
                <c:pt idx="597">
                  <c:v>23453</c:v>
                </c:pt>
                <c:pt idx="598">
                  <c:v>23543</c:v>
                </c:pt>
                <c:pt idx="599">
                  <c:v>23622</c:v>
                </c:pt>
                <c:pt idx="600">
                  <c:v>23772</c:v>
                </c:pt>
                <c:pt idx="601">
                  <c:v>23778</c:v>
                </c:pt>
                <c:pt idx="602">
                  <c:v>23783</c:v>
                </c:pt>
                <c:pt idx="603">
                  <c:v>23788</c:v>
                </c:pt>
                <c:pt idx="604">
                  <c:v>23793</c:v>
                </c:pt>
                <c:pt idx="605">
                  <c:v>23798</c:v>
                </c:pt>
                <c:pt idx="606">
                  <c:v>23806</c:v>
                </c:pt>
                <c:pt idx="607">
                  <c:v>23811</c:v>
                </c:pt>
                <c:pt idx="608">
                  <c:v>23816</c:v>
                </c:pt>
                <c:pt idx="609">
                  <c:v>23821</c:v>
                </c:pt>
                <c:pt idx="610">
                  <c:v>23826</c:v>
                </c:pt>
                <c:pt idx="611">
                  <c:v>23831</c:v>
                </c:pt>
                <c:pt idx="612">
                  <c:v>23837</c:v>
                </c:pt>
                <c:pt idx="613">
                  <c:v>23842</c:v>
                </c:pt>
                <c:pt idx="614">
                  <c:v>23847</c:v>
                </c:pt>
                <c:pt idx="615">
                  <c:v>23852</c:v>
                </c:pt>
                <c:pt idx="616">
                  <c:v>23857</c:v>
                </c:pt>
                <c:pt idx="617">
                  <c:v>23862</c:v>
                </c:pt>
                <c:pt idx="618">
                  <c:v>23867</c:v>
                </c:pt>
                <c:pt idx="619">
                  <c:v>23872</c:v>
                </c:pt>
                <c:pt idx="620">
                  <c:v>23877</c:v>
                </c:pt>
                <c:pt idx="621">
                  <c:v>23882</c:v>
                </c:pt>
                <c:pt idx="622">
                  <c:v>23887</c:v>
                </c:pt>
                <c:pt idx="623">
                  <c:v>23892</c:v>
                </c:pt>
                <c:pt idx="624">
                  <c:v>23898</c:v>
                </c:pt>
                <c:pt idx="625">
                  <c:v>23903</c:v>
                </c:pt>
                <c:pt idx="626">
                  <c:v>23908</c:v>
                </c:pt>
                <c:pt idx="627">
                  <c:v>23913</c:v>
                </c:pt>
                <c:pt idx="628">
                  <c:v>23918</c:v>
                </c:pt>
                <c:pt idx="629">
                  <c:v>23923</c:v>
                </c:pt>
                <c:pt idx="630">
                  <c:v>23928</c:v>
                </c:pt>
                <c:pt idx="631">
                  <c:v>23933</c:v>
                </c:pt>
                <c:pt idx="632">
                  <c:v>23938</c:v>
                </c:pt>
                <c:pt idx="633">
                  <c:v>23943</c:v>
                </c:pt>
                <c:pt idx="634">
                  <c:v>23948</c:v>
                </c:pt>
                <c:pt idx="635">
                  <c:v>23953</c:v>
                </c:pt>
                <c:pt idx="636">
                  <c:v>23959</c:v>
                </c:pt>
                <c:pt idx="637">
                  <c:v>23964</c:v>
                </c:pt>
                <c:pt idx="638">
                  <c:v>23974</c:v>
                </c:pt>
                <c:pt idx="639">
                  <c:v>23979</c:v>
                </c:pt>
                <c:pt idx="640">
                  <c:v>23984</c:v>
                </c:pt>
                <c:pt idx="641">
                  <c:v>23990</c:v>
                </c:pt>
                <c:pt idx="642">
                  <c:v>23995</c:v>
                </c:pt>
                <c:pt idx="643">
                  <c:v>24000</c:v>
                </c:pt>
                <c:pt idx="644">
                  <c:v>24005</c:v>
                </c:pt>
                <c:pt idx="645">
                  <c:v>24010</c:v>
                </c:pt>
                <c:pt idx="646">
                  <c:v>24015</c:v>
                </c:pt>
                <c:pt idx="647">
                  <c:v>24020</c:v>
                </c:pt>
                <c:pt idx="648">
                  <c:v>24025</c:v>
                </c:pt>
                <c:pt idx="649">
                  <c:v>24030</c:v>
                </c:pt>
                <c:pt idx="650">
                  <c:v>24035</c:v>
                </c:pt>
                <c:pt idx="651">
                  <c:v>24040</c:v>
                </c:pt>
                <c:pt idx="652">
                  <c:v>24045</c:v>
                </c:pt>
                <c:pt idx="653">
                  <c:v>24051</c:v>
                </c:pt>
                <c:pt idx="654">
                  <c:v>24056</c:v>
                </c:pt>
                <c:pt idx="655">
                  <c:v>24061</c:v>
                </c:pt>
                <c:pt idx="656">
                  <c:v>24066</c:v>
                </c:pt>
                <c:pt idx="657">
                  <c:v>24071</c:v>
                </c:pt>
                <c:pt idx="658">
                  <c:v>24076</c:v>
                </c:pt>
                <c:pt idx="659">
                  <c:v>24081</c:v>
                </c:pt>
                <c:pt idx="660">
                  <c:v>24086</c:v>
                </c:pt>
                <c:pt idx="661">
                  <c:v>24091</c:v>
                </c:pt>
                <c:pt idx="662">
                  <c:v>24096</c:v>
                </c:pt>
                <c:pt idx="663">
                  <c:v>24106</c:v>
                </c:pt>
                <c:pt idx="664">
                  <c:v>24112</c:v>
                </c:pt>
                <c:pt idx="665">
                  <c:v>24117</c:v>
                </c:pt>
                <c:pt idx="666">
                  <c:v>24122</c:v>
                </c:pt>
                <c:pt idx="667">
                  <c:v>24127</c:v>
                </c:pt>
                <c:pt idx="668">
                  <c:v>24132</c:v>
                </c:pt>
                <c:pt idx="669">
                  <c:v>24137</c:v>
                </c:pt>
                <c:pt idx="670">
                  <c:v>24143</c:v>
                </c:pt>
                <c:pt idx="671">
                  <c:v>24148</c:v>
                </c:pt>
                <c:pt idx="672">
                  <c:v>24153</c:v>
                </c:pt>
                <c:pt idx="673">
                  <c:v>24163</c:v>
                </c:pt>
                <c:pt idx="674">
                  <c:v>24171</c:v>
                </c:pt>
                <c:pt idx="675">
                  <c:v>24176</c:v>
                </c:pt>
                <c:pt idx="676">
                  <c:v>24181</c:v>
                </c:pt>
                <c:pt idx="677">
                  <c:v>24191</c:v>
                </c:pt>
                <c:pt idx="678">
                  <c:v>24202</c:v>
                </c:pt>
                <c:pt idx="679">
                  <c:v>24207</c:v>
                </c:pt>
                <c:pt idx="680">
                  <c:v>24212</c:v>
                </c:pt>
                <c:pt idx="681">
                  <c:v>24222</c:v>
                </c:pt>
                <c:pt idx="682">
                  <c:v>24227</c:v>
                </c:pt>
                <c:pt idx="683">
                  <c:v>24232</c:v>
                </c:pt>
                <c:pt idx="684">
                  <c:v>24237</c:v>
                </c:pt>
                <c:pt idx="685">
                  <c:v>24242</c:v>
                </c:pt>
                <c:pt idx="686">
                  <c:v>24247</c:v>
                </c:pt>
                <c:pt idx="687">
                  <c:v>24252</c:v>
                </c:pt>
                <c:pt idx="688">
                  <c:v>24257</c:v>
                </c:pt>
                <c:pt idx="689">
                  <c:v>24263</c:v>
                </c:pt>
                <c:pt idx="690">
                  <c:v>24268</c:v>
                </c:pt>
                <c:pt idx="691">
                  <c:v>24273</c:v>
                </c:pt>
                <c:pt idx="692">
                  <c:v>24278</c:v>
                </c:pt>
                <c:pt idx="693">
                  <c:v>24283</c:v>
                </c:pt>
                <c:pt idx="694">
                  <c:v>24288</c:v>
                </c:pt>
                <c:pt idx="695">
                  <c:v>24293</c:v>
                </c:pt>
                <c:pt idx="696">
                  <c:v>24298</c:v>
                </c:pt>
                <c:pt idx="697">
                  <c:v>24303</c:v>
                </c:pt>
                <c:pt idx="698">
                  <c:v>24308</c:v>
                </c:pt>
                <c:pt idx="699">
                  <c:v>24313</c:v>
                </c:pt>
                <c:pt idx="700">
                  <c:v>24318</c:v>
                </c:pt>
                <c:pt idx="701">
                  <c:v>24324</c:v>
                </c:pt>
                <c:pt idx="702">
                  <c:v>24329</c:v>
                </c:pt>
                <c:pt idx="703">
                  <c:v>24334</c:v>
                </c:pt>
                <c:pt idx="704">
                  <c:v>24339</c:v>
                </c:pt>
                <c:pt idx="705">
                  <c:v>24344</c:v>
                </c:pt>
                <c:pt idx="706">
                  <c:v>24349</c:v>
                </c:pt>
                <c:pt idx="707">
                  <c:v>24355</c:v>
                </c:pt>
                <c:pt idx="708">
                  <c:v>24360</c:v>
                </c:pt>
                <c:pt idx="709">
                  <c:v>24365</c:v>
                </c:pt>
                <c:pt idx="710">
                  <c:v>24370</c:v>
                </c:pt>
                <c:pt idx="711">
                  <c:v>24375</c:v>
                </c:pt>
                <c:pt idx="712">
                  <c:v>24380</c:v>
                </c:pt>
                <c:pt idx="713">
                  <c:v>24385</c:v>
                </c:pt>
                <c:pt idx="714">
                  <c:v>24390</c:v>
                </c:pt>
                <c:pt idx="715">
                  <c:v>24395</c:v>
                </c:pt>
                <c:pt idx="716">
                  <c:v>24400</c:v>
                </c:pt>
                <c:pt idx="717">
                  <c:v>24405</c:v>
                </c:pt>
                <c:pt idx="718">
                  <c:v>24410</c:v>
                </c:pt>
                <c:pt idx="719">
                  <c:v>24416</c:v>
                </c:pt>
                <c:pt idx="720">
                  <c:v>24421</c:v>
                </c:pt>
                <c:pt idx="721">
                  <c:v>24426</c:v>
                </c:pt>
                <c:pt idx="722">
                  <c:v>24431</c:v>
                </c:pt>
                <c:pt idx="723">
                  <c:v>24436</c:v>
                </c:pt>
                <c:pt idx="724">
                  <c:v>24441</c:v>
                </c:pt>
                <c:pt idx="725">
                  <c:v>24446</c:v>
                </c:pt>
                <c:pt idx="726">
                  <c:v>24451</c:v>
                </c:pt>
                <c:pt idx="727">
                  <c:v>24461</c:v>
                </c:pt>
                <c:pt idx="728">
                  <c:v>24466</c:v>
                </c:pt>
                <c:pt idx="729">
                  <c:v>24472</c:v>
                </c:pt>
                <c:pt idx="730">
                  <c:v>24477</c:v>
                </c:pt>
                <c:pt idx="731">
                  <c:v>24482</c:v>
                </c:pt>
                <c:pt idx="732">
                  <c:v>24487</c:v>
                </c:pt>
                <c:pt idx="733">
                  <c:v>24492</c:v>
                </c:pt>
                <c:pt idx="734">
                  <c:v>24497</c:v>
                </c:pt>
                <c:pt idx="735">
                  <c:v>24503</c:v>
                </c:pt>
                <c:pt idx="736">
                  <c:v>24508</c:v>
                </c:pt>
                <c:pt idx="737">
                  <c:v>24513</c:v>
                </c:pt>
                <c:pt idx="738">
                  <c:v>24518</c:v>
                </c:pt>
                <c:pt idx="739">
                  <c:v>24523</c:v>
                </c:pt>
                <c:pt idx="740">
                  <c:v>24528</c:v>
                </c:pt>
                <c:pt idx="741">
                  <c:v>24536</c:v>
                </c:pt>
                <c:pt idx="742">
                  <c:v>24541</c:v>
                </c:pt>
                <c:pt idx="743">
                  <c:v>24546</c:v>
                </c:pt>
                <c:pt idx="744">
                  <c:v>24551</c:v>
                </c:pt>
                <c:pt idx="745">
                  <c:v>24556</c:v>
                </c:pt>
                <c:pt idx="746">
                  <c:v>24562</c:v>
                </c:pt>
                <c:pt idx="747">
                  <c:v>24567</c:v>
                </c:pt>
                <c:pt idx="748">
                  <c:v>24572</c:v>
                </c:pt>
                <c:pt idx="749">
                  <c:v>24577</c:v>
                </c:pt>
                <c:pt idx="750">
                  <c:v>24582</c:v>
                </c:pt>
                <c:pt idx="751">
                  <c:v>24587</c:v>
                </c:pt>
                <c:pt idx="752">
                  <c:v>24592</c:v>
                </c:pt>
                <c:pt idx="753">
                  <c:v>24597</c:v>
                </c:pt>
                <c:pt idx="754">
                  <c:v>24602</c:v>
                </c:pt>
                <c:pt idx="755">
                  <c:v>24607</c:v>
                </c:pt>
                <c:pt idx="756">
                  <c:v>24617</c:v>
                </c:pt>
                <c:pt idx="757">
                  <c:v>24622</c:v>
                </c:pt>
                <c:pt idx="758">
                  <c:v>24624</c:v>
                </c:pt>
                <c:pt idx="759">
                  <c:v>24628</c:v>
                </c:pt>
                <c:pt idx="760">
                  <c:v>24633</c:v>
                </c:pt>
                <c:pt idx="761">
                  <c:v>24638</c:v>
                </c:pt>
                <c:pt idx="762">
                  <c:v>24643</c:v>
                </c:pt>
                <c:pt idx="763">
                  <c:v>24673</c:v>
                </c:pt>
                <c:pt idx="764">
                  <c:v>24678</c:v>
                </c:pt>
                <c:pt idx="765">
                  <c:v>24683</c:v>
                </c:pt>
                <c:pt idx="766">
                  <c:v>24689</c:v>
                </c:pt>
                <c:pt idx="767">
                  <c:v>24694</c:v>
                </c:pt>
                <c:pt idx="768">
                  <c:v>24699</c:v>
                </c:pt>
                <c:pt idx="769">
                  <c:v>24704</c:v>
                </c:pt>
                <c:pt idx="770">
                  <c:v>24709</c:v>
                </c:pt>
                <c:pt idx="771">
                  <c:v>24714</c:v>
                </c:pt>
                <c:pt idx="772">
                  <c:v>24720</c:v>
                </c:pt>
                <c:pt idx="773">
                  <c:v>24725</c:v>
                </c:pt>
                <c:pt idx="774">
                  <c:v>24730</c:v>
                </c:pt>
                <c:pt idx="775">
                  <c:v>24735</c:v>
                </c:pt>
                <c:pt idx="776">
                  <c:v>24740</c:v>
                </c:pt>
                <c:pt idx="777">
                  <c:v>24745</c:v>
                </c:pt>
                <c:pt idx="778">
                  <c:v>24750</c:v>
                </c:pt>
                <c:pt idx="779">
                  <c:v>24755</c:v>
                </c:pt>
                <c:pt idx="780">
                  <c:v>24760</c:v>
                </c:pt>
                <c:pt idx="781">
                  <c:v>24770</c:v>
                </c:pt>
                <c:pt idx="782">
                  <c:v>24775</c:v>
                </c:pt>
                <c:pt idx="783">
                  <c:v>24781</c:v>
                </c:pt>
                <c:pt idx="784">
                  <c:v>24786</c:v>
                </c:pt>
                <c:pt idx="785">
                  <c:v>24791</c:v>
                </c:pt>
                <c:pt idx="786">
                  <c:v>24796</c:v>
                </c:pt>
                <c:pt idx="787">
                  <c:v>24801</c:v>
                </c:pt>
                <c:pt idx="788">
                  <c:v>24806</c:v>
                </c:pt>
                <c:pt idx="789">
                  <c:v>24811</c:v>
                </c:pt>
                <c:pt idx="790">
                  <c:v>24816</c:v>
                </c:pt>
                <c:pt idx="791">
                  <c:v>24821</c:v>
                </c:pt>
                <c:pt idx="792">
                  <c:v>24826</c:v>
                </c:pt>
                <c:pt idx="793">
                  <c:v>24831</c:v>
                </c:pt>
                <c:pt idx="794">
                  <c:v>24836</c:v>
                </c:pt>
                <c:pt idx="795">
                  <c:v>24842</c:v>
                </c:pt>
                <c:pt idx="796">
                  <c:v>24847</c:v>
                </c:pt>
                <c:pt idx="797">
                  <c:v>24852</c:v>
                </c:pt>
                <c:pt idx="798">
                  <c:v>24857</c:v>
                </c:pt>
                <c:pt idx="799">
                  <c:v>24862</c:v>
                </c:pt>
                <c:pt idx="800">
                  <c:v>24867</c:v>
                </c:pt>
                <c:pt idx="801">
                  <c:v>24873</c:v>
                </c:pt>
                <c:pt idx="802">
                  <c:v>24878</c:v>
                </c:pt>
                <c:pt idx="803">
                  <c:v>24883</c:v>
                </c:pt>
                <c:pt idx="804">
                  <c:v>24888</c:v>
                </c:pt>
                <c:pt idx="805">
                  <c:v>24893</c:v>
                </c:pt>
                <c:pt idx="806">
                  <c:v>24902</c:v>
                </c:pt>
                <c:pt idx="807">
                  <c:v>24907</c:v>
                </c:pt>
                <c:pt idx="808">
                  <c:v>24912</c:v>
                </c:pt>
                <c:pt idx="809">
                  <c:v>24917</c:v>
                </c:pt>
                <c:pt idx="810">
                  <c:v>24922</c:v>
                </c:pt>
                <c:pt idx="811">
                  <c:v>24928</c:v>
                </c:pt>
                <c:pt idx="812">
                  <c:v>24933</c:v>
                </c:pt>
                <c:pt idx="813">
                  <c:v>24938</c:v>
                </c:pt>
                <c:pt idx="814">
                  <c:v>24943</c:v>
                </c:pt>
                <c:pt idx="815">
                  <c:v>24948</c:v>
                </c:pt>
                <c:pt idx="816">
                  <c:v>24953</c:v>
                </c:pt>
                <c:pt idx="817">
                  <c:v>24958</c:v>
                </c:pt>
                <c:pt idx="818">
                  <c:v>24963</c:v>
                </c:pt>
                <c:pt idx="819">
                  <c:v>24968</c:v>
                </c:pt>
                <c:pt idx="820">
                  <c:v>24973</c:v>
                </c:pt>
                <c:pt idx="821">
                  <c:v>24978</c:v>
                </c:pt>
                <c:pt idx="822">
                  <c:v>24983</c:v>
                </c:pt>
                <c:pt idx="823">
                  <c:v>24989</c:v>
                </c:pt>
                <c:pt idx="824">
                  <c:v>24994</c:v>
                </c:pt>
                <c:pt idx="825">
                  <c:v>24999</c:v>
                </c:pt>
                <c:pt idx="826">
                  <c:v>25004</c:v>
                </c:pt>
                <c:pt idx="827">
                  <c:v>25009</c:v>
                </c:pt>
                <c:pt idx="828">
                  <c:v>25014</c:v>
                </c:pt>
                <c:pt idx="829">
                  <c:v>25019</c:v>
                </c:pt>
                <c:pt idx="830">
                  <c:v>25024</c:v>
                </c:pt>
                <c:pt idx="831">
                  <c:v>25028</c:v>
                </c:pt>
                <c:pt idx="832">
                  <c:v>25034</c:v>
                </c:pt>
                <c:pt idx="833">
                  <c:v>25039</c:v>
                </c:pt>
                <c:pt idx="834">
                  <c:v>25044</c:v>
                </c:pt>
                <c:pt idx="835">
                  <c:v>25049</c:v>
                </c:pt>
                <c:pt idx="836">
                  <c:v>25055</c:v>
                </c:pt>
                <c:pt idx="837">
                  <c:v>25059</c:v>
                </c:pt>
                <c:pt idx="838">
                  <c:v>25070</c:v>
                </c:pt>
                <c:pt idx="839">
                  <c:v>25075</c:v>
                </c:pt>
                <c:pt idx="840">
                  <c:v>25080</c:v>
                </c:pt>
                <c:pt idx="841">
                  <c:v>25086</c:v>
                </c:pt>
                <c:pt idx="842">
                  <c:v>25091</c:v>
                </c:pt>
                <c:pt idx="843">
                  <c:v>25096</c:v>
                </c:pt>
                <c:pt idx="844">
                  <c:v>25101</c:v>
                </c:pt>
                <c:pt idx="845">
                  <c:v>25106</c:v>
                </c:pt>
                <c:pt idx="846">
                  <c:v>25111</c:v>
                </c:pt>
                <c:pt idx="847">
                  <c:v>25116</c:v>
                </c:pt>
                <c:pt idx="848">
                  <c:v>25121</c:v>
                </c:pt>
                <c:pt idx="849">
                  <c:v>25126</c:v>
                </c:pt>
                <c:pt idx="850">
                  <c:v>25131</c:v>
                </c:pt>
                <c:pt idx="851">
                  <c:v>25133</c:v>
                </c:pt>
                <c:pt idx="852">
                  <c:v>25141</c:v>
                </c:pt>
                <c:pt idx="853">
                  <c:v>25147</c:v>
                </c:pt>
                <c:pt idx="854">
                  <c:v>25152</c:v>
                </c:pt>
                <c:pt idx="855">
                  <c:v>25157</c:v>
                </c:pt>
                <c:pt idx="856">
                  <c:v>25162</c:v>
                </c:pt>
                <c:pt idx="857">
                  <c:v>25167</c:v>
                </c:pt>
                <c:pt idx="858">
                  <c:v>25172</c:v>
                </c:pt>
                <c:pt idx="859">
                  <c:v>25177</c:v>
                </c:pt>
                <c:pt idx="860">
                  <c:v>25182</c:v>
                </c:pt>
                <c:pt idx="861">
                  <c:v>25187</c:v>
                </c:pt>
                <c:pt idx="862">
                  <c:v>25192</c:v>
                </c:pt>
                <c:pt idx="863">
                  <c:v>25197</c:v>
                </c:pt>
                <c:pt idx="864">
                  <c:v>25202</c:v>
                </c:pt>
                <c:pt idx="865">
                  <c:v>25208</c:v>
                </c:pt>
                <c:pt idx="866">
                  <c:v>25213</c:v>
                </c:pt>
                <c:pt idx="867">
                  <c:v>25218</c:v>
                </c:pt>
                <c:pt idx="868">
                  <c:v>25223</c:v>
                </c:pt>
                <c:pt idx="869">
                  <c:v>25228</c:v>
                </c:pt>
                <c:pt idx="870">
                  <c:v>25233</c:v>
                </c:pt>
                <c:pt idx="871">
                  <c:v>25239</c:v>
                </c:pt>
                <c:pt idx="872">
                  <c:v>25244</c:v>
                </c:pt>
                <c:pt idx="873">
                  <c:v>25246</c:v>
                </c:pt>
                <c:pt idx="874">
                  <c:v>25254</c:v>
                </c:pt>
                <c:pt idx="875">
                  <c:v>25259</c:v>
                </c:pt>
                <c:pt idx="876">
                  <c:v>25262</c:v>
                </c:pt>
                <c:pt idx="877">
                  <c:v>25267</c:v>
                </c:pt>
                <c:pt idx="878">
                  <c:v>25272</c:v>
                </c:pt>
                <c:pt idx="879">
                  <c:v>25275</c:v>
                </c:pt>
                <c:pt idx="880">
                  <c:v>25282</c:v>
                </c:pt>
                <c:pt idx="881">
                  <c:v>25287</c:v>
                </c:pt>
                <c:pt idx="882">
                  <c:v>25293</c:v>
                </c:pt>
                <c:pt idx="883">
                  <c:v>25298</c:v>
                </c:pt>
                <c:pt idx="884">
                  <c:v>25303</c:v>
                </c:pt>
                <c:pt idx="885">
                  <c:v>25308</c:v>
                </c:pt>
                <c:pt idx="886">
                  <c:v>25313</c:v>
                </c:pt>
                <c:pt idx="887">
                  <c:v>25318</c:v>
                </c:pt>
                <c:pt idx="888">
                  <c:v>25323</c:v>
                </c:pt>
                <c:pt idx="889">
                  <c:v>25328</c:v>
                </c:pt>
                <c:pt idx="890">
                  <c:v>25333</c:v>
                </c:pt>
                <c:pt idx="891">
                  <c:v>25337</c:v>
                </c:pt>
                <c:pt idx="892">
                  <c:v>25343</c:v>
                </c:pt>
                <c:pt idx="893">
                  <c:v>25346</c:v>
                </c:pt>
                <c:pt idx="894">
                  <c:v>25354</c:v>
                </c:pt>
                <c:pt idx="895">
                  <c:v>25359</c:v>
                </c:pt>
                <c:pt idx="896">
                  <c:v>25364</c:v>
                </c:pt>
                <c:pt idx="897">
                  <c:v>25369</c:v>
                </c:pt>
                <c:pt idx="898">
                  <c:v>25374</c:v>
                </c:pt>
                <c:pt idx="899">
                  <c:v>25379</c:v>
                </c:pt>
                <c:pt idx="900">
                  <c:v>25384</c:v>
                </c:pt>
                <c:pt idx="901">
                  <c:v>25389</c:v>
                </c:pt>
                <c:pt idx="902">
                  <c:v>25394</c:v>
                </c:pt>
                <c:pt idx="903">
                  <c:v>25399</c:v>
                </c:pt>
                <c:pt idx="904">
                  <c:v>25404</c:v>
                </c:pt>
                <c:pt idx="905">
                  <c:v>25409</c:v>
                </c:pt>
                <c:pt idx="906">
                  <c:v>25415</c:v>
                </c:pt>
                <c:pt idx="907">
                  <c:v>25420</c:v>
                </c:pt>
                <c:pt idx="908">
                  <c:v>25425</c:v>
                </c:pt>
                <c:pt idx="909">
                  <c:v>25430</c:v>
                </c:pt>
                <c:pt idx="910">
                  <c:v>25435</c:v>
                </c:pt>
                <c:pt idx="911">
                  <c:v>25440</c:v>
                </c:pt>
                <c:pt idx="912">
                  <c:v>25446</c:v>
                </c:pt>
                <c:pt idx="913">
                  <c:v>25451</c:v>
                </c:pt>
                <c:pt idx="914">
                  <c:v>25456</c:v>
                </c:pt>
                <c:pt idx="915">
                  <c:v>25461</c:v>
                </c:pt>
                <c:pt idx="916">
                  <c:v>25466</c:v>
                </c:pt>
                <c:pt idx="917">
                  <c:v>25471</c:v>
                </c:pt>
                <c:pt idx="918">
                  <c:v>25476</c:v>
                </c:pt>
                <c:pt idx="919">
                  <c:v>25481</c:v>
                </c:pt>
                <c:pt idx="920">
                  <c:v>25486</c:v>
                </c:pt>
                <c:pt idx="921">
                  <c:v>25491</c:v>
                </c:pt>
                <c:pt idx="922">
                  <c:v>25496</c:v>
                </c:pt>
                <c:pt idx="923">
                  <c:v>25501</c:v>
                </c:pt>
                <c:pt idx="924">
                  <c:v>25507</c:v>
                </c:pt>
                <c:pt idx="925">
                  <c:v>25512</c:v>
                </c:pt>
                <c:pt idx="926">
                  <c:v>25517</c:v>
                </c:pt>
                <c:pt idx="927">
                  <c:v>25522</c:v>
                </c:pt>
                <c:pt idx="928">
                  <c:v>25527</c:v>
                </c:pt>
                <c:pt idx="929">
                  <c:v>25532</c:v>
                </c:pt>
                <c:pt idx="930">
                  <c:v>25537</c:v>
                </c:pt>
                <c:pt idx="931">
                  <c:v>25542</c:v>
                </c:pt>
                <c:pt idx="932">
                  <c:v>25547</c:v>
                </c:pt>
                <c:pt idx="933">
                  <c:v>25552</c:v>
                </c:pt>
                <c:pt idx="934">
                  <c:v>25557</c:v>
                </c:pt>
                <c:pt idx="935">
                  <c:v>25562</c:v>
                </c:pt>
                <c:pt idx="936">
                  <c:v>25568</c:v>
                </c:pt>
                <c:pt idx="937">
                  <c:v>25573</c:v>
                </c:pt>
                <c:pt idx="938">
                  <c:v>25578</c:v>
                </c:pt>
                <c:pt idx="939">
                  <c:v>25583</c:v>
                </c:pt>
                <c:pt idx="940">
                  <c:v>25588</c:v>
                </c:pt>
                <c:pt idx="941">
                  <c:v>25593</c:v>
                </c:pt>
                <c:pt idx="942">
                  <c:v>25599</c:v>
                </c:pt>
                <c:pt idx="943">
                  <c:v>25604</c:v>
                </c:pt>
                <c:pt idx="944">
                  <c:v>25609</c:v>
                </c:pt>
                <c:pt idx="945">
                  <c:v>25614</c:v>
                </c:pt>
                <c:pt idx="946">
                  <c:v>25619</c:v>
                </c:pt>
                <c:pt idx="947">
                  <c:v>25624</c:v>
                </c:pt>
                <c:pt idx="948">
                  <c:v>25627</c:v>
                </c:pt>
                <c:pt idx="949">
                  <c:v>25632</c:v>
                </c:pt>
                <c:pt idx="950">
                  <c:v>25637</c:v>
                </c:pt>
                <c:pt idx="951">
                  <c:v>25642</c:v>
                </c:pt>
                <c:pt idx="952">
                  <c:v>25647</c:v>
                </c:pt>
                <c:pt idx="953">
                  <c:v>25652</c:v>
                </c:pt>
                <c:pt idx="954">
                  <c:v>25658</c:v>
                </c:pt>
                <c:pt idx="955">
                  <c:v>25663</c:v>
                </c:pt>
                <c:pt idx="956">
                  <c:v>25668</c:v>
                </c:pt>
                <c:pt idx="957">
                  <c:v>25673</c:v>
                </c:pt>
                <c:pt idx="958">
                  <c:v>25678</c:v>
                </c:pt>
                <c:pt idx="959">
                  <c:v>25683</c:v>
                </c:pt>
                <c:pt idx="960">
                  <c:v>25688</c:v>
                </c:pt>
                <c:pt idx="961">
                  <c:v>25693</c:v>
                </c:pt>
                <c:pt idx="962">
                  <c:v>25698</c:v>
                </c:pt>
                <c:pt idx="963">
                  <c:v>25703</c:v>
                </c:pt>
                <c:pt idx="964">
                  <c:v>25708</c:v>
                </c:pt>
                <c:pt idx="965">
                  <c:v>25713</c:v>
                </c:pt>
                <c:pt idx="966">
                  <c:v>25719</c:v>
                </c:pt>
                <c:pt idx="967">
                  <c:v>25724</c:v>
                </c:pt>
                <c:pt idx="968">
                  <c:v>25729</c:v>
                </c:pt>
                <c:pt idx="969">
                  <c:v>25734</c:v>
                </c:pt>
                <c:pt idx="970">
                  <c:v>25739</c:v>
                </c:pt>
                <c:pt idx="971">
                  <c:v>25744</c:v>
                </c:pt>
                <c:pt idx="972">
                  <c:v>25749</c:v>
                </c:pt>
                <c:pt idx="973">
                  <c:v>25754</c:v>
                </c:pt>
                <c:pt idx="974">
                  <c:v>25759</c:v>
                </c:pt>
                <c:pt idx="975">
                  <c:v>25764</c:v>
                </c:pt>
                <c:pt idx="976">
                  <c:v>25769</c:v>
                </c:pt>
                <c:pt idx="977">
                  <c:v>25774</c:v>
                </c:pt>
                <c:pt idx="978">
                  <c:v>25780</c:v>
                </c:pt>
                <c:pt idx="979">
                  <c:v>25785</c:v>
                </c:pt>
                <c:pt idx="980">
                  <c:v>25790</c:v>
                </c:pt>
                <c:pt idx="981">
                  <c:v>25795</c:v>
                </c:pt>
                <c:pt idx="982">
                  <c:v>25800</c:v>
                </c:pt>
                <c:pt idx="983">
                  <c:v>25806</c:v>
                </c:pt>
                <c:pt idx="984">
                  <c:v>25811</c:v>
                </c:pt>
                <c:pt idx="985">
                  <c:v>25816</c:v>
                </c:pt>
                <c:pt idx="986">
                  <c:v>25821</c:v>
                </c:pt>
                <c:pt idx="987">
                  <c:v>25826</c:v>
                </c:pt>
                <c:pt idx="988">
                  <c:v>25831</c:v>
                </c:pt>
                <c:pt idx="989">
                  <c:v>25836</c:v>
                </c:pt>
                <c:pt idx="990">
                  <c:v>25841</c:v>
                </c:pt>
                <c:pt idx="991">
                  <c:v>25846</c:v>
                </c:pt>
                <c:pt idx="992">
                  <c:v>25851</c:v>
                </c:pt>
                <c:pt idx="993">
                  <c:v>25857</c:v>
                </c:pt>
                <c:pt idx="994">
                  <c:v>25861</c:v>
                </c:pt>
                <c:pt idx="995">
                  <c:v>25866</c:v>
                </c:pt>
                <c:pt idx="996">
                  <c:v>25872</c:v>
                </c:pt>
                <c:pt idx="997">
                  <c:v>25877</c:v>
                </c:pt>
                <c:pt idx="998">
                  <c:v>25882</c:v>
                </c:pt>
                <c:pt idx="999">
                  <c:v>25887</c:v>
                </c:pt>
                <c:pt idx="1000">
                  <c:v>25892</c:v>
                </c:pt>
                <c:pt idx="1001">
                  <c:v>25897</c:v>
                </c:pt>
                <c:pt idx="1002">
                  <c:v>25902</c:v>
                </c:pt>
                <c:pt idx="1003">
                  <c:v>25907</c:v>
                </c:pt>
                <c:pt idx="1004">
                  <c:v>25912</c:v>
                </c:pt>
                <c:pt idx="1005">
                  <c:v>25917</c:v>
                </c:pt>
                <c:pt idx="1006">
                  <c:v>25922</c:v>
                </c:pt>
                <c:pt idx="1007">
                  <c:v>25927</c:v>
                </c:pt>
                <c:pt idx="1008">
                  <c:v>25933</c:v>
                </c:pt>
                <c:pt idx="1009">
                  <c:v>25938</c:v>
                </c:pt>
                <c:pt idx="1010">
                  <c:v>25943</c:v>
                </c:pt>
                <c:pt idx="1011">
                  <c:v>25948</c:v>
                </c:pt>
                <c:pt idx="1012">
                  <c:v>25953</c:v>
                </c:pt>
                <c:pt idx="1013">
                  <c:v>25958</c:v>
                </c:pt>
                <c:pt idx="1014">
                  <c:v>25964</c:v>
                </c:pt>
                <c:pt idx="1015">
                  <c:v>25969</c:v>
                </c:pt>
                <c:pt idx="1016">
                  <c:v>25974</c:v>
                </c:pt>
                <c:pt idx="1017">
                  <c:v>25979</c:v>
                </c:pt>
                <c:pt idx="1018">
                  <c:v>25984</c:v>
                </c:pt>
                <c:pt idx="1019">
                  <c:v>25989</c:v>
                </c:pt>
                <c:pt idx="1020">
                  <c:v>25992</c:v>
                </c:pt>
                <c:pt idx="1021">
                  <c:v>25997</c:v>
                </c:pt>
                <c:pt idx="1022">
                  <c:v>26002</c:v>
                </c:pt>
                <c:pt idx="1023">
                  <c:v>26007</c:v>
                </c:pt>
                <c:pt idx="1024">
                  <c:v>26012</c:v>
                </c:pt>
                <c:pt idx="1025">
                  <c:v>26017</c:v>
                </c:pt>
                <c:pt idx="1026">
                  <c:v>26023</c:v>
                </c:pt>
                <c:pt idx="1027">
                  <c:v>26028</c:v>
                </c:pt>
                <c:pt idx="1028">
                  <c:v>26033</c:v>
                </c:pt>
                <c:pt idx="1029">
                  <c:v>26038</c:v>
                </c:pt>
                <c:pt idx="1030">
                  <c:v>26043</c:v>
                </c:pt>
                <c:pt idx="1031">
                  <c:v>26048</c:v>
                </c:pt>
                <c:pt idx="1032">
                  <c:v>26053</c:v>
                </c:pt>
                <c:pt idx="1033">
                  <c:v>26058</c:v>
                </c:pt>
                <c:pt idx="1034">
                  <c:v>26063</c:v>
                </c:pt>
                <c:pt idx="1035">
                  <c:v>26068</c:v>
                </c:pt>
                <c:pt idx="1036">
                  <c:v>26073</c:v>
                </c:pt>
                <c:pt idx="1037">
                  <c:v>26078</c:v>
                </c:pt>
                <c:pt idx="1038">
                  <c:v>26084</c:v>
                </c:pt>
                <c:pt idx="1039">
                  <c:v>26089</c:v>
                </c:pt>
                <c:pt idx="1040">
                  <c:v>26094</c:v>
                </c:pt>
                <c:pt idx="1041">
                  <c:v>26099</c:v>
                </c:pt>
                <c:pt idx="1042">
                  <c:v>26104</c:v>
                </c:pt>
                <c:pt idx="1043">
                  <c:v>26109</c:v>
                </c:pt>
                <c:pt idx="1044">
                  <c:v>26114</c:v>
                </c:pt>
                <c:pt idx="1045">
                  <c:v>26119</c:v>
                </c:pt>
                <c:pt idx="1046">
                  <c:v>26124</c:v>
                </c:pt>
                <c:pt idx="1047">
                  <c:v>26129</c:v>
                </c:pt>
                <c:pt idx="1048">
                  <c:v>26134</c:v>
                </c:pt>
                <c:pt idx="1049">
                  <c:v>26139</c:v>
                </c:pt>
                <c:pt idx="1050">
                  <c:v>26145</c:v>
                </c:pt>
                <c:pt idx="1051">
                  <c:v>26149</c:v>
                </c:pt>
                <c:pt idx="1052">
                  <c:v>26155</c:v>
                </c:pt>
                <c:pt idx="1053">
                  <c:v>26160</c:v>
                </c:pt>
                <c:pt idx="1054">
                  <c:v>26165</c:v>
                </c:pt>
                <c:pt idx="1055">
                  <c:v>26170</c:v>
                </c:pt>
                <c:pt idx="1056">
                  <c:v>26176</c:v>
                </c:pt>
                <c:pt idx="1057">
                  <c:v>26181</c:v>
                </c:pt>
                <c:pt idx="1058">
                  <c:v>26186</c:v>
                </c:pt>
                <c:pt idx="1059">
                  <c:v>26191</c:v>
                </c:pt>
                <c:pt idx="1060">
                  <c:v>26196</c:v>
                </c:pt>
                <c:pt idx="1061">
                  <c:v>26201</c:v>
                </c:pt>
                <c:pt idx="1062">
                  <c:v>26206</c:v>
                </c:pt>
                <c:pt idx="1063">
                  <c:v>26211</c:v>
                </c:pt>
                <c:pt idx="1064">
                  <c:v>26216</c:v>
                </c:pt>
                <c:pt idx="1065">
                  <c:v>26221</c:v>
                </c:pt>
                <c:pt idx="1066">
                  <c:v>26226</c:v>
                </c:pt>
                <c:pt idx="1067">
                  <c:v>26231</c:v>
                </c:pt>
                <c:pt idx="1068">
                  <c:v>26237</c:v>
                </c:pt>
                <c:pt idx="1069">
                  <c:v>26242</c:v>
                </c:pt>
                <c:pt idx="1070">
                  <c:v>26247</c:v>
                </c:pt>
                <c:pt idx="1071">
                  <c:v>26252</c:v>
                </c:pt>
                <c:pt idx="1072">
                  <c:v>26257</c:v>
                </c:pt>
                <c:pt idx="1073">
                  <c:v>26262</c:v>
                </c:pt>
                <c:pt idx="1074">
                  <c:v>26267</c:v>
                </c:pt>
                <c:pt idx="1075">
                  <c:v>26272</c:v>
                </c:pt>
                <c:pt idx="1076">
                  <c:v>26277</c:v>
                </c:pt>
                <c:pt idx="1077">
                  <c:v>26282</c:v>
                </c:pt>
                <c:pt idx="1078">
                  <c:v>26287</c:v>
                </c:pt>
                <c:pt idx="1079">
                  <c:v>26292</c:v>
                </c:pt>
                <c:pt idx="1080">
                  <c:v>26298</c:v>
                </c:pt>
                <c:pt idx="1081">
                  <c:v>26303</c:v>
                </c:pt>
                <c:pt idx="1082">
                  <c:v>26308</c:v>
                </c:pt>
                <c:pt idx="1083">
                  <c:v>26313</c:v>
                </c:pt>
                <c:pt idx="1084">
                  <c:v>26318</c:v>
                </c:pt>
                <c:pt idx="1085">
                  <c:v>26323</c:v>
                </c:pt>
                <c:pt idx="1086">
                  <c:v>26329</c:v>
                </c:pt>
                <c:pt idx="1087">
                  <c:v>26334</c:v>
                </c:pt>
                <c:pt idx="1088">
                  <c:v>26339</c:v>
                </c:pt>
                <c:pt idx="1089">
                  <c:v>26344</c:v>
                </c:pt>
                <c:pt idx="1090">
                  <c:v>26349</c:v>
                </c:pt>
                <c:pt idx="1091">
                  <c:v>26354</c:v>
                </c:pt>
                <c:pt idx="1092">
                  <c:v>26358</c:v>
                </c:pt>
                <c:pt idx="1093">
                  <c:v>26363</c:v>
                </c:pt>
                <c:pt idx="1094">
                  <c:v>26368</c:v>
                </c:pt>
                <c:pt idx="1095">
                  <c:v>26373</c:v>
                </c:pt>
                <c:pt idx="1096">
                  <c:v>26378</c:v>
                </c:pt>
                <c:pt idx="1097">
                  <c:v>26383</c:v>
                </c:pt>
                <c:pt idx="1098">
                  <c:v>26389</c:v>
                </c:pt>
                <c:pt idx="1099">
                  <c:v>26394</c:v>
                </c:pt>
                <c:pt idx="1100">
                  <c:v>26399</c:v>
                </c:pt>
                <c:pt idx="1101">
                  <c:v>26404</c:v>
                </c:pt>
                <c:pt idx="1102">
                  <c:v>26409</c:v>
                </c:pt>
                <c:pt idx="1103">
                  <c:v>26414</c:v>
                </c:pt>
                <c:pt idx="1104">
                  <c:v>26419</c:v>
                </c:pt>
                <c:pt idx="1105">
                  <c:v>26424</c:v>
                </c:pt>
                <c:pt idx="1106">
                  <c:v>26429</c:v>
                </c:pt>
                <c:pt idx="1107">
                  <c:v>26434</c:v>
                </c:pt>
                <c:pt idx="1108">
                  <c:v>26439</c:v>
                </c:pt>
                <c:pt idx="1109">
                  <c:v>26444</c:v>
                </c:pt>
                <c:pt idx="1110">
                  <c:v>26450</c:v>
                </c:pt>
                <c:pt idx="1111">
                  <c:v>26455</c:v>
                </c:pt>
                <c:pt idx="1112">
                  <c:v>26460</c:v>
                </c:pt>
                <c:pt idx="1113">
                  <c:v>26465</c:v>
                </c:pt>
                <c:pt idx="1114">
                  <c:v>26470</c:v>
                </c:pt>
                <c:pt idx="1115">
                  <c:v>26475</c:v>
                </c:pt>
                <c:pt idx="1116">
                  <c:v>26480</c:v>
                </c:pt>
                <c:pt idx="1117">
                  <c:v>26485</c:v>
                </c:pt>
                <c:pt idx="1118">
                  <c:v>26490</c:v>
                </c:pt>
                <c:pt idx="1119">
                  <c:v>26495</c:v>
                </c:pt>
                <c:pt idx="1120">
                  <c:v>26500</c:v>
                </c:pt>
                <c:pt idx="1121">
                  <c:v>26505</c:v>
                </c:pt>
                <c:pt idx="1122">
                  <c:v>26511</c:v>
                </c:pt>
                <c:pt idx="1123">
                  <c:v>26516</c:v>
                </c:pt>
                <c:pt idx="1124">
                  <c:v>26521</c:v>
                </c:pt>
                <c:pt idx="1125">
                  <c:v>26526</c:v>
                </c:pt>
                <c:pt idx="1126">
                  <c:v>26531</c:v>
                </c:pt>
                <c:pt idx="1127">
                  <c:v>26536</c:v>
                </c:pt>
                <c:pt idx="1128">
                  <c:v>26542</c:v>
                </c:pt>
                <c:pt idx="1129">
                  <c:v>26547</c:v>
                </c:pt>
                <c:pt idx="1130">
                  <c:v>26552</c:v>
                </c:pt>
                <c:pt idx="1131">
                  <c:v>26557</c:v>
                </c:pt>
                <c:pt idx="1132">
                  <c:v>26562</c:v>
                </c:pt>
                <c:pt idx="1133">
                  <c:v>26567</c:v>
                </c:pt>
                <c:pt idx="1134">
                  <c:v>26572</c:v>
                </c:pt>
                <c:pt idx="1135">
                  <c:v>26577</c:v>
                </c:pt>
                <c:pt idx="1136">
                  <c:v>26582</c:v>
                </c:pt>
                <c:pt idx="1137">
                  <c:v>26587</c:v>
                </c:pt>
                <c:pt idx="1138">
                  <c:v>26592</c:v>
                </c:pt>
                <c:pt idx="1139">
                  <c:v>26597</c:v>
                </c:pt>
                <c:pt idx="1140">
                  <c:v>26603</c:v>
                </c:pt>
                <c:pt idx="1141">
                  <c:v>26608</c:v>
                </c:pt>
                <c:pt idx="1142">
                  <c:v>26613</c:v>
                </c:pt>
                <c:pt idx="1143">
                  <c:v>26618</c:v>
                </c:pt>
                <c:pt idx="1144">
                  <c:v>26623</c:v>
                </c:pt>
                <c:pt idx="1145">
                  <c:v>26628</c:v>
                </c:pt>
                <c:pt idx="1146">
                  <c:v>26633</c:v>
                </c:pt>
                <c:pt idx="1147">
                  <c:v>26638</c:v>
                </c:pt>
                <c:pt idx="1148">
                  <c:v>26643</c:v>
                </c:pt>
                <c:pt idx="1149">
                  <c:v>26648</c:v>
                </c:pt>
                <c:pt idx="1150">
                  <c:v>26653</c:v>
                </c:pt>
                <c:pt idx="1151">
                  <c:v>26658</c:v>
                </c:pt>
                <c:pt idx="1152">
                  <c:v>26664</c:v>
                </c:pt>
                <c:pt idx="1153">
                  <c:v>26669</c:v>
                </c:pt>
                <c:pt idx="1154">
                  <c:v>26674</c:v>
                </c:pt>
                <c:pt idx="1155">
                  <c:v>26679</c:v>
                </c:pt>
                <c:pt idx="1156">
                  <c:v>26684</c:v>
                </c:pt>
                <c:pt idx="1157">
                  <c:v>26689</c:v>
                </c:pt>
                <c:pt idx="1158">
                  <c:v>26695</c:v>
                </c:pt>
                <c:pt idx="1159">
                  <c:v>26700</c:v>
                </c:pt>
                <c:pt idx="1160">
                  <c:v>26705</c:v>
                </c:pt>
                <c:pt idx="1161">
                  <c:v>26710</c:v>
                </c:pt>
                <c:pt idx="1162">
                  <c:v>26715</c:v>
                </c:pt>
                <c:pt idx="1163">
                  <c:v>26720</c:v>
                </c:pt>
                <c:pt idx="1164">
                  <c:v>26723</c:v>
                </c:pt>
                <c:pt idx="1165">
                  <c:v>26728</c:v>
                </c:pt>
                <c:pt idx="1166">
                  <c:v>26733</c:v>
                </c:pt>
                <c:pt idx="1167">
                  <c:v>26738</c:v>
                </c:pt>
                <c:pt idx="1168">
                  <c:v>26743</c:v>
                </c:pt>
                <c:pt idx="1169">
                  <c:v>26748</c:v>
                </c:pt>
                <c:pt idx="1170">
                  <c:v>26754</c:v>
                </c:pt>
                <c:pt idx="1171">
                  <c:v>26759</c:v>
                </c:pt>
                <c:pt idx="1172">
                  <c:v>26764</c:v>
                </c:pt>
                <c:pt idx="1173">
                  <c:v>26769</c:v>
                </c:pt>
                <c:pt idx="1174">
                  <c:v>26774</c:v>
                </c:pt>
                <c:pt idx="1175">
                  <c:v>26779</c:v>
                </c:pt>
                <c:pt idx="1176">
                  <c:v>26784</c:v>
                </c:pt>
                <c:pt idx="1177">
                  <c:v>26789</c:v>
                </c:pt>
                <c:pt idx="1178">
                  <c:v>26794</c:v>
                </c:pt>
                <c:pt idx="1179">
                  <c:v>26799</c:v>
                </c:pt>
                <c:pt idx="1180">
                  <c:v>26804</c:v>
                </c:pt>
                <c:pt idx="1181">
                  <c:v>26809</c:v>
                </c:pt>
                <c:pt idx="1182">
                  <c:v>26815</c:v>
                </c:pt>
                <c:pt idx="1183">
                  <c:v>26820</c:v>
                </c:pt>
                <c:pt idx="1184">
                  <c:v>26825</c:v>
                </c:pt>
                <c:pt idx="1185">
                  <c:v>26830</c:v>
                </c:pt>
                <c:pt idx="1186">
                  <c:v>26835</c:v>
                </c:pt>
                <c:pt idx="1187">
                  <c:v>26840</c:v>
                </c:pt>
                <c:pt idx="1188">
                  <c:v>26845</c:v>
                </c:pt>
                <c:pt idx="1189">
                  <c:v>26850</c:v>
                </c:pt>
                <c:pt idx="1190">
                  <c:v>26855</c:v>
                </c:pt>
                <c:pt idx="1191">
                  <c:v>26860</c:v>
                </c:pt>
                <c:pt idx="1192">
                  <c:v>26865</c:v>
                </c:pt>
                <c:pt idx="1193">
                  <c:v>26870</c:v>
                </c:pt>
                <c:pt idx="1194">
                  <c:v>26876</c:v>
                </c:pt>
                <c:pt idx="1195">
                  <c:v>26881</c:v>
                </c:pt>
                <c:pt idx="1196">
                  <c:v>26886</c:v>
                </c:pt>
                <c:pt idx="1197">
                  <c:v>26891</c:v>
                </c:pt>
                <c:pt idx="1198">
                  <c:v>26896</c:v>
                </c:pt>
                <c:pt idx="1199">
                  <c:v>26901</c:v>
                </c:pt>
                <c:pt idx="1200">
                  <c:v>26907</c:v>
                </c:pt>
                <c:pt idx="1201">
                  <c:v>26912</c:v>
                </c:pt>
                <c:pt idx="1202">
                  <c:v>26917</c:v>
                </c:pt>
                <c:pt idx="1203">
                  <c:v>26922</c:v>
                </c:pt>
                <c:pt idx="1204">
                  <c:v>26927</c:v>
                </c:pt>
                <c:pt idx="1205">
                  <c:v>26932</c:v>
                </c:pt>
                <c:pt idx="1206">
                  <c:v>26937</c:v>
                </c:pt>
                <c:pt idx="1207">
                  <c:v>26942</c:v>
                </c:pt>
                <c:pt idx="1208">
                  <c:v>26947</c:v>
                </c:pt>
                <c:pt idx="1209">
                  <c:v>26952</c:v>
                </c:pt>
                <c:pt idx="1210">
                  <c:v>26957</c:v>
                </c:pt>
                <c:pt idx="1211">
                  <c:v>26962</c:v>
                </c:pt>
                <c:pt idx="1212">
                  <c:v>26968</c:v>
                </c:pt>
                <c:pt idx="1213">
                  <c:v>26973</c:v>
                </c:pt>
                <c:pt idx="1214">
                  <c:v>26978</c:v>
                </c:pt>
                <c:pt idx="1215">
                  <c:v>26983</c:v>
                </c:pt>
                <c:pt idx="1216">
                  <c:v>26988</c:v>
                </c:pt>
                <c:pt idx="1217">
                  <c:v>26993</c:v>
                </c:pt>
                <c:pt idx="1218">
                  <c:v>26998</c:v>
                </c:pt>
                <c:pt idx="1219">
                  <c:v>27003</c:v>
                </c:pt>
                <c:pt idx="1220">
                  <c:v>27008</c:v>
                </c:pt>
                <c:pt idx="1221">
                  <c:v>27013</c:v>
                </c:pt>
                <c:pt idx="1222">
                  <c:v>27018</c:v>
                </c:pt>
                <c:pt idx="1223">
                  <c:v>27023</c:v>
                </c:pt>
                <c:pt idx="1224">
                  <c:v>27029</c:v>
                </c:pt>
                <c:pt idx="1225">
                  <c:v>27034</c:v>
                </c:pt>
                <c:pt idx="1226">
                  <c:v>27039</c:v>
                </c:pt>
                <c:pt idx="1227">
                  <c:v>27044</c:v>
                </c:pt>
                <c:pt idx="1228">
                  <c:v>27049</c:v>
                </c:pt>
                <c:pt idx="1229">
                  <c:v>27054</c:v>
                </c:pt>
                <c:pt idx="1230">
                  <c:v>27060</c:v>
                </c:pt>
                <c:pt idx="1231">
                  <c:v>27065</c:v>
                </c:pt>
                <c:pt idx="1232">
                  <c:v>27070</c:v>
                </c:pt>
                <c:pt idx="1233">
                  <c:v>27075</c:v>
                </c:pt>
                <c:pt idx="1234">
                  <c:v>27080</c:v>
                </c:pt>
                <c:pt idx="1235">
                  <c:v>27085</c:v>
                </c:pt>
                <c:pt idx="1236">
                  <c:v>27093</c:v>
                </c:pt>
                <c:pt idx="1237">
                  <c:v>27098</c:v>
                </c:pt>
                <c:pt idx="1238">
                  <c:v>27103</c:v>
                </c:pt>
                <c:pt idx="1239">
                  <c:v>27108</c:v>
                </c:pt>
                <c:pt idx="1240">
                  <c:v>27113</c:v>
                </c:pt>
                <c:pt idx="1241">
                  <c:v>27119</c:v>
                </c:pt>
                <c:pt idx="1242">
                  <c:v>27124</c:v>
                </c:pt>
                <c:pt idx="1243">
                  <c:v>27129</c:v>
                </c:pt>
                <c:pt idx="1244">
                  <c:v>27134</c:v>
                </c:pt>
                <c:pt idx="1245">
                  <c:v>27139</c:v>
                </c:pt>
                <c:pt idx="1246">
                  <c:v>27144</c:v>
                </c:pt>
                <c:pt idx="1247">
                  <c:v>27149</c:v>
                </c:pt>
                <c:pt idx="1248">
                  <c:v>27154</c:v>
                </c:pt>
                <c:pt idx="1249">
                  <c:v>27159</c:v>
                </c:pt>
                <c:pt idx="1250">
                  <c:v>27164</c:v>
                </c:pt>
                <c:pt idx="1251">
                  <c:v>27169</c:v>
                </c:pt>
                <c:pt idx="1252">
                  <c:v>27174</c:v>
                </c:pt>
                <c:pt idx="1253">
                  <c:v>27180</c:v>
                </c:pt>
                <c:pt idx="1254">
                  <c:v>27185</c:v>
                </c:pt>
                <c:pt idx="1255">
                  <c:v>27190</c:v>
                </c:pt>
                <c:pt idx="1256">
                  <c:v>27195</c:v>
                </c:pt>
                <c:pt idx="1257">
                  <c:v>27200</c:v>
                </c:pt>
                <c:pt idx="1258">
                  <c:v>27205</c:v>
                </c:pt>
                <c:pt idx="1259">
                  <c:v>27210</c:v>
                </c:pt>
                <c:pt idx="1260">
                  <c:v>27215</c:v>
                </c:pt>
                <c:pt idx="1261">
                  <c:v>27220</c:v>
                </c:pt>
                <c:pt idx="1262">
                  <c:v>27225</c:v>
                </c:pt>
                <c:pt idx="1263">
                  <c:v>27230</c:v>
                </c:pt>
                <c:pt idx="1264">
                  <c:v>27235</c:v>
                </c:pt>
                <c:pt idx="1265">
                  <c:v>27241</c:v>
                </c:pt>
                <c:pt idx="1266">
                  <c:v>27246</c:v>
                </c:pt>
                <c:pt idx="1267">
                  <c:v>27251</c:v>
                </c:pt>
                <c:pt idx="1268">
                  <c:v>27256</c:v>
                </c:pt>
                <c:pt idx="1269">
                  <c:v>27261</c:v>
                </c:pt>
                <c:pt idx="1270">
                  <c:v>27266</c:v>
                </c:pt>
                <c:pt idx="1271">
                  <c:v>27272</c:v>
                </c:pt>
                <c:pt idx="1272">
                  <c:v>27277</c:v>
                </c:pt>
                <c:pt idx="1273">
                  <c:v>27282</c:v>
                </c:pt>
                <c:pt idx="1274">
                  <c:v>27287</c:v>
                </c:pt>
                <c:pt idx="1275">
                  <c:v>27292</c:v>
                </c:pt>
                <c:pt idx="1276">
                  <c:v>27297</c:v>
                </c:pt>
                <c:pt idx="1277">
                  <c:v>27302</c:v>
                </c:pt>
                <c:pt idx="1278">
                  <c:v>27307</c:v>
                </c:pt>
                <c:pt idx="1279">
                  <c:v>27312</c:v>
                </c:pt>
                <c:pt idx="1280">
                  <c:v>27317</c:v>
                </c:pt>
                <c:pt idx="1281">
                  <c:v>27322</c:v>
                </c:pt>
                <c:pt idx="1282">
                  <c:v>27327</c:v>
                </c:pt>
                <c:pt idx="1283">
                  <c:v>27333</c:v>
                </c:pt>
                <c:pt idx="1284">
                  <c:v>27338</c:v>
                </c:pt>
                <c:pt idx="1285">
                  <c:v>27343</c:v>
                </c:pt>
                <c:pt idx="1286">
                  <c:v>27348</c:v>
                </c:pt>
                <c:pt idx="1287">
                  <c:v>27353</c:v>
                </c:pt>
                <c:pt idx="1288">
                  <c:v>27358</c:v>
                </c:pt>
                <c:pt idx="1289">
                  <c:v>27363</c:v>
                </c:pt>
                <c:pt idx="1290">
                  <c:v>27368</c:v>
                </c:pt>
                <c:pt idx="1291">
                  <c:v>27373</c:v>
                </c:pt>
                <c:pt idx="1292">
                  <c:v>27378</c:v>
                </c:pt>
                <c:pt idx="1293">
                  <c:v>27383</c:v>
                </c:pt>
                <c:pt idx="1294">
                  <c:v>27388</c:v>
                </c:pt>
                <c:pt idx="1295">
                  <c:v>27394</c:v>
                </c:pt>
                <c:pt idx="1296">
                  <c:v>27399</c:v>
                </c:pt>
                <c:pt idx="1297">
                  <c:v>27404</c:v>
                </c:pt>
                <c:pt idx="1298">
                  <c:v>27409</c:v>
                </c:pt>
                <c:pt idx="1299">
                  <c:v>27414</c:v>
                </c:pt>
                <c:pt idx="1300">
                  <c:v>27419</c:v>
                </c:pt>
                <c:pt idx="1301">
                  <c:v>27425</c:v>
                </c:pt>
                <c:pt idx="1302">
                  <c:v>27430</c:v>
                </c:pt>
                <c:pt idx="1303">
                  <c:v>27435</c:v>
                </c:pt>
                <c:pt idx="1304">
                  <c:v>27440</c:v>
                </c:pt>
                <c:pt idx="1305">
                  <c:v>27445</c:v>
                </c:pt>
                <c:pt idx="1306">
                  <c:v>27450</c:v>
                </c:pt>
                <c:pt idx="1307">
                  <c:v>27453</c:v>
                </c:pt>
                <c:pt idx="1308">
                  <c:v>27458</c:v>
                </c:pt>
                <c:pt idx="1309">
                  <c:v>27463</c:v>
                </c:pt>
                <c:pt idx="1310">
                  <c:v>27468</c:v>
                </c:pt>
                <c:pt idx="1311">
                  <c:v>27473</c:v>
                </c:pt>
                <c:pt idx="1312">
                  <c:v>27478</c:v>
                </c:pt>
                <c:pt idx="1313">
                  <c:v>27484</c:v>
                </c:pt>
                <c:pt idx="1314">
                  <c:v>27489</c:v>
                </c:pt>
                <c:pt idx="1315">
                  <c:v>27494</c:v>
                </c:pt>
                <c:pt idx="1316">
                  <c:v>27499</c:v>
                </c:pt>
                <c:pt idx="1317">
                  <c:v>27504</c:v>
                </c:pt>
                <c:pt idx="1318">
                  <c:v>27509</c:v>
                </c:pt>
                <c:pt idx="1319">
                  <c:v>27514</c:v>
                </c:pt>
                <c:pt idx="1320">
                  <c:v>27519</c:v>
                </c:pt>
                <c:pt idx="1321">
                  <c:v>27524</c:v>
                </c:pt>
                <c:pt idx="1322">
                  <c:v>27529</c:v>
                </c:pt>
                <c:pt idx="1323">
                  <c:v>27534</c:v>
                </c:pt>
                <c:pt idx="1324">
                  <c:v>27539</c:v>
                </c:pt>
                <c:pt idx="1325">
                  <c:v>27545</c:v>
                </c:pt>
                <c:pt idx="1326">
                  <c:v>27550</c:v>
                </c:pt>
                <c:pt idx="1327">
                  <c:v>27555</c:v>
                </c:pt>
                <c:pt idx="1328">
                  <c:v>27560</c:v>
                </c:pt>
                <c:pt idx="1329">
                  <c:v>27565</c:v>
                </c:pt>
                <c:pt idx="1330">
                  <c:v>27570</c:v>
                </c:pt>
                <c:pt idx="1331">
                  <c:v>27575</c:v>
                </c:pt>
                <c:pt idx="1332">
                  <c:v>27580</c:v>
                </c:pt>
                <c:pt idx="1333">
                  <c:v>27585</c:v>
                </c:pt>
                <c:pt idx="1334">
                  <c:v>27590</c:v>
                </c:pt>
                <c:pt idx="1335">
                  <c:v>27595</c:v>
                </c:pt>
                <c:pt idx="1336">
                  <c:v>27600</c:v>
                </c:pt>
                <c:pt idx="1337">
                  <c:v>27606</c:v>
                </c:pt>
                <c:pt idx="1338">
                  <c:v>27611</c:v>
                </c:pt>
                <c:pt idx="1339">
                  <c:v>27616</c:v>
                </c:pt>
                <c:pt idx="1340">
                  <c:v>27621</c:v>
                </c:pt>
                <c:pt idx="1341">
                  <c:v>27626</c:v>
                </c:pt>
                <c:pt idx="1342">
                  <c:v>27631</c:v>
                </c:pt>
                <c:pt idx="1343">
                  <c:v>27637</c:v>
                </c:pt>
                <c:pt idx="1344">
                  <c:v>27642</c:v>
                </c:pt>
                <c:pt idx="1345">
                  <c:v>27647</c:v>
                </c:pt>
                <c:pt idx="1346">
                  <c:v>27652</c:v>
                </c:pt>
                <c:pt idx="1347">
                  <c:v>27657</c:v>
                </c:pt>
                <c:pt idx="1348">
                  <c:v>27662</c:v>
                </c:pt>
                <c:pt idx="1349">
                  <c:v>27667</c:v>
                </c:pt>
                <c:pt idx="1350">
                  <c:v>27672</c:v>
                </c:pt>
                <c:pt idx="1351">
                  <c:v>27677</c:v>
                </c:pt>
                <c:pt idx="1352">
                  <c:v>27682</c:v>
                </c:pt>
                <c:pt idx="1353">
                  <c:v>27687</c:v>
                </c:pt>
                <c:pt idx="1354">
                  <c:v>27692</c:v>
                </c:pt>
                <c:pt idx="1355">
                  <c:v>27698</c:v>
                </c:pt>
                <c:pt idx="1356">
                  <c:v>27703</c:v>
                </c:pt>
                <c:pt idx="1357">
                  <c:v>27708</c:v>
                </c:pt>
                <c:pt idx="1358">
                  <c:v>27713</c:v>
                </c:pt>
                <c:pt idx="1359">
                  <c:v>27718</c:v>
                </c:pt>
                <c:pt idx="1360">
                  <c:v>27723</c:v>
                </c:pt>
                <c:pt idx="1361">
                  <c:v>27728</c:v>
                </c:pt>
                <c:pt idx="1362">
                  <c:v>27733</c:v>
                </c:pt>
                <c:pt idx="1363">
                  <c:v>27738</c:v>
                </c:pt>
                <c:pt idx="1364">
                  <c:v>27743</c:v>
                </c:pt>
                <c:pt idx="1365">
                  <c:v>27748</c:v>
                </c:pt>
                <c:pt idx="1366">
                  <c:v>27753</c:v>
                </c:pt>
                <c:pt idx="1367">
                  <c:v>27759</c:v>
                </c:pt>
                <c:pt idx="1368">
                  <c:v>27764</c:v>
                </c:pt>
                <c:pt idx="1369">
                  <c:v>27769</c:v>
                </c:pt>
                <c:pt idx="1370">
                  <c:v>27774</c:v>
                </c:pt>
                <c:pt idx="1371">
                  <c:v>27779</c:v>
                </c:pt>
                <c:pt idx="1372">
                  <c:v>27784</c:v>
                </c:pt>
                <c:pt idx="1373">
                  <c:v>27790</c:v>
                </c:pt>
                <c:pt idx="1374">
                  <c:v>27795</c:v>
                </c:pt>
                <c:pt idx="1375">
                  <c:v>27800</c:v>
                </c:pt>
                <c:pt idx="1376">
                  <c:v>27805</c:v>
                </c:pt>
                <c:pt idx="1377">
                  <c:v>27810</c:v>
                </c:pt>
                <c:pt idx="1378">
                  <c:v>27815</c:v>
                </c:pt>
                <c:pt idx="1379">
                  <c:v>27819</c:v>
                </c:pt>
                <c:pt idx="1380">
                  <c:v>27824</c:v>
                </c:pt>
                <c:pt idx="1381">
                  <c:v>27829</c:v>
                </c:pt>
                <c:pt idx="1382">
                  <c:v>27834</c:v>
                </c:pt>
                <c:pt idx="1383">
                  <c:v>27839</c:v>
                </c:pt>
                <c:pt idx="1384">
                  <c:v>27844</c:v>
                </c:pt>
                <c:pt idx="1385">
                  <c:v>27850</c:v>
                </c:pt>
                <c:pt idx="1386">
                  <c:v>27855</c:v>
                </c:pt>
                <c:pt idx="1387">
                  <c:v>27860</c:v>
                </c:pt>
                <c:pt idx="1388">
                  <c:v>27865</c:v>
                </c:pt>
                <c:pt idx="1389">
                  <c:v>27870</c:v>
                </c:pt>
                <c:pt idx="1390">
                  <c:v>27875</c:v>
                </c:pt>
                <c:pt idx="1391">
                  <c:v>27880</c:v>
                </c:pt>
                <c:pt idx="1392">
                  <c:v>27885</c:v>
                </c:pt>
                <c:pt idx="1393">
                  <c:v>27890</c:v>
                </c:pt>
                <c:pt idx="1394">
                  <c:v>27895</c:v>
                </c:pt>
                <c:pt idx="1395">
                  <c:v>27900</c:v>
                </c:pt>
                <c:pt idx="1396">
                  <c:v>27905</c:v>
                </c:pt>
                <c:pt idx="1397">
                  <c:v>27911</c:v>
                </c:pt>
                <c:pt idx="1398">
                  <c:v>27916</c:v>
                </c:pt>
                <c:pt idx="1399">
                  <c:v>27921</c:v>
                </c:pt>
                <c:pt idx="1400">
                  <c:v>27926</c:v>
                </c:pt>
                <c:pt idx="1401">
                  <c:v>27931</c:v>
                </c:pt>
                <c:pt idx="1402">
                  <c:v>27936</c:v>
                </c:pt>
                <c:pt idx="1403">
                  <c:v>27941</c:v>
                </c:pt>
                <c:pt idx="1404">
                  <c:v>27946</c:v>
                </c:pt>
                <c:pt idx="1405">
                  <c:v>27951</c:v>
                </c:pt>
                <c:pt idx="1406">
                  <c:v>27956</c:v>
                </c:pt>
                <c:pt idx="1407">
                  <c:v>27961</c:v>
                </c:pt>
                <c:pt idx="1408">
                  <c:v>27966</c:v>
                </c:pt>
                <c:pt idx="1409">
                  <c:v>27972</c:v>
                </c:pt>
                <c:pt idx="1410">
                  <c:v>27977</c:v>
                </c:pt>
                <c:pt idx="1411">
                  <c:v>27982</c:v>
                </c:pt>
                <c:pt idx="1412">
                  <c:v>27987</c:v>
                </c:pt>
                <c:pt idx="1413">
                  <c:v>27992</c:v>
                </c:pt>
                <c:pt idx="1414">
                  <c:v>27997</c:v>
                </c:pt>
                <c:pt idx="1415">
                  <c:v>28003</c:v>
                </c:pt>
                <c:pt idx="1416">
                  <c:v>28008</c:v>
                </c:pt>
                <c:pt idx="1417">
                  <c:v>28013</c:v>
                </c:pt>
                <c:pt idx="1418">
                  <c:v>28018</c:v>
                </c:pt>
                <c:pt idx="1419">
                  <c:v>28023</c:v>
                </c:pt>
                <c:pt idx="1420">
                  <c:v>28028</c:v>
                </c:pt>
                <c:pt idx="1421">
                  <c:v>28033</c:v>
                </c:pt>
                <c:pt idx="1422">
                  <c:v>28038</c:v>
                </c:pt>
                <c:pt idx="1423">
                  <c:v>28043</c:v>
                </c:pt>
                <c:pt idx="1424">
                  <c:v>28048</c:v>
                </c:pt>
                <c:pt idx="1425">
                  <c:v>28053</c:v>
                </c:pt>
                <c:pt idx="1426">
                  <c:v>28058</c:v>
                </c:pt>
                <c:pt idx="1427">
                  <c:v>28064</c:v>
                </c:pt>
                <c:pt idx="1428">
                  <c:v>28069</c:v>
                </c:pt>
                <c:pt idx="1429">
                  <c:v>28074</c:v>
                </c:pt>
                <c:pt idx="1430">
                  <c:v>28079</c:v>
                </c:pt>
                <c:pt idx="1431">
                  <c:v>28084</c:v>
                </c:pt>
                <c:pt idx="1432">
                  <c:v>28089</c:v>
                </c:pt>
                <c:pt idx="1433">
                  <c:v>28094</c:v>
                </c:pt>
                <c:pt idx="1434">
                  <c:v>28099</c:v>
                </c:pt>
                <c:pt idx="1435">
                  <c:v>28104</c:v>
                </c:pt>
                <c:pt idx="1436">
                  <c:v>28109</c:v>
                </c:pt>
                <c:pt idx="1437">
                  <c:v>28114</c:v>
                </c:pt>
                <c:pt idx="1438">
                  <c:v>28119</c:v>
                </c:pt>
                <c:pt idx="1439">
                  <c:v>28125</c:v>
                </c:pt>
                <c:pt idx="1440">
                  <c:v>28130</c:v>
                </c:pt>
                <c:pt idx="1441">
                  <c:v>28135</c:v>
                </c:pt>
                <c:pt idx="1442">
                  <c:v>28140</c:v>
                </c:pt>
                <c:pt idx="1443">
                  <c:v>28145</c:v>
                </c:pt>
                <c:pt idx="1444">
                  <c:v>28150</c:v>
                </c:pt>
                <c:pt idx="1445">
                  <c:v>28156</c:v>
                </c:pt>
                <c:pt idx="1446">
                  <c:v>28161</c:v>
                </c:pt>
                <c:pt idx="1447">
                  <c:v>28166</c:v>
                </c:pt>
                <c:pt idx="1448">
                  <c:v>28171</c:v>
                </c:pt>
                <c:pt idx="1449">
                  <c:v>28176</c:v>
                </c:pt>
                <c:pt idx="1450">
                  <c:v>28181</c:v>
                </c:pt>
                <c:pt idx="1451">
                  <c:v>28184</c:v>
                </c:pt>
                <c:pt idx="1452">
                  <c:v>28189</c:v>
                </c:pt>
                <c:pt idx="1453">
                  <c:v>28194</c:v>
                </c:pt>
                <c:pt idx="1454">
                  <c:v>28199</c:v>
                </c:pt>
                <c:pt idx="1455">
                  <c:v>28204</c:v>
                </c:pt>
                <c:pt idx="1456">
                  <c:v>28209</c:v>
                </c:pt>
                <c:pt idx="1457">
                  <c:v>28215</c:v>
                </c:pt>
                <c:pt idx="1458">
                  <c:v>28220</c:v>
                </c:pt>
                <c:pt idx="1459">
                  <c:v>28225</c:v>
                </c:pt>
                <c:pt idx="1460">
                  <c:v>28230</c:v>
                </c:pt>
                <c:pt idx="1461">
                  <c:v>28235</c:v>
                </c:pt>
                <c:pt idx="1462">
                  <c:v>28240</c:v>
                </c:pt>
                <c:pt idx="1463">
                  <c:v>28245</c:v>
                </c:pt>
                <c:pt idx="1464">
                  <c:v>28250</c:v>
                </c:pt>
                <c:pt idx="1465">
                  <c:v>28255</c:v>
                </c:pt>
                <c:pt idx="1466">
                  <c:v>28260</c:v>
                </c:pt>
                <c:pt idx="1467">
                  <c:v>28265</c:v>
                </c:pt>
                <c:pt idx="1468">
                  <c:v>28270</c:v>
                </c:pt>
                <c:pt idx="1469">
                  <c:v>28276</c:v>
                </c:pt>
                <c:pt idx="1470">
                  <c:v>28281</c:v>
                </c:pt>
                <c:pt idx="1471">
                  <c:v>28286</c:v>
                </c:pt>
                <c:pt idx="1472">
                  <c:v>28291</c:v>
                </c:pt>
                <c:pt idx="1473">
                  <c:v>28296</c:v>
                </c:pt>
                <c:pt idx="1474">
                  <c:v>28301</c:v>
                </c:pt>
                <c:pt idx="1475">
                  <c:v>28306</c:v>
                </c:pt>
                <c:pt idx="1476">
                  <c:v>28311</c:v>
                </c:pt>
                <c:pt idx="1477">
                  <c:v>28316</c:v>
                </c:pt>
                <c:pt idx="1478">
                  <c:v>28321</c:v>
                </c:pt>
                <c:pt idx="1479">
                  <c:v>28326</c:v>
                </c:pt>
                <c:pt idx="1480">
                  <c:v>28331</c:v>
                </c:pt>
                <c:pt idx="1481">
                  <c:v>28337</c:v>
                </c:pt>
                <c:pt idx="1482">
                  <c:v>28342</c:v>
                </c:pt>
                <c:pt idx="1483">
                  <c:v>28347</c:v>
                </c:pt>
                <c:pt idx="1484">
                  <c:v>28352</c:v>
                </c:pt>
                <c:pt idx="1485">
                  <c:v>28357</c:v>
                </c:pt>
                <c:pt idx="1486">
                  <c:v>28362</c:v>
                </c:pt>
                <c:pt idx="1487">
                  <c:v>28368</c:v>
                </c:pt>
                <c:pt idx="1488">
                  <c:v>28373</c:v>
                </c:pt>
                <c:pt idx="1489">
                  <c:v>28378</c:v>
                </c:pt>
                <c:pt idx="1490">
                  <c:v>28383</c:v>
                </c:pt>
                <c:pt idx="1491">
                  <c:v>28388</c:v>
                </c:pt>
                <c:pt idx="1492">
                  <c:v>28393</c:v>
                </c:pt>
                <c:pt idx="1493">
                  <c:v>28398</c:v>
                </c:pt>
                <c:pt idx="1494">
                  <c:v>28403</c:v>
                </c:pt>
                <c:pt idx="1495">
                  <c:v>28408</c:v>
                </c:pt>
                <c:pt idx="1496">
                  <c:v>28413</c:v>
                </c:pt>
                <c:pt idx="1497">
                  <c:v>28418</c:v>
                </c:pt>
                <c:pt idx="1498">
                  <c:v>28423</c:v>
                </c:pt>
                <c:pt idx="1499">
                  <c:v>28429</c:v>
                </c:pt>
                <c:pt idx="1500">
                  <c:v>28434</c:v>
                </c:pt>
                <c:pt idx="1501">
                  <c:v>28439</c:v>
                </c:pt>
                <c:pt idx="1502">
                  <c:v>28444</c:v>
                </c:pt>
                <c:pt idx="1503">
                  <c:v>28449</c:v>
                </c:pt>
                <c:pt idx="1504">
                  <c:v>28454</c:v>
                </c:pt>
                <c:pt idx="1505">
                  <c:v>28459</c:v>
                </c:pt>
                <c:pt idx="1506">
                  <c:v>28464</c:v>
                </c:pt>
                <c:pt idx="1507">
                  <c:v>28469</c:v>
                </c:pt>
                <c:pt idx="1508">
                  <c:v>28474</c:v>
                </c:pt>
                <c:pt idx="1509">
                  <c:v>28479</c:v>
                </c:pt>
                <c:pt idx="1510">
                  <c:v>28484</c:v>
                </c:pt>
                <c:pt idx="1511">
                  <c:v>28490</c:v>
                </c:pt>
                <c:pt idx="1512">
                  <c:v>28495</c:v>
                </c:pt>
                <c:pt idx="1513">
                  <c:v>28500</c:v>
                </c:pt>
                <c:pt idx="1514">
                  <c:v>28505</c:v>
                </c:pt>
                <c:pt idx="1515">
                  <c:v>28510</c:v>
                </c:pt>
                <c:pt idx="1516">
                  <c:v>28515</c:v>
                </c:pt>
                <c:pt idx="1517">
                  <c:v>28521</c:v>
                </c:pt>
                <c:pt idx="1518">
                  <c:v>28526</c:v>
                </c:pt>
                <c:pt idx="1519">
                  <c:v>28531</c:v>
                </c:pt>
                <c:pt idx="1520">
                  <c:v>28536</c:v>
                </c:pt>
                <c:pt idx="1521">
                  <c:v>28541</c:v>
                </c:pt>
                <c:pt idx="1522">
                  <c:v>28546</c:v>
                </c:pt>
                <c:pt idx="1523">
                  <c:v>28549</c:v>
                </c:pt>
                <c:pt idx="1524">
                  <c:v>28554</c:v>
                </c:pt>
                <c:pt idx="1525">
                  <c:v>28559</c:v>
                </c:pt>
                <c:pt idx="1526">
                  <c:v>28564</c:v>
                </c:pt>
                <c:pt idx="1527">
                  <c:v>28569</c:v>
                </c:pt>
                <c:pt idx="1528">
                  <c:v>28574</c:v>
                </c:pt>
                <c:pt idx="1529">
                  <c:v>28580</c:v>
                </c:pt>
                <c:pt idx="1530">
                  <c:v>28585</c:v>
                </c:pt>
                <c:pt idx="1531">
                  <c:v>28590</c:v>
                </c:pt>
                <c:pt idx="1532">
                  <c:v>28595</c:v>
                </c:pt>
                <c:pt idx="1533">
                  <c:v>28600</c:v>
                </c:pt>
                <c:pt idx="1534">
                  <c:v>28605</c:v>
                </c:pt>
                <c:pt idx="1535">
                  <c:v>28610</c:v>
                </c:pt>
                <c:pt idx="1536">
                  <c:v>28615</c:v>
                </c:pt>
                <c:pt idx="1537">
                  <c:v>28620</c:v>
                </c:pt>
                <c:pt idx="1538">
                  <c:v>28625</c:v>
                </c:pt>
                <c:pt idx="1539">
                  <c:v>28630</c:v>
                </c:pt>
                <c:pt idx="1540">
                  <c:v>28635</c:v>
                </c:pt>
                <c:pt idx="1541">
                  <c:v>28641</c:v>
                </c:pt>
                <c:pt idx="1542">
                  <c:v>28646</c:v>
                </c:pt>
                <c:pt idx="1543">
                  <c:v>28651</c:v>
                </c:pt>
                <c:pt idx="1544">
                  <c:v>28656</c:v>
                </c:pt>
                <c:pt idx="1545">
                  <c:v>28661</c:v>
                </c:pt>
                <c:pt idx="1546">
                  <c:v>28666</c:v>
                </c:pt>
                <c:pt idx="1547">
                  <c:v>28671</c:v>
                </c:pt>
                <c:pt idx="1548">
                  <c:v>28676</c:v>
                </c:pt>
                <c:pt idx="1549">
                  <c:v>28681</c:v>
                </c:pt>
                <c:pt idx="1550">
                  <c:v>28686</c:v>
                </c:pt>
                <c:pt idx="1551">
                  <c:v>28691</c:v>
                </c:pt>
                <c:pt idx="1552">
                  <c:v>28696</c:v>
                </c:pt>
                <c:pt idx="1553">
                  <c:v>28702</c:v>
                </c:pt>
                <c:pt idx="1554">
                  <c:v>28707</c:v>
                </c:pt>
                <c:pt idx="1555">
                  <c:v>28712</c:v>
                </c:pt>
                <c:pt idx="1556">
                  <c:v>28717</c:v>
                </c:pt>
                <c:pt idx="1557">
                  <c:v>28722</c:v>
                </c:pt>
                <c:pt idx="1558">
                  <c:v>28727</c:v>
                </c:pt>
                <c:pt idx="1559">
                  <c:v>28733</c:v>
                </c:pt>
                <c:pt idx="1560">
                  <c:v>28738</c:v>
                </c:pt>
                <c:pt idx="1561">
                  <c:v>28743</c:v>
                </c:pt>
                <c:pt idx="1562">
                  <c:v>28748</c:v>
                </c:pt>
                <c:pt idx="1563">
                  <c:v>28753</c:v>
                </c:pt>
                <c:pt idx="1564">
                  <c:v>28758</c:v>
                </c:pt>
                <c:pt idx="1565">
                  <c:v>28764</c:v>
                </c:pt>
                <c:pt idx="1566">
                  <c:v>28768</c:v>
                </c:pt>
                <c:pt idx="1567">
                  <c:v>28773</c:v>
                </c:pt>
                <c:pt idx="1568">
                  <c:v>28778</c:v>
                </c:pt>
                <c:pt idx="1569">
                  <c:v>28783</c:v>
                </c:pt>
                <c:pt idx="1570">
                  <c:v>28788</c:v>
                </c:pt>
                <c:pt idx="1571">
                  <c:v>28804</c:v>
                </c:pt>
                <c:pt idx="1572">
                  <c:v>28814</c:v>
                </c:pt>
                <c:pt idx="1573">
                  <c:v>28834</c:v>
                </c:pt>
                <c:pt idx="1574">
                  <c:v>28844</c:v>
                </c:pt>
                <c:pt idx="1575">
                  <c:v>28849</c:v>
                </c:pt>
                <c:pt idx="1576">
                  <c:v>28875</c:v>
                </c:pt>
                <c:pt idx="1577">
                  <c:v>28906</c:v>
                </c:pt>
                <c:pt idx="1578">
                  <c:v>28934</c:v>
                </c:pt>
                <c:pt idx="1579">
                  <c:v>28965</c:v>
                </c:pt>
                <c:pt idx="1580">
                  <c:v>28995</c:v>
                </c:pt>
                <c:pt idx="1581">
                  <c:v>29026</c:v>
                </c:pt>
                <c:pt idx="1582">
                  <c:v>29056</c:v>
                </c:pt>
                <c:pt idx="1583">
                  <c:v>29075</c:v>
                </c:pt>
                <c:pt idx="1584">
                  <c:v>29082</c:v>
                </c:pt>
                <c:pt idx="1585">
                  <c:v>29087</c:v>
                </c:pt>
                <c:pt idx="1586">
                  <c:v>29092</c:v>
                </c:pt>
                <c:pt idx="1587">
                  <c:v>29098</c:v>
                </c:pt>
                <c:pt idx="1588">
                  <c:v>29103</c:v>
                </c:pt>
                <c:pt idx="1589">
                  <c:v>29108</c:v>
                </c:pt>
                <c:pt idx="1590">
                  <c:v>29113</c:v>
                </c:pt>
                <c:pt idx="1591">
                  <c:v>29118</c:v>
                </c:pt>
                <c:pt idx="1592">
                  <c:v>29123</c:v>
                </c:pt>
                <c:pt idx="1593">
                  <c:v>29128</c:v>
                </c:pt>
                <c:pt idx="1594">
                  <c:v>29133</c:v>
                </c:pt>
                <c:pt idx="1595">
                  <c:v>29138</c:v>
                </c:pt>
                <c:pt idx="1596">
                  <c:v>29143</c:v>
                </c:pt>
                <c:pt idx="1597">
                  <c:v>29148</c:v>
                </c:pt>
                <c:pt idx="1598">
                  <c:v>29153</c:v>
                </c:pt>
                <c:pt idx="1599">
                  <c:v>29158</c:v>
                </c:pt>
                <c:pt idx="1600">
                  <c:v>29164</c:v>
                </c:pt>
                <c:pt idx="1601">
                  <c:v>29169</c:v>
                </c:pt>
                <c:pt idx="1602">
                  <c:v>29174</c:v>
                </c:pt>
                <c:pt idx="1603">
                  <c:v>29179</c:v>
                </c:pt>
                <c:pt idx="1604">
                  <c:v>29184</c:v>
                </c:pt>
                <c:pt idx="1605">
                  <c:v>29189</c:v>
                </c:pt>
                <c:pt idx="1606">
                  <c:v>29194</c:v>
                </c:pt>
                <c:pt idx="1607">
                  <c:v>29199</c:v>
                </c:pt>
                <c:pt idx="1608">
                  <c:v>29204</c:v>
                </c:pt>
                <c:pt idx="1609">
                  <c:v>29209</c:v>
                </c:pt>
                <c:pt idx="1610">
                  <c:v>29229</c:v>
                </c:pt>
                <c:pt idx="1611">
                  <c:v>29230</c:v>
                </c:pt>
                <c:pt idx="1612">
                  <c:v>29240</c:v>
                </c:pt>
                <c:pt idx="1613">
                  <c:v>29271</c:v>
                </c:pt>
                <c:pt idx="1614">
                  <c:v>29300</c:v>
                </c:pt>
                <c:pt idx="1615">
                  <c:v>29331</c:v>
                </c:pt>
                <c:pt idx="1616">
                  <c:v>29361</c:v>
                </c:pt>
                <c:pt idx="1617">
                  <c:v>29377</c:v>
                </c:pt>
                <c:pt idx="1618">
                  <c:v>29382</c:v>
                </c:pt>
                <c:pt idx="1619">
                  <c:v>29387</c:v>
                </c:pt>
                <c:pt idx="1620">
                  <c:v>29392</c:v>
                </c:pt>
                <c:pt idx="1621">
                  <c:v>29397</c:v>
                </c:pt>
                <c:pt idx="1622">
                  <c:v>29402</c:v>
                </c:pt>
                <c:pt idx="1623">
                  <c:v>29407</c:v>
                </c:pt>
                <c:pt idx="1624">
                  <c:v>29412</c:v>
                </c:pt>
                <c:pt idx="1625">
                  <c:v>29417</c:v>
                </c:pt>
                <c:pt idx="1626">
                  <c:v>29422</c:v>
                </c:pt>
                <c:pt idx="1627">
                  <c:v>29427</c:v>
                </c:pt>
                <c:pt idx="1628">
                  <c:v>29433</c:v>
                </c:pt>
                <c:pt idx="1629">
                  <c:v>29438</c:v>
                </c:pt>
                <c:pt idx="1630">
                  <c:v>29443</c:v>
                </c:pt>
                <c:pt idx="1631">
                  <c:v>29448</c:v>
                </c:pt>
                <c:pt idx="1632">
                  <c:v>29453</c:v>
                </c:pt>
                <c:pt idx="1633">
                  <c:v>29460</c:v>
                </c:pt>
                <c:pt idx="1634">
                  <c:v>29464</c:v>
                </c:pt>
                <c:pt idx="1635">
                  <c:v>29469</c:v>
                </c:pt>
                <c:pt idx="1636">
                  <c:v>29474</c:v>
                </c:pt>
                <c:pt idx="1637">
                  <c:v>29479</c:v>
                </c:pt>
                <c:pt idx="1638">
                  <c:v>29484</c:v>
                </c:pt>
                <c:pt idx="1639">
                  <c:v>29502</c:v>
                </c:pt>
                <c:pt idx="1640">
                  <c:v>29504</c:v>
                </c:pt>
                <c:pt idx="1641">
                  <c:v>29509</c:v>
                </c:pt>
                <c:pt idx="1642">
                  <c:v>29514</c:v>
                </c:pt>
                <c:pt idx="1643">
                  <c:v>29519</c:v>
                </c:pt>
                <c:pt idx="1644">
                  <c:v>29524</c:v>
                </c:pt>
                <c:pt idx="1645">
                  <c:v>29530</c:v>
                </c:pt>
                <c:pt idx="1646">
                  <c:v>29535</c:v>
                </c:pt>
                <c:pt idx="1647">
                  <c:v>29540</c:v>
                </c:pt>
                <c:pt idx="1648">
                  <c:v>29545</c:v>
                </c:pt>
                <c:pt idx="1649">
                  <c:v>29550</c:v>
                </c:pt>
                <c:pt idx="1650">
                  <c:v>29555</c:v>
                </c:pt>
                <c:pt idx="1651">
                  <c:v>29560</c:v>
                </c:pt>
                <c:pt idx="1652">
                  <c:v>29565</c:v>
                </c:pt>
                <c:pt idx="1653">
                  <c:v>29570</c:v>
                </c:pt>
                <c:pt idx="1654">
                  <c:v>29575</c:v>
                </c:pt>
                <c:pt idx="1655">
                  <c:v>29578</c:v>
                </c:pt>
                <c:pt idx="1656">
                  <c:v>29580</c:v>
                </c:pt>
                <c:pt idx="1657">
                  <c:v>29585</c:v>
                </c:pt>
                <c:pt idx="1658">
                  <c:v>29591</c:v>
                </c:pt>
                <c:pt idx="1659">
                  <c:v>29596</c:v>
                </c:pt>
                <c:pt idx="1660">
                  <c:v>29601</c:v>
                </c:pt>
                <c:pt idx="1661">
                  <c:v>29606</c:v>
                </c:pt>
                <c:pt idx="1662">
                  <c:v>29611</c:v>
                </c:pt>
                <c:pt idx="1663">
                  <c:v>29616</c:v>
                </c:pt>
                <c:pt idx="1664">
                  <c:v>29622</c:v>
                </c:pt>
                <c:pt idx="1665">
                  <c:v>29627</c:v>
                </c:pt>
                <c:pt idx="1666">
                  <c:v>29632</c:v>
                </c:pt>
                <c:pt idx="1667">
                  <c:v>29637</c:v>
                </c:pt>
                <c:pt idx="1668">
                  <c:v>29642</c:v>
                </c:pt>
                <c:pt idx="1669">
                  <c:v>29645</c:v>
                </c:pt>
                <c:pt idx="1670">
                  <c:v>29650</c:v>
                </c:pt>
                <c:pt idx="1671">
                  <c:v>29655</c:v>
                </c:pt>
                <c:pt idx="1672">
                  <c:v>29660</c:v>
                </c:pt>
                <c:pt idx="1673">
                  <c:v>29665</c:v>
                </c:pt>
                <c:pt idx="1674">
                  <c:v>29670</c:v>
                </c:pt>
                <c:pt idx="1675">
                  <c:v>29675</c:v>
                </c:pt>
                <c:pt idx="1676">
                  <c:v>29683</c:v>
                </c:pt>
                <c:pt idx="1677">
                  <c:v>29686</c:v>
                </c:pt>
                <c:pt idx="1678">
                  <c:v>29691</c:v>
                </c:pt>
                <c:pt idx="1679">
                  <c:v>29696</c:v>
                </c:pt>
                <c:pt idx="1680">
                  <c:v>29701</c:v>
                </c:pt>
                <c:pt idx="1681">
                  <c:v>29706</c:v>
                </c:pt>
                <c:pt idx="1682">
                  <c:v>29711</c:v>
                </c:pt>
                <c:pt idx="1683">
                  <c:v>29716</c:v>
                </c:pt>
                <c:pt idx="1684">
                  <c:v>29721</c:v>
                </c:pt>
                <c:pt idx="1685">
                  <c:v>29726</c:v>
                </c:pt>
                <c:pt idx="1686">
                  <c:v>29731</c:v>
                </c:pt>
                <c:pt idx="1687">
                  <c:v>29737</c:v>
                </c:pt>
                <c:pt idx="1688">
                  <c:v>29739</c:v>
                </c:pt>
                <c:pt idx="1689">
                  <c:v>29742</c:v>
                </c:pt>
                <c:pt idx="1690">
                  <c:v>29747</c:v>
                </c:pt>
                <c:pt idx="1691">
                  <c:v>29752</c:v>
                </c:pt>
                <c:pt idx="1692">
                  <c:v>29760</c:v>
                </c:pt>
                <c:pt idx="1693">
                  <c:v>29762</c:v>
                </c:pt>
                <c:pt idx="1694">
                  <c:v>29767</c:v>
                </c:pt>
                <c:pt idx="1695">
                  <c:v>29772</c:v>
                </c:pt>
                <c:pt idx="1696">
                  <c:v>29777</c:v>
                </c:pt>
                <c:pt idx="1697">
                  <c:v>29782</c:v>
                </c:pt>
                <c:pt idx="1698">
                  <c:v>29787</c:v>
                </c:pt>
                <c:pt idx="1699">
                  <c:v>29794</c:v>
                </c:pt>
                <c:pt idx="1700">
                  <c:v>29797</c:v>
                </c:pt>
                <c:pt idx="1701">
                  <c:v>29803</c:v>
                </c:pt>
                <c:pt idx="1702">
                  <c:v>29808</c:v>
                </c:pt>
                <c:pt idx="1703">
                  <c:v>29813</c:v>
                </c:pt>
                <c:pt idx="1704">
                  <c:v>29816</c:v>
                </c:pt>
                <c:pt idx="1705">
                  <c:v>29823</c:v>
                </c:pt>
                <c:pt idx="1706">
                  <c:v>29828</c:v>
                </c:pt>
                <c:pt idx="1707">
                  <c:v>29834</c:v>
                </c:pt>
                <c:pt idx="1708">
                  <c:v>29839</c:v>
                </c:pt>
                <c:pt idx="1709">
                  <c:v>29844</c:v>
                </c:pt>
                <c:pt idx="1710">
                  <c:v>29847</c:v>
                </c:pt>
                <c:pt idx="1711">
                  <c:v>29854</c:v>
                </c:pt>
                <c:pt idx="1712">
                  <c:v>29859</c:v>
                </c:pt>
                <c:pt idx="1713">
                  <c:v>29864</c:v>
                </c:pt>
                <c:pt idx="1714">
                  <c:v>29869</c:v>
                </c:pt>
                <c:pt idx="1715">
                  <c:v>29874</c:v>
                </c:pt>
                <c:pt idx="1716">
                  <c:v>29879</c:v>
                </c:pt>
                <c:pt idx="1717">
                  <c:v>29884</c:v>
                </c:pt>
                <c:pt idx="1718">
                  <c:v>29889</c:v>
                </c:pt>
                <c:pt idx="1719">
                  <c:v>29895</c:v>
                </c:pt>
                <c:pt idx="1720">
                  <c:v>29900</c:v>
                </c:pt>
                <c:pt idx="1721">
                  <c:v>29905</c:v>
                </c:pt>
                <c:pt idx="1722">
                  <c:v>29913</c:v>
                </c:pt>
                <c:pt idx="1723">
                  <c:v>29915</c:v>
                </c:pt>
                <c:pt idx="1724">
                  <c:v>29920</c:v>
                </c:pt>
                <c:pt idx="1725">
                  <c:v>29925</c:v>
                </c:pt>
                <c:pt idx="1726">
                  <c:v>29930</c:v>
                </c:pt>
                <c:pt idx="1727">
                  <c:v>29935</c:v>
                </c:pt>
                <c:pt idx="1728">
                  <c:v>29942</c:v>
                </c:pt>
                <c:pt idx="1729">
                  <c:v>29945</c:v>
                </c:pt>
                <c:pt idx="1730">
                  <c:v>29951</c:v>
                </c:pt>
                <c:pt idx="1731">
                  <c:v>29957</c:v>
                </c:pt>
                <c:pt idx="1732">
                  <c:v>29961</c:v>
                </c:pt>
                <c:pt idx="1733">
                  <c:v>29966</c:v>
                </c:pt>
                <c:pt idx="1734">
                  <c:v>29976</c:v>
                </c:pt>
                <c:pt idx="1735">
                  <c:v>29982</c:v>
                </c:pt>
                <c:pt idx="1736">
                  <c:v>29987</c:v>
                </c:pt>
                <c:pt idx="1737">
                  <c:v>29992</c:v>
                </c:pt>
                <c:pt idx="1738">
                  <c:v>29997</c:v>
                </c:pt>
                <c:pt idx="1739">
                  <c:v>30002</c:v>
                </c:pt>
                <c:pt idx="1740">
                  <c:v>30008</c:v>
                </c:pt>
                <c:pt idx="1741">
                  <c:v>30010</c:v>
                </c:pt>
                <c:pt idx="1742">
                  <c:v>30015</c:v>
                </c:pt>
                <c:pt idx="1743">
                  <c:v>30020</c:v>
                </c:pt>
                <c:pt idx="1744">
                  <c:v>30025</c:v>
                </c:pt>
                <c:pt idx="1745">
                  <c:v>30029</c:v>
                </c:pt>
                <c:pt idx="1746">
                  <c:v>30035</c:v>
                </c:pt>
                <c:pt idx="1747">
                  <c:v>30041</c:v>
                </c:pt>
                <c:pt idx="1748">
                  <c:v>30046</c:v>
                </c:pt>
                <c:pt idx="1749">
                  <c:v>30051</c:v>
                </c:pt>
                <c:pt idx="1750">
                  <c:v>30056</c:v>
                </c:pt>
                <c:pt idx="1751">
                  <c:v>30062</c:v>
                </c:pt>
                <c:pt idx="1752">
                  <c:v>30066</c:v>
                </c:pt>
                <c:pt idx="1753">
                  <c:v>30071</c:v>
                </c:pt>
                <c:pt idx="1754">
                  <c:v>30076</c:v>
                </c:pt>
                <c:pt idx="1755">
                  <c:v>30081</c:v>
                </c:pt>
                <c:pt idx="1756">
                  <c:v>30086</c:v>
                </c:pt>
                <c:pt idx="1757">
                  <c:v>30091</c:v>
                </c:pt>
                <c:pt idx="1758">
                  <c:v>30096</c:v>
                </c:pt>
                <c:pt idx="1759">
                  <c:v>30102</c:v>
                </c:pt>
                <c:pt idx="1760">
                  <c:v>30107</c:v>
                </c:pt>
                <c:pt idx="1761">
                  <c:v>30112</c:v>
                </c:pt>
                <c:pt idx="1762">
                  <c:v>30117</c:v>
                </c:pt>
                <c:pt idx="1763">
                  <c:v>30122</c:v>
                </c:pt>
                <c:pt idx="1764">
                  <c:v>30125</c:v>
                </c:pt>
                <c:pt idx="1765">
                  <c:v>30131</c:v>
                </c:pt>
                <c:pt idx="1766">
                  <c:v>30137</c:v>
                </c:pt>
                <c:pt idx="1767">
                  <c:v>30142</c:v>
                </c:pt>
                <c:pt idx="1768">
                  <c:v>30148</c:v>
                </c:pt>
                <c:pt idx="1769">
                  <c:v>30152</c:v>
                </c:pt>
                <c:pt idx="1770">
                  <c:v>30157</c:v>
                </c:pt>
                <c:pt idx="1771">
                  <c:v>30163</c:v>
                </c:pt>
                <c:pt idx="1772">
                  <c:v>30168</c:v>
                </c:pt>
                <c:pt idx="1773">
                  <c:v>30174</c:v>
                </c:pt>
                <c:pt idx="1774">
                  <c:v>30178</c:v>
                </c:pt>
                <c:pt idx="1775">
                  <c:v>30183</c:v>
                </c:pt>
                <c:pt idx="1776">
                  <c:v>30187</c:v>
                </c:pt>
                <c:pt idx="1777">
                  <c:v>30214</c:v>
                </c:pt>
                <c:pt idx="1778">
                  <c:v>30219</c:v>
                </c:pt>
                <c:pt idx="1779">
                  <c:v>30224</c:v>
                </c:pt>
                <c:pt idx="1780">
                  <c:v>30242</c:v>
                </c:pt>
                <c:pt idx="1781">
                  <c:v>30249</c:v>
                </c:pt>
                <c:pt idx="1782">
                  <c:v>30255</c:v>
                </c:pt>
                <c:pt idx="1783">
                  <c:v>30260</c:v>
                </c:pt>
                <c:pt idx="1784">
                  <c:v>30265</c:v>
                </c:pt>
                <c:pt idx="1785">
                  <c:v>30270</c:v>
                </c:pt>
                <c:pt idx="1786">
                  <c:v>30274</c:v>
                </c:pt>
                <c:pt idx="1787">
                  <c:v>30280</c:v>
                </c:pt>
                <c:pt idx="1788">
                  <c:v>30285</c:v>
                </c:pt>
                <c:pt idx="1789">
                  <c:v>30290</c:v>
                </c:pt>
                <c:pt idx="1790">
                  <c:v>30295</c:v>
                </c:pt>
                <c:pt idx="1791">
                  <c:v>30300</c:v>
                </c:pt>
                <c:pt idx="1792">
                  <c:v>30305</c:v>
                </c:pt>
                <c:pt idx="1793">
                  <c:v>30308</c:v>
                </c:pt>
                <c:pt idx="1794">
                  <c:v>30316</c:v>
                </c:pt>
                <c:pt idx="1795">
                  <c:v>30321</c:v>
                </c:pt>
                <c:pt idx="1796">
                  <c:v>30326</c:v>
                </c:pt>
                <c:pt idx="1797">
                  <c:v>30331</c:v>
                </c:pt>
                <c:pt idx="1798">
                  <c:v>30336</c:v>
                </c:pt>
                <c:pt idx="1799">
                  <c:v>30341</c:v>
                </c:pt>
                <c:pt idx="1800">
                  <c:v>30347</c:v>
                </c:pt>
                <c:pt idx="1801">
                  <c:v>30352</c:v>
                </c:pt>
                <c:pt idx="1802">
                  <c:v>30357</c:v>
                </c:pt>
                <c:pt idx="1803">
                  <c:v>30362</c:v>
                </c:pt>
                <c:pt idx="1804">
                  <c:v>30369</c:v>
                </c:pt>
                <c:pt idx="1805">
                  <c:v>30378</c:v>
                </c:pt>
                <c:pt idx="1806">
                  <c:v>30380</c:v>
                </c:pt>
                <c:pt idx="1807">
                  <c:v>30385</c:v>
                </c:pt>
                <c:pt idx="1808">
                  <c:v>30390</c:v>
                </c:pt>
                <c:pt idx="1809">
                  <c:v>30395</c:v>
                </c:pt>
                <c:pt idx="1810">
                  <c:v>30400</c:v>
                </c:pt>
                <c:pt idx="1811">
                  <c:v>30403</c:v>
                </c:pt>
                <c:pt idx="1812">
                  <c:v>30406</c:v>
                </c:pt>
                <c:pt idx="1813">
                  <c:v>30411</c:v>
                </c:pt>
                <c:pt idx="1814">
                  <c:v>30416</c:v>
                </c:pt>
                <c:pt idx="1815">
                  <c:v>30421</c:v>
                </c:pt>
                <c:pt idx="1816">
                  <c:v>30426</c:v>
                </c:pt>
                <c:pt idx="1817">
                  <c:v>30431</c:v>
                </c:pt>
                <c:pt idx="1818">
                  <c:v>30432</c:v>
                </c:pt>
                <c:pt idx="1819">
                  <c:v>30460</c:v>
                </c:pt>
                <c:pt idx="1820">
                  <c:v>30482</c:v>
                </c:pt>
                <c:pt idx="1821">
                  <c:v>30517</c:v>
                </c:pt>
                <c:pt idx="1822">
                  <c:v>30522</c:v>
                </c:pt>
                <c:pt idx="1823">
                  <c:v>30528</c:v>
                </c:pt>
                <c:pt idx="1824">
                  <c:v>30533</c:v>
                </c:pt>
                <c:pt idx="1825">
                  <c:v>30538</c:v>
                </c:pt>
                <c:pt idx="1826">
                  <c:v>30543</c:v>
                </c:pt>
                <c:pt idx="1827">
                  <c:v>30548</c:v>
                </c:pt>
                <c:pt idx="1828">
                  <c:v>30553</c:v>
                </c:pt>
                <c:pt idx="1829">
                  <c:v>30558</c:v>
                </c:pt>
                <c:pt idx="1830">
                  <c:v>30565</c:v>
                </c:pt>
                <c:pt idx="1831">
                  <c:v>30569</c:v>
                </c:pt>
                <c:pt idx="1832">
                  <c:v>30574</c:v>
                </c:pt>
                <c:pt idx="1833">
                  <c:v>30579</c:v>
                </c:pt>
                <c:pt idx="1834">
                  <c:v>30586</c:v>
                </c:pt>
                <c:pt idx="1835">
                  <c:v>30589</c:v>
                </c:pt>
                <c:pt idx="1836">
                  <c:v>30594</c:v>
                </c:pt>
                <c:pt idx="1837">
                  <c:v>30599</c:v>
                </c:pt>
                <c:pt idx="1838">
                  <c:v>30606</c:v>
                </c:pt>
                <c:pt idx="1839">
                  <c:v>30608</c:v>
                </c:pt>
                <c:pt idx="1840">
                  <c:v>30642</c:v>
                </c:pt>
                <c:pt idx="1841">
                  <c:v>30909</c:v>
                </c:pt>
                <c:pt idx="1842">
                  <c:v>30939</c:v>
                </c:pt>
                <c:pt idx="1843">
                  <c:v>30946</c:v>
                </c:pt>
                <c:pt idx="1844">
                  <c:v>30978</c:v>
                </c:pt>
                <c:pt idx="1845">
                  <c:v>31013</c:v>
                </c:pt>
                <c:pt idx="1846">
                  <c:v>31036</c:v>
                </c:pt>
                <c:pt idx="1847">
                  <c:v>31057</c:v>
                </c:pt>
                <c:pt idx="1848">
                  <c:v>31069</c:v>
                </c:pt>
                <c:pt idx="1849">
                  <c:v>31098</c:v>
                </c:pt>
                <c:pt idx="1850">
                  <c:v>31127</c:v>
                </c:pt>
                <c:pt idx="1851">
                  <c:v>31159</c:v>
                </c:pt>
                <c:pt idx="1852">
                  <c:v>31188</c:v>
                </c:pt>
                <c:pt idx="1853">
                  <c:v>31224</c:v>
                </c:pt>
                <c:pt idx="1854">
                  <c:v>31243</c:v>
                </c:pt>
                <c:pt idx="1855">
                  <c:v>31274</c:v>
                </c:pt>
                <c:pt idx="1856">
                  <c:v>31299</c:v>
                </c:pt>
                <c:pt idx="1857">
                  <c:v>31341</c:v>
                </c:pt>
                <c:pt idx="1858">
                  <c:v>31371</c:v>
                </c:pt>
                <c:pt idx="1859">
                  <c:v>31401</c:v>
                </c:pt>
                <c:pt idx="1860">
                  <c:v>31418</c:v>
                </c:pt>
                <c:pt idx="1861">
                  <c:v>31433</c:v>
                </c:pt>
                <c:pt idx="1862">
                  <c:v>31464</c:v>
                </c:pt>
                <c:pt idx="1863">
                  <c:v>31495</c:v>
                </c:pt>
                <c:pt idx="1864">
                  <c:v>31555</c:v>
                </c:pt>
                <c:pt idx="1865">
                  <c:v>31583</c:v>
                </c:pt>
                <c:pt idx="1866">
                  <c:v>31614</c:v>
                </c:pt>
                <c:pt idx="1867">
                  <c:v>31644</c:v>
                </c:pt>
                <c:pt idx="1868">
                  <c:v>31678</c:v>
                </c:pt>
                <c:pt idx="1869">
                  <c:v>31706</c:v>
                </c:pt>
                <c:pt idx="1870">
                  <c:v>31736</c:v>
                </c:pt>
                <c:pt idx="1871">
                  <c:v>31775</c:v>
                </c:pt>
                <c:pt idx="1872">
                  <c:v>31783</c:v>
                </c:pt>
                <c:pt idx="1873">
                  <c:v>31798</c:v>
                </c:pt>
                <c:pt idx="1874">
                  <c:v>31831</c:v>
                </c:pt>
                <c:pt idx="1875">
                  <c:v>31887</c:v>
                </c:pt>
                <c:pt idx="1876">
                  <c:v>31917</c:v>
                </c:pt>
                <c:pt idx="1877">
                  <c:v>31947</c:v>
                </c:pt>
                <c:pt idx="1878">
                  <c:v>31978</c:v>
                </c:pt>
                <c:pt idx="1879">
                  <c:v>32013</c:v>
                </c:pt>
                <c:pt idx="1880">
                  <c:v>32041</c:v>
                </c:pt>
                <c:pt idx="1881">
                  <c:v>32073</c:v>
                </c:pt>
                <c:pt idx="1882">
                  <c:v>32101</c:v>
                </c:pt>
                <c:pt idx="1883">
                  <c:v>32133</c:v>
                </c:pt>
                <c:pt idx="1884">
                  <c:v>32156</c:v>
                </c:pt>
                <c:pt idx="1885">
                  <c:v>32163</c:v>
                </c:pt>
                <c:pt idx="1886">
                  <c:v>32192</c:v>
                </c:pt>
                <c:pt idx="1887">
                  <c:v>32223</c:v>
                </c:pt>
                <c:pt idx="1888">
                  <c:v>32253</c:v>
                </c:pt>
                <c:pt idx="1889">
                  <c:v>32288</c:v>
                </c:pt>
                <c:pt idx="1890">
                  <c:v>32315</c:v>
                </c:pt>
                <c:pt idx="1891">
                  <c:v>32344</c:v>
                </c:pt>
                <c:pt idx="1892">
                  <c:v>32374</c:v>
                </c:pt>
                <c:pt idx="1893">
                  <c:v>32406</c:v>
                </c:pt>
                <c:pt idx="1894">
                  <c:v>32436</c:v>
                </c:pt>
                <c:pt idx="1895">
                  <c:v>32468</c:v>
                </c:pt>
                <c:pt idx="1896">
                  <c:v>32496</c:v>
                </c:pt>
                <c:pt idx="1897">
                  <c:v>32513</c:v>
                </c:pt>
                <c:pt idx="1898">
                  <c:v>32532</c:v>
                </c:pt>
                <c:pt idx="1899">
                  <c:v>32562</c:v>
                </c:pt>
                <c:pt idx="1900">
                  <c:v>32587</c:v>
                </c:pt>
                <c:pt idx="1901">
                  <c:v>32619</c:v>
                </c:pt>
                <c:pt idx="1902">
                  <c:v>32647</c:v>
                </c:pt>
                <c:pt idx="1903">
                  <c:v>32679</c:v>
                </c:pt>
                <c:pt idx="1904">
                  <c:v>32710</c:v>
                </c:pt>
                <c:pt idx="1905">
                  <c:v>32741</c:v>
                </c:pt>
                <c:pt idx="1906">
                  <c:v>32771</c:v>
                </c:pt>
                <c:pt idx="1907">
                  <c:v>32801</c:v>
                </c:pt>
                <c:pt idx="1908">
                  <c:v>32832</c:v>
                </c:pt>
                <c:pt idx="1909">
                  <c:v>32876</c:v>
                </c:pt>
                <c:pt idx="1910">
                  <c:v>32895</c:v>
                </c:pt>
                <c:pt idx="1911">
                  <c:v>32926</c:v>
                </c:pt>
                <c:pt idx="1912">
                  <c:v>32952</c:v>
                </c:pt>
                <c:pt idx="1913">
                  <c:v>32983</c:v>
                </c:pt>
                <c:pt idx="1914">
                  <c:v>33014</c:v>
                </c:pt>
                <c:pt idx="1915">
                  <c:v>33046</c:v>
                </c:pt>
                <c:pt idx="1916">
                  <c:v>33074</c:v>
                </c:pt>
                <c:pt idx="1917">
                  <c:v>33105</c:v>
                </c:pt>
                <c:pt idx="1918">
                  <c:v>33140</c:v>
                </c:pt>
                <c:pt idx="1919">
                  <c:v>33165</c:v>
                </c:pt>
                <c:pt idx="1920">
                  <c:v>33227</c:v>
                </c:pt>
                <c:pt idx="1921">
                  <c:v>33242</c:v>
                </c:pt>
                <c:pt idx="1922">
                  <c:v>33289</c:v>
                </c:pt>
                <c:pt idx="1923">
                  <c:v>33322</c:v>
                </c:pt>
                <c:pt idx="1924">
                  <c:v>33347</c:v>
                </c:pt>
                <c:pt idx="1925">
                  <c:v>33378</c:v>
                </c:pt>
                <c:pt idx="1926">
                  <c:v>33438</c:v>
                </c:pt>
                <c:pt idx="1927">
                  <c:v>33470</c:v>
                </c:pt>
                <c:pt idx="1928">
                  <c:v>33501</c:v>
                </c:pt>
                <c:pt idx="1929">
                  <c:v>33532</c:v>
                </c:pt>
                <c:pt idx="1930">
                  <c:v>33562</c:v>
                </c:pt>
                <c:pt idx="1931">
                  <c:v>33592</c:v>
                </c:pt>
                <c:pt idx="1932">
                  <c:v>33618</c:v>
                </c:pt>
                <c:pt idx="1933">
                  <c:v>33654</c:v>
                </c:pt>
                <c:pt idx="1934">
                  <c:v>33683</c:v>
                </c:pt>
                <c:pt idx="1935">
                  <c:v>33714</c:v>
                </c:pt>
                <c:pt idx="1936">
                  <c:v>33744</c:v>
                </c:pt>
                <c:pt idx="1937">
                  <c:v>33781</c:v>
                </c:pt>
                <c:pt idx="1938">
                  <c:v>33836</c:v>
                </c:pt>
                <c:pt idx="1939">
                  <c:v>33868</c:v>
                </c:pt>
                <c:pt idx="1940">
                  <c:v>33897</c:v>
                </c:pt>
                <c:pt idx="1941">
                  <c:v>33931</c:v>
                </c:pt>
                <c:pt idx="1942">
                  <c:v>33956</c:v>
                </c:pt>
                <c:pt idx="1943">
                  <c:v>33997</c:v>
                </c:pt>
                <c:pt idx="1944">
                  <c:v>34024</c:v>
                </c:pt>
                <c:pt idx="1945">
                  <c:v>34080</c:v>
                </c:pt>
                <c:pt idx="1946">
                  <c:v>34113</c:v>
                </c:pt>
                <c:pt idx="1947">
                  <c:v>34142</c:v>
                </c:pt>
                <c:pt idx="1948">
                  <c:v>34171</c:v>
                </c:pt>
                <c:pt idx="1949">
                  <c:v>34201</c:v>
                </c:pt>
                <c:pt idx="1950">
                  <c:v>34232</c:v>
                </c:pt>
                <c:pt idx="1951">
                  <c:v>34262</c:v>
                </c:pt>
                <c:pt idx="1952">
                  <c:v>34292</c:v>
                </c:pt>
                <c:pt idx="1953">
                  <c:v>34323</c:v>
                </c:pt>
                <c:pt idx="1954">
                  <c:v>34332</c:v>
                </c:pt>
                <c:pt idx="1955">
                  <c:v>34354</c:v>
                </c:pt>
                <c:pt idx="1956">
                  <c:v>34386</c:v>
                </c:pt>
                <c:pt idx="1957">
                  <c:v>34414</c:v>
                </c:pt>
                <c:pt idx="1958">
                  <c:v>34444</c:v>
                </c:pt>
                <c:pt idx="1959">
                  <c:v>34474</c:v>
                </c:pt>
                <c:pt idx="1960">
                  <c:v>34506</c:v>
                </c:pt>
                <c:pt idx="1961">
                  <c:v>34535</c:v>
                </c:pt>
                <c:pt idx="1962">
                  <c:v>34565</c:v>
                </c:pt>
                <c:pt idx="1963">
                  <c:v>34597</c:v>
                </c:pt>
                <c:pt idx="1964">
                  <c:v>34627</c:v>
                </c:pt>
                <c:pt idx="1965">
                  <c:v>34659</c:v>
                </c:pt>
                <c:pt idx="1966">
                  <c:v>34689</c:v>
                </c:pt>
                <c:pt idx="1967">
                  <c:v>34696</c:v>
                </c:pt>
                <c:pt idx="1968">
                  <c:v>34719</c:v>
                </c:pt>
                <c:pt idx="1969">
                  <c:v>34750</c:v>
                </c:pt>
                <c:pt idx="1970">
                  <c:v>34778</c:v>
                </c:pt>
                <c:pt idx="1971">
                  <c:v>34809</c:v>
                </c:pt>
                <c:pt idx="1972">
                  <c:v>34871</c:v>
                </c:pt>
                <c:pt idx="1973">
                  <c:v>34900</c:v>
                </c:pt>
                <c:pt idx="1974">
                  <c:v>34933</c:v>
                </c:pt>
                <c:pt idx="1975">
                  <c:v>34962</c:v>
                </c:pt>
                <c:pt idx="1976">
                  <c:v>34992</c:v>
                </c:pt>
                <c:pt idx="1977">
                  <c:v>35023</c:v>
                </c:pt>
                <c:pt idx="1978">
                  <c:v>35053</c:v>
                </c:pt>
                <c:pt idx="1979">
                  <c:v>35067</c:v>
                </c:pt>
                <c:pt idx="1980">
                  <c:v>35083</c:v>
                </c:pt>
                <c:pt idx="1981">
                  <c:v>35115</c:v>
                </c:pt>
                <c:pt idx="1982">
                  <c:v>35145</c:v>
                </c:pt>
                <c:pt idx="1983">
                  <c:v>35177</c:v>
                </c:pt>
                <c:pt idx="1984">
                  <c:v>35205</c:v>
                </c:pt>
                <c:pt idx="1985">
                  <c:v>35236</c:v>
                </c:pt>
                <c:pt idx="1986">
                  <c:v>35265</c:v>
                </c:pt>
                <c:pt idx="1987">
                  <c:v>35297</c:v>
                </c:pt>
                <c:pt idx="1988">
                  <c:v>35328</c:v>
                </c:pt>
                <c:pt idx="1989">
                  <c:v>35359</c:v>
                </c:pt>
                <c:pt idx="1990">
                  <c:v>35389</c:v>
                </c:pt>
                <c:pt idx="1991">
                  <c:v>35422</c:v>
                </c:pt>
                <c:pt idx="1992">
                  <c:v>35437</c:v>
                </c:pt>
                <c:pt idx="1993">
                  <c:v>35451</c:v>
                </c:pt>
                <c:pt idx="1994">
                  <c:v>35481</c:v>
                </c:pt>
                <c:pt idx="1995">
                  <c:v>35509</c:v>
                </c:pt>
                <c:pt idx="1996">
                  <c:v>35541</c:v>
                </c:pt>
                <c:pt idx="1997">
                  <c:v>35570</c:v>
                </c:pt>
                <c:pt idx="1998">
                  <c:v>35601</c:v>
                </c:pt>
                <c:pt idx="1999">
                  <c:v>35632</c:v>
                </c:pt>
                <c:pt idx="2000">
                  <c:v>35662</c:v>
                </c:pt>
                <c:pt idx="2001">
                  <c:v>35692</c:v>
                </c:pt>
                <c:pt idx="2002">
                  <c:v>35723</c:v>
                </c:pt>
                <c:pt idx="2003">
                  <c:v>35754</c:v>
                </c:pt>
                <c:pt idx="2004">
                  <c:v>35783</c:v>
                </c:pt>
                <c:pt idx="2005">
                  <c:v>35800</c:v>
                </c:pt>
                <c:pt idx="2006">
                  <c:v>35815</c:v>
                </c:pt>
                <c:pt idx="2007">
                  <c:v>35846</c:v>
                </c:pt>
                <c:pt idx="2008">
                  <c:v>35877</c:v>
                </c:pt>
                <c:pt idx="2009">
                  <c:v>35905</c:v>
                </c:pt>
                <c:pt idx="2010">
                  <c:v>35935</c:v>
                </c:pt>
                <c:pt idx="2011">
                  <c:v>35965</c:v>
                </c:pt>
                <c:pt idx="2012">
                  <c:v>35996</c:v>
                </c:pt>
                <c:pt idx="2013">
                  <c:v>36027</c:v>
                </c:pt>
                <c:pt idx="2014">
                  <c:v>36059</c:v>
                </c:pt>
                <c:pt idx="2015">
                  <c:v>36088</c:v>
                </c:pt>
                <c:pt idx="2016">
                  <c:v>36119</c:v>
                </c:pt>
                <c:pt idx="2017">
                  <c:v>36150</c:v>
                </c:pt>
                <c:pt idx="2018">
                  <c:v>36165</c:v>
                </c:pt>
                <c:pt idx="2019">
                  <c:v>36180</c:v>
                </c:pt>
                <c:pt idx="2020">
                  <c:v>36213</c:v>
                </c:pt>
                <c:pt idx="2021">
                  <c:v>36270</c:v>
                </c:pt>
                <c:pt idx="2022">
                  <c:v>36300</c:v>
                </c:pt>
                <c:pt idx="2023">
                  <c:v>36333</c:v>
                </c:pt>
                <c:pt idx="2024">
                  <c:v>36361</c:v>
                </c:pt>
                <c:pt idx="2025">
                  <c:v>36392</c:v>
                </c:pt>
                <c:pt idx="2026">
                  <c:v>36423</c:v>
                </c:pt>
                <c:pt idx="2027">
                  <c:v>36453</c:v>
                </c:pt>
                <c:pt idx="2028">
                  <c:v>36483</c:v>
                </c:pt>
                <c:pt idx="2029">
                  <c:v>36514</c:v>
                </c:pt>
                <c:pt idx="2030">
                  <c:v>36530</c:v>
                </c:pt>
                <c:pt idx="2031">
                  <c:v>36545</c:v>
                </c:pt>
                <c:pt idx="2032">
                  <c:v>36580</c:v>
                </c:pt>
                <c:pt idx="2033">
                  <c:v>36606</c:v>
                </c:pt>
                <c:pt idx="2034">
                  <c:v>36636</c:v>
                </c:pt>
                <c:pt idx="2035">
                  <c:v>36665</c:v>
                </c:pt>
                <c:pt idx="2036">
                  <c:v>36703</c:v>
                </c:pt>
                <c:pt idx="2037">
                  <c:v>36727</c:v>
                </c:pt>
                <c:pt idx="2038">
                  <c:v>36760</c:v>
                </c:pt>
                <c:pt idx="2039">
                  <c:v>36790</c:v>
                </c:pt>
                <c:pt idx="2040">
                  <c:v>36819</c:v>
                </c:pt>
                <c:pt idx="2041">
                  <c:v>36850</c:v>
                </c:pt>
                <c:pt idx="2042">
                  <c:v>36880</c:v>
                </c:pt>
                <c:pt idx="2043">
                  <c:v>36900</c:v>
                </c:pt>
                <c:pt idx="2044">
                  <c:v>36910</c:v>
                </c:pt>
                <c:pt idx="2045">
                  <c:v>36941</c:v>
                </c:pt>
                <c:pt idx="2046">
                  <c:v>36970</c:v>
                </c:pt>
                <c:pt idx="2047">
                  <c:v>37001</c:v>
                </c:pt>
                <c:pt idx="2048">
                  <c:v>37032</c:v>
                </c:pt>
                <c:pt idx="2049">
                  <c:v>37067</c:v>
                </c:pt>
                <c:pt idx="2050">
                  <c:v>37092</c:v>
                </c:pt>
                <c:pt idx="2051">
                  <c:v>37123</c:v>
                </c:pt>
                <c:pt idx="2052">
                  <c:v>37154</c:v>
                </c:pt>
                <c:pt idx="2053">
                  <c:v>37183</c:v>
                </c:pt>
                <c:pt idx="2054">
                  <c:v>37215</c:v>
                </c:pt>
                <c:pt idx="2055">
                  <c:v>37245</c:v>
                </c:pt>
                <c:pt idx="2056">
                  <c:v>37266</c:v>
                </c:pt>
                <c:pt idx="2057">
                  <c:v>37278</c:v>
                </c:pt>
                <c:pt idx="2058">
                  <c:v>37307</c:v>
                </c:pt>
                <c:pt idx="2059">
                  <c:v>37336</c:v>
                </c:pt>
                <c:pt idx="2060">
                  <c:v>37368</c:v>
                </c:pt>
                <c:pt idx="2061">
                  <c:v>37396</c:v>
                </c:pt>
                <c:pt idx="2062">
                  <c:v>37427</c:v>
                </c:pt>
                <c:pt idx="2063">
                  <c:v>37463</c:v>
                </c:pt>
                <c:pt idx="2064">
                  <c:v>37488</c:v>
                </c:pt>
                <c:pt idx="2065">
                  <c:v>37519</c:v>
                </c:pt>
                <c:pt idx="2066">
                  <c:v>37550</c:v>
                </c:pt>
                <c:pt idx="2067">
                  <c:v>37580</c:v>
                </c:pt>
                <c:pt idx="2068">
                  <c:v>37610</c:v>
                </c:pt>
                <c:pt idx="2069">
                  <c:v>37629</c:v>
                </c:pt>
                <c:pt idx="2070">
                  <c:v>37638</c:v>
                </c:pt>
                <c:pt idx="2071">
                  <c:v>37672</c:v>
                </c:pt>
                <c:pt idx="2072">
                  <c:v>37701</c:v>
                </c:pt>
                <c:pt idx="2073">
                  <c:v>37732</c:v>
                </c:pt>
                <c:pt idx="2074">
                  <c:v>37762</c:v>
                </c:pt>
                <c:pt idx="2075">
                  <c:v>37792</c:v>
                </c:pt>
                <c:pt idx="2076">
                  <c:v>37823</c:v>
                </c:pt>
                <c:pt idx="2077">
                  <c:v>37853</c:v>
                </c:pt>
                <c:pt idx="2078">
                  <c:v>37883</c:v>
                </c:pt>
                <c:pt idx="2079">
                  <c:v>37914</c:v>
                </c:pt>
                <c:pt idx="2080">
                  <c:v>37974</c:v>
                </c:pt>
                <c:pt idx="2081">
                  <c:v>37994</c:v>
                </c:pt>
                <c:pt idx="2082">
                  <c:v>38006</c:v>
                </c:pt>
                <c:pt idx="2083">
                  <c:v>38037</c:v>
                </c:pt>
                <c:pt idx="2084">
                  <c:v>38068</c:v>
                </c:pt>
                <c:pt idx="2085">
                  <c:v>38097</c:v>
                </c:pt>
                <c:pt idx="2086">
                  <c:v>38127</c:v>
                </c:pt>
                <c:pt idx="2087">
                  <c:v>38159</c:v>
                </c:pt>
                <c:pt idx="2088">
                  <c:v>38189</c:v>
                </c:pt>
                <c:pt idx="2089">
                  <c:v>38219</c:v>
                </c:pt>
                <c:pt idx="2090">
                  <c:v>38250</c:v>
                </c:pt>
                <c:pt idx="2091">
                  <c:v>38280</c:v>
                </c:pt>
                <c:pt idx="2092">
                  <c:v>38350</c:v>
                </c:pt>
                <c:pt idx="2093">
                  <c:v>38360</c:v>
                </c:pt>
                <c:pt idx="2094">
                  <c:v>38373</c:v>
                </c:pt>
                <c:pt idx="2095">
                  <c:v>38404</c:v>
                </c:pt>
                <c:pt idx="2096">
                  <c:v>38434</c:v>
                </c:pt>
                <c:pt idx="2097">
                  <c:v>38462</c:v>
                </c:pt>
                <c:pt idx="2098">
                  <c:v>38495</c:v>
                </c:pt>
                <c:pt idx="2099">
                  <c:v>38523</c:v>
                </c:pt>
                <c:pt idx="2100">
                  <c:v>38553</c:v>
                </c:pt>
                <c:pt idx="2101">
                  <c:v>38583</c:v>
                </c:pt>
                <c:pt idx="2102">
                  <c:v>38615</c:v>
                </c:pt>
                <c:pt idx="2103">
                  <c:v>38646</c:v>
                </c:pt>
                <c:pt idx="2104">
                  <c:v>38677</c:v>
                </c:pt>
                <c:pt idx="2105">
                  <c:v>38706</c:v>
                </c:pt>
                <c:pt idx="2106">
                  <c:v>38721</c:v>
                </c:pt>
                <c:pt idx="2107">
                  <c:v>38741</c:v>
                </c:pt>
                <c:pt idx="2108">
                  <c:v>38768</c:v>
                </c:pt>
                <c:pt idx="2109">
                  <c:v>38798</c:v>
                </c:pt>
                <c:pt idx="2110">
                  <c:v>38827</c:v>
                </c:pt>
                <c:pt idx="2111">
                  <c:v>38855</c:v>
                </c:pt>
                <c:pt idx="2112">
                  <c:v>38888</c:v>
                </c:pt>
                <c:pt idx="2113">
                  <c:v>38918</c:v>
                </c:pt>
                <c:pt idx="2114">
                  <c:v>38950</c:v>
                </c:pt>
                <c:pt idx="2115">
                  <c:v>38980</c:v>
                </c:pt>
                <c:pt idx="2116">
                  <c:v>39010</c:v>
                </c:pt>
                <c:pt idx="2117">
                  <c:v>39041</c:v>
                </c:pt>
                <c:pt idx="2118">
                  <c:v>39071</c:v>
                </c:pt>
                <c:pt idx="2119">
                  <c:v>39101</c:v>
                </c:pt>
                <c:pt idx="2120">
                  <c:v>39135</c:v>
                </c:pt>
                <c:pt idx="2121">
                  <c:v>39137</c:v>
                </c:pt>
                <c:pt idx="2122">
                  <c:v>39161</c:v>
                </c:pt>
                <c:pt idx="2123">
                  <c:v>39192</c:v>
                </c:pt>
                <c:pt idx="2124">
                  <c:v>39223</c:v>
                </c:pt>
                <c:pt idx="2125">
                  <c:v>39253</c:v>
                </c:pt>
                <c:pt idx="2126">
                  <c:v>39283</c:v>
                </c:pt>
                <c:pt idx="2127">
                  <c:v>39314</c:v>
                </c:pt>
                <c:pt idx="2128">
                  <c:v>39345</c:v>
                </c:pt>
                <c:pt idx="2129">
                  <c:v>39374</c:v>
                </c:pt>
                <c:pt idx="2130">
                  <c:v>39406</c:v>
                </c:pt>
                <c:pt idx="2131">
                  <c:v>39436</c:v>
                </c:pt>
                <c:pt idx="2132">
                  <c:v>39450</c:v>
                </c:pt>
                <c:pt idx="2133">
                  <c:v>39465</c:v>
                </c:pt>
                <c:pt idx="2134">
                  <c:v>39498</c:v>
                </c:pt>
                <c:pt idx="2135">
                  <c:v>39527</c:v>
                </c:pt>
                <c:pt idx="2136">
                  <c:v>39559</c:v>
                </c:pt>
                <c:pt idx="2137">
                  <c:v>39588</c:v>
                </c:pt>
                <c:pt idx="2138">
                  <c:v>39619</c:v>
                </c:pt>
                <c:pt idx="2139">
                  <c:v>39650</c:v>
                </c:pt>
                <c:pt idx="2140">
                  <c:v>39680</c:v>
                </c:pt>
                <c:pt idx="2141">
                  <c:v>39710</c:v>
                </c:pt>
                <c:pt idx="2142">
                  <c:v>39773</c:v>
                </c:pt>
                <c:pt idx="2143">
                  <c:v>39801</c:v>
                </c:pt>
                <c:pt idx="2144">
                  <c:v>39817</c:v>
                </c:pt>
                <c:pt idx="2145">
                  <c:v>39833</c:v>
                </c:pt>
                <c:pt idx="2146">
                  <c:v>39864</c:v>
                </c:pt>
                <c:pt idx="2147">
                  <c:v>39892</c:v>
                </c:pt>
                <c:pt idx="2148">
                  <c:v>39923</c:v>
                </c:pt>
                <c:pt idx="2149">
                  <c:v>39953</c:v>
                </c:pt>
                <c:pt idx="2150">
                  <c:v>39983</c:v>
                </c:pt>
                <c:pt idx="2151">
                  <c:v>40014</c:v>
                </c:pt>
                <c:pt idx="2152">
                  <c:v>40045</c:v>
                </c:pt>
                <c:pt idx="2153">
                  <c:v>40077</c:v>
                </c:pt>
                <c:pt idx="2154">
                  <c:v>40106</c:v>
                </c:pt>
                <c:pt idx="2155">
                  <c:v>40140</c:v>
                </c:pt>
                <c:pt idx="2156">
                  <c:v>40165</c:v>
                </c:pt>
                <c:pt idx="2157">
                  <c:v>40180</c:v>
                </c:pt>
                <c:pt idx="2158">
                  <c:v>40198</c:v>
                </c:pt>
                <c:pt idx="2159">
                  <c:v>40234</c:v>
                </c:pt>
                <c:pt idx="2160">
                  <c:v>40256</c:v>
                </c:pt>
                <c:pt idx="2161">
                  <c:v>40288</c:v>
                </c:pt>
                <c:pt idx="2162">
                  <c:v>40318</c:v>
                </c:pt>
                <c:pt idx="2163">
                  <c:v>40350</c:v>
                </c:pt>
                <c:pt idx="2164">
                  <c:v>40379</c:v>
                </c:pt>
                <c:pt idx="2165">
                  <c:v>40410</c:v>
                </c:pt>
                <c:pt idx="2166">
                  <c:v>40444</c:v>
                </c:pt>
                <c:pt idx="2167">
                  <c:v>40471</c:v>
                </c:pt>
                <c:pt idx="2168">
                  <c:v>40501</c:v>
                </c:pt>
                <c:pt idx="2169">
                  <c:v>40532</c:v>
                </c:pt>
                <c:pt idx="2170">
                  <c:v>40546</c:v>
                </c:pt>
                <c:pt idx="2171">
                  <c:v>40563</c:v>
                </c:pt>
                <c:pt idx="2172">
                  <c:v>40595</c:v>
                </c:pt>
                <c:pt idx="2173">
                  <c:v>40623</c:v>
                </c:pt>
                <c:pt idx="2174">
                  <c:v>40653</c:v>
                </c:pt>
                <c:pt idx="2175">
                  <c:v>40683</c:v>
                </c:pt>
                <c:pt idx="2176">
                  <c:v>40715</c:v>
                </c:pt>
                <c:pt idx="2177">
                  <c:v>40744</c:v>
                </c:pt>
                <c:pt idx="2178">
                  <c:v>40774</c:v>
                </c:pt>
                <c:pt idx="2179">
                  <c:v>40815</c:v>
                </c:pt>
                <c:pt idx="2180">
                  <c:v>40836</c:v>
                </c:pt>
                <c:pt idx="2181">
                  <c:v>40868</c:v>
                </c:pt>
                <c:pt idx="2182">
                  <c:v>40897</c:v>
                </c:pt>
                <c:pt idx="2183">
                  <c:v>40911</c:v>
                </c:pt>
                <c:pt idx="2184">
                  <c:v>40928</c:v>
                </c:pt>
                <c:pt idx="2185">
                  <c:v>40959</c:v>
                </c:pt>
                <c:pt idx="2186">
                  <c:v>40988</c:v>
                </c:pt>
                <c:pt idx="2187">
                  <c:v>41019</c:v>
                </c:pt>
                <c:pt idx="2188">
                  <c:v>41050</c:v>
                </c:pt>
                <c:pt idx="2189">
                  <c:v>41080</c:v>
                </c:pt>
                <c:pt idx="2190">
                  <c:v>41141</c:v>
                </c:pt>
                <c:pt idx="2191">
                  <c:v>41178</c:v>
                </c:pt>
                <c:pt idx="2192">
                  <c:v>41201</c:v>
                </c:pt>
                <c:pt idx="2193">
                  <c:v>41233</c:v>
                </c:pt>
                <c:pt idx="2194">
                  <c:v>41263</c:v>
                </c:pt>
                <c:pt idx="2195">
                  <c:v>41276</c:v>
                </c:pt>
                <c:pt idx="2196">
                  <c:v>41292</c:v>
                </c:pt>
                <c:pt idx="2197">
                  <c:v>41325</c:v>
                </c:pt>
                <c:pt idx="2198">
                  <c:v>41353</c:v>
                </c:pt>
                <c:pt idx="2199">
                  <c:v>41383</c:v>
                </c:pt>
                <c:pt idx="2200">
                  <c:v>41414</c:v>
                </c:pt>
                <c:pt idx="2201">
                  <c:v>41445</c:v>
                </c:pt>
                <c:pt idx="2202">
                  <c:v>41474</c:v>
                </c:pt>
                <c:pt idx="2203">
                  <c:v>41506</c:v>
                </c:pt>
                <c:pt idx="2204">
                  <c:v>41537</c:v>
                </c:pt>
                <c:pt idx="2205">
                  <c:v>41568</c:v>
                </c:pt>
                <c:pt idx="2206">
                  <c:v>41598</c:v>
                </c:pt>
                <c:pt idx="2207">
                  <c:v>41641</c:v>
                </c:pt>
                <c:pt idx="2208">
                  <c:v>41660</c:v>
                </c:pt>
                <c:pt idx="2209">
                  <c:v>41694</c:v>
                </c:pt>
                <c:pt idx="2210">
                  <c:v>41718</c:v>
                </c:pt>
                <c:pt idx="2211">
                  <c:v>41750</c:v>
                </c:pt>
                <c:pt idx="2212">
                  <c:v>41779</c:v>
                </c:pt>
                <c:pt idx="2213">
                  <c:v>41810</c:v>
                </c:pt>
                <c:pt idx="2214">
                  <c:v>41841</c:v>
                </c:pt>
                <c:pt idx="2215">
                  <c:v>41871</c:v>
                </c:pt>
                <c:pt idx="2216">
                  <c:v>41900</c:v>
                </c:pt>
                <c:pt idx="2217">
                  <c:v>41933</c:v>
                </c:pt>
                <c:pt idx="2218">
                  <c:v>41963</c:v>
                </c:pt>
                <c:pt idx="2219">
                  <c:v>41992</c:v>
                </c:pt>
                <c:pt idx="2220">
                  <c:v>42006</c:v>
                </c:pt>
                <c:pt idx="2221">
                  <c:v>42024</c:v>
                </c:pt>
                <c:pt idx="2222">
                  <c:v>42046</c:v>
                </c:pt>
                <c:pt idx="2223">
                  <c:v>42055</c:v>
                </c:pt>
                <c:pt idx="2224">
                  <c:v>42083</c:v>
                </c:pt>
                <c:pt idx="2225">
                  <c:v>42114</c:v>
                </c:pt>
                <c:pt idx="2226">
                  <c:v>42144</c:v>
                </c:pt>
                <c:pt idx="2227">
                  <c:v>42174</c:v>
                </c:pt>
                <c:pt idx="2228">
                  <c:v>42205</c:v>
                </c:pt>
                <c:pt idx="2229">
                  <c:v>42236</c:v>
                </c:pt>
                <c:pt idx="2230">
                  <c:v>42268</c:v>
                </c:pt>
                <c:pt idx="2231">
                  <c:v>42297</c:v>
                </c:pt>
                <c:pt idx="2232">
                  <c:v>42328</c:v>
                </c:pt>
                <c:pt idx="2233">
                  <c:v>42359</c:v>
                </c:pt>
                <c:pt idx="2234">
                  <c:v>42389</c:v>
                </c:pt>
                <c:pt idx="2235">
                  <c:v>42419</c:v>
                </c:pt>
                <c:pt idx="2236">
                  <c:v>42450</c:v>
                </c:pt>
                <c:pt idx="2237">
                  <c:v>42480</c:v>
                </c:pt>
                <c:pt idx="2238">
                  <c:v>42510</c:v>
                </c:pt>
                <c:pt idx="2239">
                  <c:v>42541</c:v>
                </c:pt>
                <c:pt idx="2240">
                  <c:v>42571</c:v>
                </c:pt>
                <c:pt idx="2241">
                  <c:v>42601</c:v>
                </c:pt>
                <c:pt idx="2242">
                  <c:v>42633</c:v>
                </c:pt>
                <c:pt idx="2243">
                  <c:v>42663</c:v>
                </c:pt>
                <c:pt idx="2244">
                  <c:v>42695</c:v>
                </c:pt>
                <c:pt idx="2245">
                  <c:v>42724</c:v>
                </c:pt>
                <c:pt idx="2246">
                  <c:v>42755</c:v>
                </c:pt>
                <c:pt idx="2247">
                  <c:v>42786</c:v>
                </c:pt>
                <c:pt idx="2248">
                  <c:v>42814</c:v>
                </c:pt>
                <c:pt idx="2249">
                  <c:v>42845</c:v>
                </c:pt>
                <c:pt idx="2250">
                  <c:v>42874</c:v>
                </c:pt>
                <c:pt idx="2251">
                  <c:v>42906</c:v>
                </c:pt>
                <c:pt idx="2252">
                  <c:v>42936</c:v>
                </c:pt>
                <c:pt idx="2253">
                  <c:v>42968</c:v>
                </c:pt>
                <c:pt idx="2254">
                  <c:v>42998</c:v>
                </c:pt>
                <c:pt idx="2255">
                  <c:v>43028</c:v>
                </c:pt>
                <c:pt idx="2256">
                  <c:v>43059</c:v>
                </c:pt>
                <c:pt idx="2257">
                  <c:v>43089</c:v>
                </c:pt>
                <c:pt idx="2258">
                  <c:v>43119</c:v>
                </c:pt>
                <c:pt idx="2259">
                  <c:v>43151</c:v>
                </c:pt>
                <c:pt idx="2260">
                  <c:v>43179</c:v>
                </c:pt>
                <c:pt idx="2261">
                  <c:v>43210</c:v>
                </c:pt>
                <c:pt idx="2262">
                  <c:v>43241</c:v>
                </c:pt>
                <c:pt idx="2263">
                  <c:v>43271</c:v>
                </c:pt>
                <c:pt idx="2264">
                  <c:v>43301</c:v>
                </c:pt>
                <c:pt idx="2265">
                  <c:v>43332</c:v>
                </c:pt>
                <c:pt idx="2266">
                  <c:v>43363</c:v>
                </c:pt>
                <c:pt idx="2267">
                  <c:v>43392</c:v>
                </c:pt>
                <c:pt idx="2268">
                  <c:v>43424</c:v>
                </c:pt>
              </c:numCache>
            </c:numRef>
          </c:xVal>
          <c:yVal>
            <c:numRef>
              <c:f>'GW-2'!$B$3:$B$2271</c:f>
              <c:numCache>
                <c:formatCode>General</c:formatCode>
                <c:ptCount val="2269"/>
                <c:pt idx="0">
                  <c:v>114.03</c:v>
                </c:pt>
                <c:pt idx="1">
                  <c:v>114.04</c:v>
                </c:pt>
                <c:pt idx="2">
                  <c:v>114.02</c:v>
                </c:pt>
                <c:pt idx="3">
                  <c:v>113.7</c:v>
                </c:pt>
                <c:pt idx="4">
                  <c:v>113.8</c:v>
                </c:pt>
                <c:pt idx="5">
                  <c:v>113.95</c:v>
                </c:pt>
                <c:pt idx="6">
                  <c:v>114</c:v>
                </c:pt>
                <c:pt idx="7">
                  <c:v>113.95</c:v>
                </c:pt>
                <c:pt idx="8">
                  <c:v>113.9</c:v>
                </c:pt>
                <c:pt idx="9">
                  <c:v>113.9</c:v>
                </c:pt>
                <c:pt idx="10">
                  <c:v>113.9</c:v>
                </c:pt>
                <c:pt idx="11">
                  <c:v>113.8</c:v>
                </c:pt>
                <c:pt idx="12">
                  <c:v>113.9</c:v>
                </c:pt>
                <c:pt idx="13">
                  <c:v>114.1</c:v>
                </c:pt>
                <c:pt idx="14">
                  <c:v>114.1</c:v>
                </c:pt>
                <c:pt idx="15">
                  <c:v>114.1</c:v>
                </c:pt>
                <c:pt idx="16">
                  <c:v>114.1</c:v>
                </c:pt>
                <c:pt idx="17">
                  <c:v>114.15</c:v>
                </c:pt>
                <c:pt idx="18">
                  <c:v>114.25</c:v>
                </c:pt>
                <c:pt idx="19">
                  <c:v>114.2</c:v>
                </c:pt>
                <c:pt idx="20">
                  <c:v>114.2</c:v>
                </c:pt>
                <c:pt idx="21">
                  <c:v>114.25</c:v>
                </c:pt>
                <c:pt idx="22">
                  <c:v>114.2</c:v>
                </c:pt>
                <c:pt idx="23">
                  <c:v>114.2</c:v>
                </c:pt>
                <c:pt idx="24">
                  <c:v>114.3</c:v>
                </c:pt>
                <c:pt idx="25">
                  <c:v>114.3</c:v>
                </c:pt>
                <c:pt idx="26">
                  <c:v>114.35</c:v>
                </c:pt>
                <c:pt idx="27">
                  <c:v>114.3</c:v>
                </c:pt>
                <c:pt idx="28">
                  <c:v>114.15</c:v>
                </c:pt>
                <c:pt idx="29">
                  <c:v>114.2</c:v>
                </c:pt>
                <c:pt idx="30">
                  <c:v>114.2</c:v>
                </c:pt>
                <c:pt idx="31">
                  <c:v>114.11</c:v>
                </c:pt>
                <c:pt idx="32">
                  <c:v>114.1</c:v>
                </c:pt>
                <c:pt idx="33">
                  <c:v>114.2</c:v>
                </c:pt>
                <c:pt idx="34">
                  <c:v>114.1</c:v>
                </c:pt>
                <c:pt idx="35">
                  <c:v>114</c:v>
                </c:pt>
                <c:pt idx="36">
                  <c:v>114</c:v>
                </c:pt>
                <c:pt idx="37">
                  <c:v>113.9</c:v>
                </c:pt>
                <c:pt idx="38">
                  <c:v>114</c:v>
                </c:pt>
                <c:pt idx="39">
                  <c:v>114</c:v>
                </c:pt>
                <c:pt idx="40">
                  <c:v>114</c:v>
                </c:pt>
                <c:pt idx="41">
                  <c:v>114</c:v>
                </c:pt>
                <c:pt idx="42">
                  <c:v>113.9</c:v>
                </c:pt>
                <c:pt idx="43">
                  <c:v>114</c:v>
                </c:pt>
                <c:pt idx="44">
                  <c:v>114.07</c:v>
                </c:pt>
                <c:pt idx="45">
                  <c:v>114.05</c:v>
                </c:pt>
                <c:pt idx="46">
                  <c:v>114.05</c:v>
                </c:pt>
                <c:pt idx="47">
                  <c:v>114.01</c:v>
                </c:pt>
                <c:pt idx="48">
                  <c:v>113.95</c:v>
                </c:pt>
                <c:pt idx="49">
                  <c:v>114.15</c:v>
                </c:pt>
                <c:pt idx="50">
                  <c:v>114.15</c:v>
                </c:pt>
                <c:pt idx="51">
                  <c:v>114.2</c:v>
                </c:pt>
                <c:pt idx="52">
                  <c:v>114.26</c:v>
                </c:pt>
                <c:pt idx="53">
                  <c:v>114.24</c:v>
                </c:pt>
                <c:pt idx="54">
                  <c:v>114.3</c:v>
                </c:pt>
                <c:pt idx="55">
                  <c:v>114.33</c:v>
                </c:pt>
                <c:pt idx="56">
                  <c:v>114.4</c:v>
                </c:pt>
                <c:pt idx="57">
                  <c:v>114.4</c:v>
                </c:pt>
                <c:pt idx="58">
                  <c:v>114.44</c:v>
                </c:pt>
                <c:pt idx="59">
                  <c:v>114.5</c:v>
                </c:pt>
                <c:pt idx="60">
                  <c:v>114.46</c:v>
                </c:pt>
                <c:pt idx="61">
                  <c:v>114.45</c:v>
                </c:pt>
                <c:pt idx="62">
                  <c:v>114.45</c:v>
                </c:pt>
                <c:pt idx="63">
                  <c:v>114.43</c:v>
                </c:pt>
                <c:pt idx="64">
                  <c:v>114.51</c:v>
                </c:pt>
                <c:pt idx="65">
                  <c:v>114.45</c:v>
                </c:pt>
                <c:pt idx="66">
                  <c:v>114.5</c:v>
                </c:pt>
                <c:pt idx="67">
                  <c:v>114.5</c:v>
                </c:pt>
                <c:pt idx="68">
                  <c:v>114.54</c:v>
                </c:pt>
                <c:pt idx="69">
                  <c:v>114.52</c:v>
                </c:pt>
                <c:pt idx="70">
                  <c:v>114.51</c:v>
                </c:pt>
                <c:pt idx="71">
                  <c:v>114.48</c:v>
                </c:pt>
                <c:pt idx="72">
                  <c:v>114.47</c:v>
                </c:pt>
                <c:pt idx="73">
                  <c:v>114.46</c:v>
                </c:pt>
                <c:pt idx="74">
                  <c:v>114.35</c:v>
                </c:pt>
                <c:pt idx="75">
                  <c:v>114.4</c:v>
                </c:pt>
                <c:pt idx="76">
                  <c:v>114.53</c:v>
                </c:pt>
                <c:pt idx="77">
                  <c:v>114.6</c:v>
                </c:pt>
                <c:pt idx="78">
                  <c:v>114.62</c:v>
                </c:pt>
                <c:pt idx="79">
                  <c:v>114.65</c:v>
                </c:pt>
                <c:pt idx="80">
                  <c:v>114.61</c:v>
                </c:pt>
                <c:pt idx="81">
                  <c:v>114.05</c:v>
                </c:pt>
                <c:pt idx="82">
                  <c:v>114.09</c:v>
                </c:pt>
                <c:pt idx="83">
                  <c:v>114.13</c:v>
                </c:pt>
                <c:pt idx="84">
                  <c:v>114.12</c:v>
                </c:pt>
                <c:pt idx="85">
                  <c:v>114.1</c:v>
                </c:pt>
                <c:pt idx="86">
                  <c:v>114.05</c:v>
                </c:pt>
                <c:pt idx="87">
                  <c:v>114.15</c:v>
                </c:pt>
                <c:pt idx="88">
                  <c:v>114.01</c:v>
                </c:pt>
                <c:pt idx="89">
                  <c:v>114.01</c:v>
                </c:pt>
                <c:pt idx="90">
                  <c:v>113.98</c:v>
                </c:pt>
                <c:pt idx="91">
                  <c:v>113.98</c:v>
                </c:pt>
                <c:pt idx="92">
                  <c:v>113.93</c:v>
                </c:pt>
                <c:pt idx="93">
                  <c:v>113.97</c:v>
                </c:pt>
                <c:pt idx="94">
                  <c:v>113.93</c:v>
                </c:pt>
                <c:pt idx="95">
                  <c:v>113.97</c:v>
                </c:pt>
                <c:pt idx="96">
                  <c:v>113.92</c:v>
                </c:pt>
                <c:pt idx="97">
                  <c:v>113.94</c:v>
                </c:pt>
                <c:pt idx="98">
                  <c:v>113.95</c:v>
                </c:pt>
                <c:pt idx="99">
                  <c:v>113.87</c:v>
                </c:pt>
                <c:pt idx="100">
                  <c:v>113.76</c:v>
                </c:pt>
                <c:pt idx="101">
                  <c:v>113.85</c:v>
                </c:pt>
                <c:pt idx="102">
                  <c:v>113.77</c:v>
                </c:pt>
                <c:pt idx="103">
                  <c:v>113.76</c:v>
                </c:pt>
                <c:pt idx="104">
                  <c:v>113.77</c:v>
                </c:pt>
                <c:pt idx="105">
                  <c:v>113.71</c:v>
                </c:pt>
                <c:pt idx="106">
                  <c:v>113.64</c:v>
                </c:pt>
                <c:pt idx="107">
                  <c:v>113.64</c:v>
                </c:pt>
                <c:pt idx="108">
                  <c:v>113.6</c:v>
                </c:pt>
                <c:pt idx="109">
                  <c:v>113.63</c:v>
                </c:pt>
                <c:pt idx="110">
                  <c:v>113.49</c:v>
                </c:pt>
                <c:pt idx="111">
                  <c:v>113.48</c:v>
                </c:pt>
                <c:pt idx="112">
                  <c:v>113.49</c:v>
                </c:pt>
                <c:pt idx="113">
                  <c:v>113.48</c:v>
                </c:pt>
                <c:pt idx="114">
                  <c:v>113.42</c:v>
                </c:pt>
                <c:pt idx="115">
                  <c:v>113.51</c:v>
                </c:pt>
                <c:pt idx="116">
                  <c:v>113.52</c:v>
                </c:pt>
                <c:pt idx="117">
                  <c:v>113.45</c:v>
                </c:pt>
                <c:pt idx="118">
                  <c:v>113.47</c:v>
                </c:pt>
                <c:pt idx="119">
                  <c:v>113.46</c:v>
                </c:pt>
                <c:pt idx="120">
                  <c:v>113.56</c:v>
                </c:pt>
                <c:pt idx="121">
                  <c:v>113.48</c:v>
                </c:pt>
                <c:pt idx="122">
                  <c:v>113.5</c:v>
                </c:pt>
                <c:pt idx="123">
                  <c:v>113.38</c:v>
                </c:pt>
                <c:pt idx="124">
                  <c:v>113.36</c:v>
                </c:pt>
                <c:pt idx="125">
                  <c:v>113.34</c:v>
                </c:pt>
                <c:pt idx="126">
                  <c:v>113.36</c:v>
                </c:pt>
                <c:pt idx="127">
                  <c:v>113.34</c:v>
                </c:pt>
                <c:pt idx="128">
                  <c:v>113.35</c:v>
                </c:pt>
                <c:pt idx="129">
                  <c:v>113.32</c:v>
                </c:pt>
                <c:pt idx="130">
                  <c:v>113.38</c:v>
                </c:pt>
                <c:pt idx="131">
                  <c:v>113.36</c:v>
                </c:pt>
                <c:pt idx="132">
                  <c:v>113.33</c:v>
                </c:pt>
                <c:pt idx="133">
                  <c:v>113.31</c:v>
                </c:pt>
                <c:pt idx="134">
                  <c:v>113.27</c:v>
                </c:pt>
                <c:pt idx="135">
                  <c:v>113.35</c:v>
                </c:pt>
                <c:pt idx="136">
                  <c:v>113.19</c:v>
                </c:pt>
                <c:pt idx="137">
                  <c:v>113.31</c:v>
                </c:pt>
                <c:pt idx="138">
                  <c:v>113.29</c:v>
                </c:pt>
                <c:pt idx="139">
                  <c:v>113.33</c:v>
                </c:pt>
                <c:pt idx="140">
                  <c:v>113.18</c:v>
                </c:pt>
                <c:pt idx="141">
                  <c:v>113.21</c:v>
                </c:pt>
                <c:pt idx="142">
                  <c:v>113.3</c:v>
                </c:pt>
                <c:pt idx="143">
                  <c:v>113.28</c:v>
                </c:pt>
                <c:pt idx="144">
                  <c:v>113.35</c:v>
                </c:pt>
                <c:pt idx="145">
                  <c:v>113.37</c:v>
                </c:pt>
                <c:pt idx="146">
                  <c:v>113.43</c:v>
                </c:pt>
                <c:pt idx="147">
                  <c:v>113.4</c:v>
                </c:pt>
                <c:pt idx="148">
                  <c:v>113.6</c:v>
                </c:pt>
                <c:pt idx="149">
                  <c:v>113.43</c:v>
                </c:pt>
                <c:pt idx="150">
                  <c:v>113.55</c:v>
                </c:pt>
                <c:pt idx="151">
                  <c:v>113.6</c:v>
                </c:pt>
                <c:pt idx="152">
                  <c:v>113.59</c:v>
                </c:pt>
                <c:pt idx="153">
                  <c:v>113.68</c:v>
                </c:pt>
                <c:pt idx="154">
                  <c:v>113.75</c:v>
                </c:pt>
                <c:pt idx="155">
                  <c:v>113.74</c:v>
                </c:pt>
                <c:pt idx="156">
                  <c:v>113.8</c:v>
                </c:pt>
                <c:pt idx="157">
                  <c:v>113.85</c:v>
                </c:pt>
                <c:pt idx="158">
                  <c:v>113.84</c:v>
                </c:pt>
                <c:pt idx="159">
                  <c:v>113.88</c:v>
                </c:pt>
                <c:pt idx="160">
                  <c:v>113.94</c:v>
                </c:pt>
                <c:pt idx="161">
                  <c:v>113.89</c:v>
                </c:pt>
                <c:pt idx="162">
                  <c:v>113.83</c:v>
                </c:pt>
                <c:pt idx="163">
                  <c:v>113.78</c:v>
                </c:pt>
                <c:pt idx="164">
                  <c:v>113.75</c:v>
                </c:pt>
                <c:pt idx="165">
                  <c:v>113.75</c:v>
                </c:pt>
                <c:pt idx="166">
                  <c:v>113.62</c:v>
                </c:pt>
                <c:pt idx="167">
                  <c:v>113.61</c:v>
                </c:pt>
                <c:pt idx="168">
                  <c:v>113.55</c:v>
                </c:pt>
                <c:pt idx="169">
                  <c:v>113.54</c:v>
                </c:pt>
                <c:pt idx="170">
                  <c:v>113.53</c:v>
                </c:pt>
                <c:pt idx="171">
                  <c:v>113.5</c:v>
                </c:pt>
                <c:pt idx="172">
                  <c:v>113.47</c:v>
                </c:pt>
                <c:pt idx="173">
                  <c:v>113.42</c:v>
                </c:pt>
                <c:pt idx="174">
                  <c:v>113.43</c:v>
                </c:pt>
                <c:pt idx="175">
                  <c:v>113.34</c:v>
                </c:pt>
                <c:pt idx="176">
                  <c:v>113.28</c:v>
                </c:pt>
                <c:pt idx="177">
                  <c:v>113.29</c:v>
                </c:pt>
                <c:pt idx="178">
                  <c:v>113.26</c:v>
                </c:pt>
                <c:pt idx="179">
                  <c:v>113.23</c:v>
                </c:pt>
                <c:pt idx="180">
                  <c:v>113.22</c:v>
                </c:pt>
                <c:pt idx="181">
                  <c:v>113.13</c:v>
                </c:pt>
                <c:pt idx="182">
                  <c:v>113.15</c:v>
                </c:pt>
                <c:pt idx="183">
                  <c:v>113.12</c:v>
                </c:pt>
                <c:pt idx="184">
                  <c:v>113.1</c:v>
                </c:pt>
                <c:pt idx="185">
                  <c:v>113.18</c:v>
                </c:pt>
                <c:pt idx="186">
                  <c:v>113.05</c:v>
                </c:pt>
                <c:pt idx="187">
                  <c:v>113.12</c:v>
                </c:pt>
                <c:pt idx="188">
                  <c:v>113.08</c:v>
                </c:pt>
                <c:pt idx="189">
                  <c:v>113.09</c:v>
                </c:pt>
                <c:pt idx="190">
                  <c:v>113.03</c:v>
                </c:pt>
                <c:pt idx="191">
                  <c:v>112.97</c:v>
                </c:pt>
                <c:pt idx="192">
                  <c:v>113.03</c:v>
                </c:pt>
                <c:pt idx="193">
                  <c:v>113.08</c:v>
                </c:pt>
                <c:pt idx="194">
                  <c:v>113.14</c:v>
                </c:pt>
                <c:pt idx="195">
                  <c:v>113.11</c:v>
                </c:pt>
                <c:pt idx="196">
                  <c:v>113.1</c:v>
                </c:pt>
                <c:pt idx="197">
                  <c:v>113.16</c:v>
                </c:pt>
                <c:pt idx="198">
                  <c:v>113.22</c:v>
                </c:pt>
                <c:pt idx="199">
                  <c:v>113.2</c:v>
                </c:pt>
                <c:pt idx="200">
                  <c:v>113.26</c:v>
                </c:pt>
                <c:pt idx="201">
                  <c:v>113.27</c:v>
                </c:pt>
                <c:pt idx="202">
                  <c:v>113.23</c:v>
                </c:pt>
                <c:pt idx="203">
                  <c:v>113.26</c:v>
                </c:pt>
                <c:pt idx="204">
                  <c:v>113.2</c:v>
                </c:pt>
                <c:pt idx="205">
                  <c:v>113.15</c:v>
                </c:pt>
                <c:pt idx="206">
                  <c:v>113.14</c:v>
                </c:pt>
                <c:pt idx="207">
                  <c:v>113.16</c:v>
                </c:pt>
                <c:pt idx="208">
                  <c:v>113.04</c:v>
                </c:pt>
                <c:pt idx="209">
                  <c:v>113.03</c:v>
                </c:pt>
                <c:pt idx="210">
                  <c:v>113.01</c:v>
                </c:pt>
                <c:pt idx="211">
                  <c:v>112.97</c:v>
                </c:pt>
                <c:pt idx="212">
                  <c:v>112.9</c:v>
                </c:pt>
                <c:pt idx="213">
                  <c:v>112.88</c:v>
                </c:pt>
                <c:pt idx="214">
                  <c:v>112.9</c:v>
                </c:pt>
                <c:pt idx="215">
                  <c:v>112.9</c:v>
                </c:pt>
                <c:pt idx="216">
                  <c:v>112.88</c:v>
                </c:pt>
                <c:pt idx="217">
                  <c:v>112.82</c:v>
                </c:pt>
                <c:pt idx="218">
                  <c:v>112.85</c:v>
                </c:pt>
                <c:pt idx="219">
                  <c:v>112.86</c:v>
                </c:pt>
                <c:pt idx="220">
                  <c:v>112.75</c:v>
                </c:pt>
                <c:pt idx="221">
                  <c:v>112.82</c:v>
                </c:pt>
                <c:pt idx="222">
                  <c:v>112.77</c:v>
                </c:pt>
                <c:pt idx="223">
                  <c:v>112.79</c:v>
                </c:pt>
                <c:pt idx="224">
                  <c:v>112.69</c:v>
                </c:pt>
                <c:pt idx="225">
                  <c:v>112.77</c:v>
                </c:pt>
                <c:pt idx="226">
                  <c:v>112.7</c:v>
                </c:pt>
                <c:pt idx="227">
                  <c:v>112.68</c:v>
                </c:pt>
                <c:pt idx="228">
                  <c:v>112.77</c:v>
                </c:pt>
                <c:pt idx="229">
                  <c:v>112.55</c:v>
                </c:pt>
                <c:pt idx="230">
                  <c:v>112.58</c:v>
                </c:pt>
                <c:pt idx="231">
                  <c:v>112.48</c:v>
                </c:pt>
                <c:pt idx="232">
                  <c:v>112.5</c:v>
                </c:pt>
                <c:pt idx="233">
                  <c:v>112.45</c:v>
                </c:pt>
                <c:pt idx="234">
                  <c:v>112.63</c:v>
                </c:pt>
                <c:pt idx="235">
                  <c:v>112.43</c:v>
                </c:pt>
                <c:pt idx="236">
                  <c:v>112.46</c:v>
                </c:pt>
                <c:pt idx="237">
                  <c:v>112.44</c:v>
                </c:pt>
                <c:pt idx="238">
                  <c:v>112.58</c:v>
                </c:pt>
                <c:pt idx="239">
                  <c:v>112.43</c:v>
                </c:pt>
                <c:pt idx="240">
                  <c:v>112.44</c:v>
                </c:pt>
                <c:pt idx="241">
                  <c:v>112.52</c:v>
                </c:pt>
                <c:pt idx="242">
                  <c:v>112.56</c:v>
                </c:pt>
                <c:pt idx="243">
                  <c:v>112.51</c:v>
                </c:pt>
                <c:pt idx="244">
                  <c:v>112.44</c:v>
                </c:pt>
                <c:pt idx="245">
                  <c:v>112.46</c:v>
                </c:pt>
                <c:pt idx="246">
                  <c:v>112.45</c:v>
                </c:pt>
                <c:pt idx="247">
                  <c:v>112.49</c:v>
                </c:pt>
                <c:pt idx="248">
                  <c:v>112.53</c:v>
                </c:pt>
                <c:pt idx="249">
                  <c:v>112.54</c:v>
                </c:pt>
                <c:pt idx="250">
                  <c:v>112.5</c:v>
                </c:pt>
                <c:pt idx="251">
                  <c:v>112.54</c:v>
                </c:pt>
                <c:pt idx="252">
                  <c:v>112.63</c:v>
                </c:pt>
                <c:pt idx="253">
                  <c:v>112.54</c:v>
                </c:pt>
                <c:pt idx="254">
                  <c:v>112.69</c:v>
                </c:pt>
                <c:pt idx="255">
                  <c:v>112.7</c:v>
                </c:pt>
                <c:pt idx="256">
                  <c:v>112.74</c:v>
                </c:pt>
                <c:pt idx="257">
                  <c:v>112.77</c:v>
                </c:pt>
                <c:pt idx="258">
                  <c:v>112.92</c:v>
                </c:pt>
                <c:pt idx="259">
                  <c:v>112.92</c:v>
                </c:pt>
                <c:pt idx="260">
                  <c:v>112.99</c:v>
                </c:pt>
                <c:pt idx="261">
                  <c:v>112.97</c:v>
                </c:pt>
                <c:pt idx="262">
                  <c:v>113.06</c:v>
                </c:pt>
                <c:pt idx="263">
                  <c:v>113.02</c:v>
                </c:pt>
                <c:pt idx="264">
                  <c:v>113.06</c:v>
                </c:pt>
                <c:pt idx="265">
                  <c:v>113.18</c:v>
                </c:pt>
                <c:pt idx="266">
                  <c:v>113.17</c:v>
                </c:pt>
                <c:pt idx="267">
                  <c:v>113.1</c:v>
                </c:pt>
                <c:pt idx="268">
                  <c:v>113.13</c:v>
                </c:pt>
                <c:pt idx="269">
                  <c:v>113.21</c:v>
                </c:pt>
                <c:pt idx="270">
                  <c:v>113.16</c:v>
                </c:pt>
                <c:pt idx="271">
                  <c:v>113.14</c:v>
                </c:pt>
                <c:pt idx="272">
                  <c:v>113.1</c:v>
                </c:pt>
                <c:pt idx="273">
                  <c:v>113.02</c:v>
                </c:pt>
                <c:pt idx="274">
                  <c:v>112.96</c:v>
                </c:pt>
                <c:pt idx="275">
                  <c:v>112.88</c:v>
                </c:pt>
                <c:pt idx="276">
                  <c:v>112.87</c:v>
                </c:pt>
                <c:pt idx="277">
                  <c:v>112.77</c:v>
                </c:pt>
                <c:pt idx="278">
                  <c:v>112.7</c:v>
                </c:pt>
                <c:pt idx="279">
                  <c:v>112.72</c:v>
                </c:pt>
                <c:pt idx="280">
                  <c:v>112.74</c:v>
                </c:pt>
                <c:pt idx="281">
                  <c:v>112.7</c:v>
                </c:pt>
                <c:pt idx="282">
                  <c:v>112.61</c:v>
                </c:pt>
                <c:pt idx="283">
                  <c:v>112.6</c:v>
                </c:pt>
                <c:pt idx="284">
                  <c:v>112.62</c:v>
                </c:pt>
                <c:pt idx="285">
                  <c:v>112.69</c:v>
                </c:pt>
                <c:pt idx="286">
                  <c:v>112.77</c:v>
                </c:pt>
                <c:pt idx="287">
                  <c:v>112.72</c:v>
                </c:pt>
                <c:pt idx="288">
                  <c:v>112.67</c:v>
                </c:pt>
                <c:pt idx="289">
                  <c:v>112.74</c:v>
                </c:pt>
                <c:pt idx="290">
                  <c:v>112.79</c:v>
                </c:pt>
                <c:pt idx="291">
                  <c:v>112.75</c:v>
                </c:pt>
                <c:pt idx="292">
                  <c:v>112.73</c:v>
                </c:pt>
                <c:pt idx="293">
                  <c:v>112.8</c:v>
                </c:pt>
                <c:pt idx="294">
                  <c:v>112.77</c:v>
                </c:pt>
                <c:pt idx="295">
                  <c:v>112.69</c:v>
                </c:pt>
                <c:pt idx="296">
                  <c:v>112.84</c:v>
                </c:pt>
                <c:pt idx="297">
                  <c:v>112.95</c:v>
                </c:pt>
                <c:pt idx="298">
                  <c:v>112.96</c:v>
                </c:pt>
                <c:pt idx="299">
                  <c:v>112.8</c:v>
                </c:pt>
                <c:pt idx="300">
                  <c:v>112.84</c:v>
                </c:pt>
                <c:pt idx="301">
                  <c:v>112.89</c:v>
                </c:pt>
                <c:pt idx="302">
                  <c:v>112.87</c:v>
                </c:pt>
                <c:pt idx="303">
                  <c:v>112.86</c:v>
                </c:pt>
                <c:pt idx="304">
                  <c:v>112.89</c:v>
                </c:pt>
                <c:pt idx="305">
                  <c:v>112.95</c:v>
                </c:pt>
                <c:pt idx="306">
                  <c:v>113.05</c:v>
                </c:pt>
                <c:pt idx="307">
                  <c:v>113.05</c:v>
                </c:pt>
                <c:pt idx="308">
                  <c:v>113.08</c:v>
                </c:pt>
                <c:pt idx="309">
                  <c:v>113.17</c:v>
                </c:pt>
                <c:pt idx="310">
                  <c:v>113.22</c:v>
                </c:pt>
                <c:pt idx="311">
                  <c:v>113.25</c:v>
                </c:pt>
                <c:pt idx="312">
                  <c:v>113.3</c:v>
                </c:pt>
                <c:pt idx="313">
                  <c:v>113.27</c:v>
                </c:pt>
                <c:pt idx="314">
                  <c:v>113.3</c:v>
                </c:pt>
                <c:pt idx="315">
                  <c:v>113.33</c:v>
                </c:pt>
                <c:pt idx="316">
                  <c:v>113.28</c:v>
                </c:pt>
                <c:pt idx="317">
                  <c:v>113.2</c:v>
                </c:pt>
                <c:pt idx="318">
                  <c:v>113.28</c:v>
                </c:pt>
                <c:pt idx="319">
                  <c:v>113.35</c:v>
                </c:pt>
                <c:pt idx="320">
                  <c:v>113.34</c:v>
                </c:pt>
                <c:pt idx="321">
                  <c:v>113.3</c:v>
                </c:pt>
                <c:pt idx="322">
                  <c:v>113.34</c:v>
                </c:pt>
                <c:pt idx="323">
                  <c:v>113.34</c:v>
                </c:pt>
                <c:pt idx="324">
                  <c:v>113.38</c:v>
                </c:pt>
                <c:pt idx="325">
                  <c:v>113.31</c:v>
                </c:pt>
                <c:pt idx="326">
                  <c:v>113.39</c:v>
                </c:pt>
                <c:pt idx="327">
                  <c:v>113.25</c:v>
                </c:pt>
                <c:pt idx="328">
                  <c:v>113.35</c:v>
                </c:pt>
                <c:pt idx="329">
                  <c:v>113.21</c:v>
                </c:pt>
                <c:pt idx="330">
                  <c:v>113.15</c:v>
                </c:pt>
                <c:pt idx="331">
                  <c:v>113.12</c:v>
                </c:pt>
                <c:pt idx="332">
                  <c:v>113.1</c:v>
                </c:pt>
                <c:pt idx="333">
                  <c:v>112.96</c:v>
                </c:pt>
                <c:pt idx="334">
                  <c:v>112.98</c:v>
                </c:pt>
                <c:pt idx="335">
                  <c:v>112.91</c:v>
                </c:pt>
                <c:pt idx="336">
                  <c:v>112.76</c:v>
                </c:pt>
                <c:pt idx="337">
                  <c:v>112.79</c:v>
                </c:pt>
                <c:pt idx="338">
                  <c:v>112.79</c:v>
                </c:pt>
                <c:pt idx="339">
                  <c:v>112.75</c:v>
                </c:pt>
                <c:pt idx="340">
                  <c:v>112.69</c:v>
                </c:pt>
                <c:pt idx="341">
                  <c:v>112.69</c:v>
                </c:pt>
                <c:pt idx="342">
                  <c:v>112.68</c:v>
                </c:pt>
                <c:pt idx="343">
                  <c:v>112.45</c:v>
                </c:pt>
                <c:pt idx="344">
                  <c:v>112.57</c:v>
                </c:pt>
                <c:pt idx="345">
                  <c:v>112.5</c:v>
                </c:pt>
                <c:pt idx="346">
                  <c:v>112.35</c:v>
                </c:pt>
                <c:pt idx="347">
                  <c:v>112.43</c:v>
                </c:pt>
                <c:pt idx="348">
                  <c:v>112.56</c:v>
                </c:pt>
                <c:pt idx="349">
                  <c:v>112.4</c:v>
                </c:pt>
                <c:pt idx="350">
                  <c:v>112.39</c:v>
                </c:pt>
                <c:pt idx="351">
                  <c:v>112.58</c:v>
                </c:pt>
                <c:pt idx="352">
                  <c:v>112.46</c:v>
                </c:pt>
                <c:pt idx="353">
                  <c:v>112.45</c:v>
                </c:pt>
                <c:pt idx="354">
                  <c:v>112.45</c:v>
                </c:pt>
                <c:pt idx="355">
                  <c:v>112.35</c:v>
                </c:pt>
                <c:pt idx="356">
                  <c:v>112.31</c:v>
                </c:pt>
                <c:pt idx="357">
                  <c:v>112.31</c:v>
                </c:pt>
                <c:pt idx="358">
                  <c:v>112.38</c:v>
                </c:pt>
                <c:pt idx="359">
                  <c:v>112.38</c:v>
                </c:pt>
                <c:pt idx="360">
                  <c:v>112.55</c:v>
                </c:pt>
                <c:pt idx="361">
                  <c:v>112.6</c:v>
                </c:pt>
                <c:pt idx="362">
                  <c:v>112.69</c:v>
                </c:pt>
                <c:pt idx="363">
                  <c:v>112.78</c:v>
                </c:pt>
                <c:pt idx="364">
                  <c:v>112.89</c:v>
                </c:pt>
                <c:pt idx="365">
                  <c:v>113.1</c:v>
                </c:pt>
                <c:pt idx="366">
                  <c:v>113</c:v>
                </c:pt>
                <c:pt idx="367">
                  <c:v>113.15</c:v>
                </c:pt>
                <c:pt idx="368">
                  <c:v>113.2</c:v>
                </c:pt>
                <c:pt idx="369">
                  <c:v>113.23</c:v>
                </c:pt>
                <c:pt idx="370">
                  <c:v>113.25</c:v>
                </c:pt>
                <c:pt idx="371">
                  <c:v>113.28</c:v>
                </c:pt>
                <c:pt idx="372">
                  <c:v>113.35</c:v>
                </c:pt>
                <c:pt idx="373">
                  <c:v>113.36</c:v>
                </c:pt>
                <c:pt idx="374">
                  <c:v>113.35</c:v>
                </c:pt>
                <c:pt idx="375">
                  <c:v>113.42</c:v>
                </c:pt>
                <c:pt idx="376">
                  <c:v>113.37</c:v>
                </c:pt>
                <c:pt idx="377">
                  <c:v>113.49</c:v>
                </c:pt>
                <c:pt idx="378">
                  <c:v>113.41</c:v>
                </c:pt>
                <c:pt idx="379">
                  <c:v>113.44</c:v>
                </c:pt>
                <c:pt idx="380">
                  <c:v>113.4</c:v>
                </c:pt>
                <c:pt idx="381">
                  <c:v>113.44</c:v>
                </c:pt>
                <c:pt idx="382">
                  <c:v>113.45</c:v>
                </c:pt>
                <c:pt idx="383">
                  <c:v>113.48</c:v>
                </c:pt>
                <c:pt idx="384">
                  <c:v>113.43</c:v>
                </c:pt>
                <c:pt idx="385">
                  <c:v>113.48</c:v>
                </c:pt>
                <c:pt idx="386">
                  <c:v>113.59</c:v>
                </c:pt>
                <c:pt idx="387">
                  <c:v>113.51</c:v>
                </c:pt>
                <c:pt idx="388">
                  <c:v>113.47</c:v>
                </c:pt>
                <c:pt idx="389">
                  <c:v>113.5</c:v>
                </c:pt>
                <c:pt idx="390">
                  <c:v>113.52</c:v>
                </c:pt>
                <c:pt idx="391">
                  <c:v>113.44</c:v>
                </c:pt>
                <c:pt idx="392">
                  <c:v>113.43</c:v>
                </c:pt>
                <c:pt idx="393">
                  <c:v>113.41</c:v>
                </c:pt>
                <c:pt idx="394">
                  <c:v>113.46</c:v>
                </c:pt>
                <c:pt idx="395">
                  <c:v>113.4</c:v>
                </c:pt>
                <c:pt idx="396">
                  <c:v>113.4</c:v>
                </c:pt>
                <c:pt idx="397">
                  <c:v>113.5</c:v>
                </c:pt>
                <c:pt idx="398">
                  <c:v>113.4</c:v>
                </c:pt>
                <c:pt idx="399">
                  <c:v>113.48</c:v>
                </c:pt>
                <c:pt idx="400">
                  <c:v>113.54</c:v>
                </c:pt>
                <c:pt idx="401">
                  <c:v>113.59</c:v>
                </c:pt>
                <c:pt idx="402">
                  <c:v>113.51</c:v>
                </c:pt>
                <c:pt idx="403">
                  <c:v>113.56</c:v>
                </c:pt>
                <c:pt idx="404">
                  <c:v>113.65</c:v>
                </c:pt>
                <c:pt idx="405">
                  <c:v>113.69</c:v>
                </c:pt>
                <c:pt idx="406">
                  <c:v>113.67</c:v>
                </c:pt>
                <c:pt idx="407">
                  <c:v>113.73</c:v>
                </c:pt>
                <c:pt idx="408">
                  <c:v>113.8</c:v>
                </c:pt>
                <c:pt idx="409">
                  <c:v>113.8</c:v>
                </c:pt>
                <c:pt idx="410">
                  <c:v>113.85</c:v>
                </c:pt>
                <c:pt idx="411">
                  <c:v>114.22</c:v>
                </c:pt>
                <c:pt idx="412">
                  <c:v>114.45</c:v>
                </c:pt>
                <c:pt idx="413">
                  <c:v>114.41</c:v>
                </c:pt>
                <c:pt idx="414">
                  <c:v>114.64</c:v>
                </c:pt>
                <c:pt idx="415">
                  <c:v>114.43</c:v>
                </c:pt>
                <c:pt idx="416">
                  <c:v>114.42</c:v>
                </c:pt>
                <c:pt idx="417">
                  <c:v>114.16</c:v>
                </c:pt>
                <c:pt idx="418">
                  <c:v>113.76</c:v>
                </c:pt>
                <c:pt idx="419">
                  <c:v>113.62</c:v>
                </c:pt>
                <c:pt idx="420">
                  <c:v>113.86</c:v>
                </c:pt>
                <c:pt idx="421">
                  <c:v>114.04</c:v>
                </c:pt>
                <c:pt idx="422">
                  <c:v>113.66</c:v>
                </c:pt>
                <c:pt idx="423">
                  <c:v>113.53</c:v>
                </c:pt>
                <c:pt idx="424">
                  <c:v>113.7</c:v>
                </c:pt>
                <c:pt idx="425">
                  <c:v>114.67</c:v>
                </c:pt>
                <c:pt idx="426">
                  <c:v>114.59</c:v>
                </c:pt>
                <c:pt idx="427">
                  <c:v>114.58</c:v>
                </c:pt>
                <c:pt idx="428">
                  <c:v>114.54</c:v>
                </c:pt>
                <c:pt idx="429">
                  <c:v>114.52</c:v>
                </c:pt>
                <c:pt idx="430">
                  <c:v>114.46</c:v>
                </c:pt>
                <c:pt idx="431">
                  <c:v>114.42</c:v>
                </c:pt>
                <c:pt idx="432">
                  <c:v>114.41</c:v>
                </c:pt>
                <c:pt idx="433">
                  <c:v>114.47</c:v>
                </c:pt>
                <c:pt idx="434">
                  <c:v>113.88</c:v>
                </c:pt>
                <c:pt idx="435">
                  <c:v>113.86</c:v>
                </c:pt>
                <c:pt idx="436">
                  <c:v>113.87</c:v>
                </c:pt>
                <c:pt idx="437">
                  <c:v>113.87</c:v>
                </c:pt>
                <c:pt idx="438">
                  <c:v>113.92</c:v>
                </c:pt>
                <c:pt idx="439">
                  <c:v>113.9</c:v>
                </c:pt>
                <c:pt idx="440">
                  <c:v>113.82</c:v>
                </c:pt>
                <c:pt idx="441">
                  <c:v>113.78</c:v>
                </c:pt>
                <c:pt idx="442">
                  <c:v>113.72</c:v>
                </c:pt>
                <c:pt idx="443">
                  <c:v>113.67</c:v>
                </c:pt>
                <c:pt idx="444">
                  <c:v>113.65</c:v>
                </c:pt>
                <c:pt idx="445">
                  <c:v>113.6</c:v>
                </c:pt>
                <c:pt idx="446">
                  <c:v>113.64</c:v>
                </c:pt>
                <c:pt idx="447">
                  <c:v>113.54</c:v>
                </c:pt>
                <c:pt idx="448">
                  <c:v>113.55</c:v>
                </c:pt>
                <c:pt idx="449">
                  <c:v>113.5</c:v>
                </c:pt>
                <c:pt idx="450">
                  <c:v>113.45</c:v>
                </c:pt>
                <c:pt idx="451">
                  <c:v>113.42</c:v>
                </c:pt>
                <c:pt idx="452">
                  <c:v>113.39</c:v>
                </c:pt>
                <c:pt idx="453">
                  <c:v>113.42</c:v>
                </c:pt>
                <c:pt idx="454">
                  <c:v>113.39</c:v>
                </c:pt>
                <c:pt idx="455">
                  <c:v>113.34</c:v>
                </c:pt>
                <c:pt idx="456">
                  <c:v>113.33</c:v>
                </c:pt>
                <c:pt idx="457">
                  <c:v>113.44</c:v>
                </c:pt>
                <c:pt idx="458">
                  <c:v>113.59</c:v>
                </c:pt>
                <c:pt idx="459">
                  <c:v>113.72</c:v>
                </c:pt>
                <c:pt idx="460">
                  <c:v>113.81</c:v>
                </c:pt>
                <c:pt idx="461">
                  <c:v>113.88</c:v>
                </c:pt>
                <c:pt idx="462">
                  <c:v>113.8</c:v>
                </c:pt>
                <c:pt idx="463">
                  <c:v>113.99</c:v>
                </c:pt>
                <c:pt idx="464">
                  <c:v>114.06</c:v>
                </c:pt>
                <c:pt idx="465">
                  <c:v>114.01</c:v>
                </c:pt>
                <c:pt idx="466">
                  <c:v>114.15</c:v>
                </c:pt>
                <c:pt idx="467">
                  <c:v>114.21</c:v>
                </c:pt>
                <c:pt idx="468">
                  <c:v>114.27</c:v>
                </c:pt>
                <c:pt idx="469">
                  <c:v>114.15</c:v>
                </c:pt>
                <c:pt idx="470">
                  <c:v>114.17</c:v>
                </c:pt>
                <c:pt idx="471">
                  <c:v>114.1</c:v>
                </c:pt>
                <c:pt idx="472">
                  <c:v>114.15</c:v>
                </c:pt>
                <c:pt idx="473">
                  <c:v>114.15</c:v>
                </c:pt>
                <c:pt idx="474">
                  <c:v>114.23</c:v>
                </c:pt>
                <c:pt idx="475">
                  <c:v>114.14</c:v>
                </c:pt>
                <c:pt idx="476">
                  <c:v>114.17</c:v>
                </c:pt>
                <c:pt idx="477">
                  <c:v>114.11</c:v>
                </c:pt>
                <c:pt idx="478">
                  <c:v>114.05</c:v>
                </c:pt>
                <c:pt idx="479">
                  <c:v>113.96</c:v>
                </c:pt>
                <c:pt idx="480">
                  <c:v>114.04</c:v>
                </c:pt>
                <c:pt idx="481">
                  <c:v>114.18</c:v>
                </c:pt>
                <c:pt idx="482">
                  <c:v>114.08</c:v>
                </c:pt>
                <c:pt idx="483">
                  <c:v>114</c:v>
                </c:pt>
                <c:pt idx="484">
                  <c:v>113.86</c:v>
                </c:pt>
                <c:pt idx="485">
                  <c:v>113.8</c:v>
                </c:pt>
                <c:pt idx="486">
                  <c:v>113.79</c:v>
                </c:pt>
                <c:pt idx="487">
                  <c:v>113.71</c:v>
                </c:pt>
                <c:pt idx="488">
                  <c:v>113.67</c:v>
                </c:pt>
                <c:pt idx="489">
                  <c:v>113.64</c:v>
                </c:pt>
                <c:pt idx="490">
                  <c:v>113.68</c:v>
                </c:pt>
                <c:pt idx="491">
                  <c:v>113.72</c:v>
                </c:pt>
                <c:pt idx="492">
                  <c:v>113.68</c:v>
                </c:pt>
                <c:pt idx="493">
                  <c:v>113.73</c:v>
                </c:pt>
                <c:pt idx="494">
                  <c:v>113.7</c:v>
                </c:pt>
                <c:pt idx="495">
                  <c:v>113.62</c:v>
                </c:pt>
                <c:pt idx="496">
                  <c:v>113.58</c:v>
                </c:pt>
                <c:pt idx="497">
                  <c:v>113.57</c:v>
                </c:pt>
                <c:pt idx="498">
                  <c:v>113.54</c:v>
                </c:pt>
                <c:pt idx="499">
                  <c:v>113.43</c:v>
                </c:pt>
                <c:pt idx="500">
                  <c:v>113.49</c:v>
                </c:pt>
                <c:pt idx="501">
                  <c:v>113.53</c:v>
                </c:pt>
                <c:pt idx="502">
                  <c:v>113.52</c:v>
                </c:pt>
                <c:pt idx="503">
                  <c:v>113.45</c:v>
                </c:pt>
                <c:pt idx="504">
                  <c:v>113.52</c:v>
                </c:pt>
                <c:pt idx="505">
                  <c:v>113.46</c:v>
                </c:pt>
                <c:pt idx="506">
                  <c:v>113.42</c:v>
                </c:pt>
                <c:pt idx="507">
                  <c:v>113.41</c:v>
                </c:pt>
                <c:pt idx="508">
                  <c:v>113.41</c:v>
                </c:pt>
                <c:pt idx="509">
                  <c:v>113.36</c:v>
                </c:pt>
                <c:pt idx="510">
                  <c:v>113.43</c:v>
                </c:pt>
                <c:pt idx="511">
                  <c:v>113.39</c:v>
                </c:pt>
                <c:pt idx="512">
                  <c:v>113.45</c:v>
                </c:pt>
                <c:pt idx="513">
                  <c:v>113.36</c:v>
                </c:pt>
                <c:pt idx="514">
                  <c:v>113.37</c:v>
                </c:pt>
                <c:pt idx="515">
                  <c:v>113.36</c:v>
                </c:pt>
                <c:pt idx="516">
                  <c:v>113.39</c:v>
                </c:pt>
                <c:pt idx="517">
                  <c:v>113.33</c:v>
                </c:pt>
                <c:pt idx="518">
                  <c:v>113.35</c:v>
                </c:pt>
                <c:pt idx="519">
                  <c:v>113.38</c:v>
                </c:pt>
                <c:pt idx="520">
                  <c:v>113.4</c:v>
                </c:pt>
                <c:pt idx="521">
                  <c:v>113.38</c:v>
                </c:pt>
                <c:pt idx="522">
                  <c:v>113.55</c:v>
                </c:pt>
                <c:pt idx="523">
                  <c:v>113.62</c:v>
                </c:pt>
                <c:pt idx="524">
                  <c:v>113.83</c:v>
                </c:pt>
                <c:pt idx="525">
                  <c:v>113.87</c:v>
                </c:pt>
                <c:pt idx="526">
                  <c:v>113.97</c:v>
                </c:pt>
                <c:pt idx="527">
                  <c:v>114.1</c:v>
                </c:pt>
                <c:pt idx="528">
                  <c:v>114.09</c:v>
                </c:pt>
                <c:pt idx="529">
                  <c:v>114.05</c:v>
                </c:pt>
                <c:pt idx="530">
                  <c:v>114.06</c:v>
                </c:pt>
                <c:pt idx="531">
                  <c:v>114.13</c:v>
                </c:pt>
                <c:pt idx="532">
                  <c:v>114.26</c:v>
                </c:pt>
                <c:pt idx="533">
                  <c:v>114.26</c:v>
                </c:pt>
                <c:pt idx="534">
                  <c:v>114.26</c:v>
                </c:pt>
                <c:pt idx="535">
                  <c:v>114.2</c:v>
                </c:pt>
                <c:pt idx="536">
                  <c:v>114.22</c:v>
                </c:pt>
                <c:pt idx="537">
                  <c:v>114.14</c:v>
                </c:pt>
                <c:pt idx="538">
                  <c:v>114.03</c:v>
                </c:pt>
                <c:pt idx="539">
                  <c:v>114.03</c:v>
                </c:pt>
                <c:pt idx="540">
                  <c:v>114.05</c:v>
                </c:pt>
                <c:pt idx="541">
                  <c:v>113.96</c:v>
                </c:pt>
                <c:pt idx="542">
                  <c:v>114</c:v>
                </c:pt>
                <c:pt idx="543">
                  <c:v>113.98</c:v>
                </c:pt>
                <c:pt idx="544">
                  <c:v>114.01</c:v>
                </c:pt>
                <c:pt idx="545">
                  <c:v>114.05</c:v>
                </c:pt>
                <c:pt idx="546">
                  <c:v>114.23</c:v>
                </c:pt>
                <c:pt idx="547">
                  <c:v>114.21</c:v>
                </c:pt>
                <c:pt idx="548">
                  <c:v>114.26</c:v>
                </c:pt>
                <c:pt idx="549">
                  <c:v>114.43</c:v>
                </c:pt>
                <c:pt idx="550">
                  <c:v>114.11</c:v>
                </c:pt>
                <c:pt idx="551">
                  <c:v>114.04</c:v>
                </c:pt>
                <c:pt idx="552">
                  <c:v>113.83</c:v>
                </c:pt>
                <c:pt idx="553">
                  <c:v>113.67</c:v>
                </c:pt>
                <c:pt idx="554">
                  <c:v>113.77</c:v>
                </c:pt>
                <c:pt idx="555">
                  <c:v>113.9</c:v>
                </c:pt>
                <c:pt idx="556">
                  <c:v>113.98</c:v>
                </c:pt>
                <c:pt idx="557">
                  <c:v>114.05</c:v>
                </c:pt>
                <c:pt idx="558">
                  <c:v>114.08</c:v>
                </c:pt>
                <c:pt idx="559">
                  <c:v>114.13</c:v>
                </c:pt>
                <c:pt idx="560">
                  <c:v>114.21</c:v>
                </c:pt>
                <c:pt idx="561">
                  <c:v>114.37</c:v>
                </c:pt>
                <c:pt idx="562">
                  <c:v>114.48</c:v>
                </c:pt>
                <c:pt idx="563">
                  <c:v>114.59</c:v>
                </c:pt>
                <c:pt idx="564">
                  <c:v>114.63</c:v>
                </c:pt>
                <c:pt idx="565">
                  <c:v>114.74</c:v>
                </c:pt>
                <c:pt idx="566">
                  <c:v>114.84</c:v>
                </c:pt>
                <c:pt idx="567">
                  <c:v>114.92</c:v>
                </c:pt>
                <c:pt idx="568">
                  <c:v>114.91</c:v>
                </c:pt>
                <c:pt idx="569">
                  <c:v>114.9</c:v>
                </c:pt>
                <c:pt idx="570">
                  <c:v>114.86</c:v>
                </c:pt>
                <c:pt idx="571">
                  <c:v>114.75</c:v>
                </c:pt>
                <c:pt idx="572">
                  <c:v>114.76</c:v>
                </c:pt>
                <c:pt idx="573">
                  <c:v>114.64</c:v>
                </c:pt>
                <c:pt idx="574">
                  <c:v>114.5</c:v>
                </c:pt>
                <c:pt idx="575">
                  <c:v>114.53</c:v>
                </c:pt>
                <c:pt idx="576">
                  <c:v>114.49</c:v>
                </c:pt>
                <c:pt idx="577">
                  <c:v>114.44</c:v>
                </c:pt>
                <c:pt idx="578">
                  <c:v>114.35</c:v>
                </c:pt>
                <c:pt idx="579">
                  <c:v>114.34</c:v>
                </c:pt>
                <c:pt idx="580">
                  <c:v>114.26</c:v>
                </c:pt>
                <c:pt idx="581">
                  <c:v>114.24</c:v>
                </c:pt>
                <c:pt idx="582">
                  <c:v>114.22</c:v>
                </c:pt>
                <c:pt idx="583">
                  <c:v>114.21</c:v>
                </c:pt>
                <c:pt idx="584">
                  <c:v>114.19</c:v>
                </c:pt>
                <c:pt idx="585">
                  <c:v>114.07</c:v>
                </c:pt>
                <c:pt idx="586">
                  <c:v>114.05</c:v>
                </c:pt>
                <c:pt idx="587">
                  <c:v>113.92</c:v>
                </c:pt>
                <c:pt idx="588">
                  <c:v>113.95</c:v>
                </c:pt>
                <c:pt idx="589">
                  <c:v>113.83</c:v>
                </c:pt>
                <c:pt idx="590">
                  <c:v>113.71</c:v>
                </c:pt>
                <c:pt idx="591">
                  <c:v>113.82</c:v>
                </c:pt>
                <c:pt idx="592">
                  <c:v>114.08</c:v>
                </c:pt>
                <c:pt idx="593">
                  <c:v>114.25</c:v>
                </c:pt>
                <c:pt idx="594">
                  <c:v>114.7</c:v>
                </c:pt>
                <c:pt idx="595">
                  <c:v>115.37</c:v>
                </c:pt>
                <c:pt idx="596">
                  <c:v>115.33</c:v>
                </c:pt>
                <c:pt idx="597">
                  <c:v>114.49</c:v>
                </c:pt>
                <c:pt idx="598">
                  <c:v>114.74</c:v>
                </c:pt>
                <c:pt idx="599">
                  <c:v>116.73</c:v>
                </c:pt>
                <c:pt idx="600">
                  <c:v>116.48</c:v>
                </c:pt>
                <c:pt idx="601">
                  <c:v>116.53</c:v>
                </c:pt>
                <c:pt idx="602">
                  <c:v>116.62</c:v>
                </c:pt>
                <c:pt idx="603">
                  <c:v>116.57</c:v>
                </c:pt>
                <c:pt idx="604">
                  <c:v>116.48</c:v>
                </c:pt>
                <c:pt idx="605">
                  <c:v>116.42</c:v>
                </c:pt>
                <c:pt idx="606">
                  <c:v>116.37</c:v>
                </c:pt>
                <c:pt idx="607">
                  <c:v>116.35</c:v>
                </c:pt>
                <c:pt idx="608">
                  <c:v>116.38</c:v>
                </c:pt>
                <c:pt idx="609">
                  <c:v>116.33</c:v>
                </c:pt>
                <c:pt idx="610">
                  <c:v>116.35</c:v>
                </c:pt>
                <c:pt idx="611">
                  <c:v>116.3</c:v>
                </c:pt>
                <c:pt idx="612">
                  <c:v>116.32</c:v>
                </c:pt>
                <c:pt idx="613">
                  <c:v>116.32</c:v>
                </c:pt>
                <c:pt idx="614">
                  <c:v>116.52</c:v>
                </c:pt>
                <c:pt idx="615">
                  <c:v>116.49</c:v>
                </c:pt>
                <c:pt idx="616">
                  <c:v>116.45</c:v>
                </c:pt>
                <c:pt idx="617">
                  <c:v>116.45</c:v>
                </c:pt>
                <c:pt idx="618">
                  <c:v>116.51</c:v>
                </c:pt>
                <c:pt idx="619">
                  <c:v>116.55</c:v>
                </c:pt>
                <c:pt idx="620">
                  <c:v>116.92</c:v>
                </c:pt>
                <c:pt idx="621">
                  <c:v>116.53</c:v>
                </c:pt>
                <c:pt idx="622">
                  <c:v>116.55</c:v>
                </c:pt>
                <c:pt idx="623">
                  <c:v>116.54</c:v>
                </c:pt>
                <c:pt idx="624">
                  <c:v>116.57</c:v>
                </c:pt>
                <c:pt idx="625">
                  <c:v>116.49</c:v>
                </c:pt>
                <c:pt idx="626">
                  <c:v>116.55</c:v>
                </c:pt>
                <c:pt idx="627">
                  <c:v>116.55</c:v>
                </c:pt>
                <c:pt idx="628">
                  <c:v>116.43</c:v>
                </c:pt>
                <c:pt idx="629">
                  <c:v>116.48</c:v>
                </c:pt>
                <c:pt idx="630">
                  <c:v>116.38</c:v>
                </c:pt>
                <c:pt idx="631">
                  <c:v>116.35</c:v>
                </c:pt>
                <c:pt idx="632">
                  <c:v>116.34</c:v>
                </c:pt>
                <c:pt idx="633">
                  <c:v>116.55</c:v>
                </c:pt>
                <c:pt idx="634">
                  <c:v>116.8</c:v>
                </c:pt>
                <c:pt idx="635">
                  <c:v>116.42</c:v>
                </c:pt>
                <c:pt idx="636">
                  <c:v>116.71</c:v>
                </c:pt>
                <c:pt idx="637">
                  <c:v>116.8</c:v>
                </c:pt>
                <c:pt idx="638">
                  <c:v>116.97</c:v>
                </c:pt>
                <c:pt idx="639">
                  <c:v>116.95</c:v>
                </c:pt>
                <c:pt idx="640">
                  <c:v>116.95</c:v>
                </c:pt>
                <c:pt idx="641">
                  <c:v>116.9</c:v>
                </c:pt>
                <c:pt idx="642">
                  <c:v>117.03</c:v>
                </c:pt>
                <c:pt idx="643">
                  <c:v>116.9</c:v>
                </c:pt>
                <c:pt idx="644">
                  <c:v>116.8</c:v>
                </c:pt>
                <c:pt idx="645">
                  <c:v>116.71</c:v>
                </c:pt>
                <c:pt idx="646">
                  <c:v>116.7</c:v>
                </c:pt>
                <c:pt idx="647">
                  <c:v>116.5</c:v>
                </c:pt>
                <c:pt idx="648">
                  <c:v>116.6</c:v>
                </c:pt>
                <c:pt idx="649">
                  <c:v>117</c:v>
                </c:pt>
                <c:pt idx="650">
                  <c:v>116.4</c:v>
                </c:pt>
                <c:pt idx="651">
                  <c:v>116.5</c:v>
                </c:pt>
                <c:pt idx="652">
                  <c:v>116.65</c:v>
                </c:pt>
                <c:pt idx="653">
                  <c:v>116.8</c:v>
                </c:pt>
                <c:pt idx="654">
                  <c:v>116.3</c:v>
                </c:pt>
                <c:pt idx="655">
                  <c:v>116.35</c:v>
                </c:pt>
                <c:pt idx="656">
                  <c:v>116.2</c:v>
                </c:pt>
                <c:pt idx="657">
                  <c:v>116.2</c:v>
                </c:pt>
                <c:pt idx="658">
                  <c:v>117.05</c:v>
                </c:pt>
                <c:pt idx="659">
                  <c:v>116.05</c:v>
                </c:pt>
                <c:pt idx="660">
                  <c:v>115.97</c:v>
                </c:pt>
                <c:pt idx="661">
                  <c:v>115.95</c:v>
                </c:pt>
                <c:pt idx="662">
                  <c:v>115.85</c:v>
                </c:pt>
                <c:pt idx="663">
                  <c:v>115.6</c:v>
                </c:pt>
                <c:pt idx="664">
                  <c:v>115.65</c:v>
                </c:pt>
                <c:pt idx="665">
                  <c:v>115.5</c:v>
                </c:pt>
                <c:pt idx="666">
                  <c:v>115.5</c:v>
                </c:pt>
                <c:pt idx="667">
                  <c:v>115.4</c:v>
                </c:pt>
                <c:pt idx="668">
                  <c:v>115.6</c:v>
                </c:pt>
                <c:pt idx="669">
                  <c:v>115.27</c:v>
                </c:pt>
                <c:pt idx="670">
                  <c:v>115.25</c:v>
                </c:pt>
                <c:pt idx="671">
                  <c:v>115.39</c:v>
                </c:pt>
                <c:pt idx="672">
                  <c:v>115.39</c:v>
                </c:pt>
                <c:pt idx="673">
                  <c:v>115.3</c:v>
                </c:pt>
                <c:pt idx="674">
                  <c:v>115.3</c:v>
                </c:pt>
                <c:pt idx="675">
                  <c:v>115.18</c:v>
                </c:pt>
                <c:pt idx="676">
                  <c:v>115.07</c:v>
                </c:pt>
                <c:pt idx="677">
                  <c:v>114.84</c:v>
                </c:pt>
                <c:pt idx="678">
                  <c:v>114.69</c:v>
                </c:pt>
                <c:pt idx="679">
                  <c:v>114.61</c:v>
                </c:pt>
                <c:pt idx="680">
                  <c:v>114.68</c:v>
                </c:pt>
                <c:pt idx="681">
                  <c:v>114.52</c:v>
                </c:pt>
                <c:pt idx="682">
                  <c:v>114.65</c:v>
                </c:pt>
                <c:pt idx="683">
                  <c:v>114.56</c:v>
                </c:pt>
                <c:pt idx="684">
                  <c:v>114.38</c:v>
                </c:pt>
                <c:pt idx="685">
                  <c:v>114.63</c:v>
                </c:pt>
                <c:pt idx="686">
                  <c:v>114.6</c:v>
                </c:pt>
                <c:pt idx="687">
                  <c:v>114.64</c:v>
                </c:pt>
                <c:pt idx="688">
                  <c:v>114.7</c:v>
                </c:pt>
                <c:pt idx="689">
                  <c:v>114.89</c:v>
                </c:pt>
                <c:pt idx="690">
                  <c:v>114.82</c:v>
                </c:pt>
                <c:pt idx="691">
                  <c:v>114.94</c:v>
                </c:pt>
                <c:pt idx="692">
                  <c:v>114.88</c:v>
                </c:pt>
                <c:pt idx="693">
                  <c:v>115</c:v>
                </c:pt>
                <c:pt idx="694">
                  <c:v>114.9</c:v>
                </c:pt>
                <c:pt idx="695">
                  <c:v>114.91</c:v>
                </c:pt>
                <c:pt idx="696">
                  <c:v>115.15</c:v>
                </c:pt>
                <c:pt idx="697">
                  <c:v>115.32</c:v>
                </c:pt>
                <c:pt idx="698">
                  <c:v>115.43</c:v>
                </c:pt>
                <c:pt idx="699">
                  <c:v>115.47</c:v>
                </c:pt>
                <c:pt idx="700">
                  <c:v>115.64</c:v>
                </c:pt>
                <c:pt idx="701">
                  <c:v>115.82</c:v>
                </c:pt>
                <c:pt idx="702">
                  <c:v>116</c:v>
                </c:pt>
                <c:pt idx="703">
                  <c:v>116.1</c:v>
                </c:pt>
                <c:pt idx="704">
                  <c:v>116.34</c:v>
                </c:pt>
                <c:pt idx="705">
                  <c:v>116.52</c:v>
                </c:pt>
                <c:pt idx="706">
                  <c:v>116.71</c:v>
                </c:pt>
                <c:pt idx="707">
                  <c:v>116.71</c:v>
                </c:pt>
                <c:pt idx="708">
                  <c:v>116.76</c:v>
                </c:pt>
                <c:pt idx="709">
                  <c:v>116.75</c:v>
                </c:pt>
                <c:pt idx="710">
                  <c:v>116.62</c:v>
                </c:pt>
                <c:pt idx="711">
                  <c:v>116.65</c:v>
                </c:pt>
                <c:pt idx="712">
                  <c:v>116.58</c:v>
                </c:pt>
                <c:pt idx="713">
                  <c:v>116.55</c:v>
                </c:pt>
                <c:pt idx="714">
                  <c:v>116.45</c:v>
                </c:pt>
                <c:pt idx="715">
                  <c:v>116.4</c:v>
                </c:pt>
                <c:pt idx="716">
                  <c:v>116.22</c:v>
                </c:pt>
                <c:pt idx="717">
                  <c:v>116.25</c:v>
                </c:pt>
                <c:pt idx="718">
                  <c:v>116.1</c:v>
                </c:pt>
                <c:pt idx="719">
                  <c:v>116.02</c:v>
                </c:pt>
                <c:pt idx="720">
                  <c:v>116.03</c:v>
                </c:pt>
                <c:pt idx="721">
                  <c:v>116.19</c:v>
                </c:pt>
                <c:pt idx="722">
                  <c:v>116.34</c:v>
                </c:pt>
                <c:pt idx="723">
                  <c:v>116.48</c:v>
                </c:pt>
                <c:pt idx="724">
                  <c:v>116.57</c:v>
                </c:pt>
                <c:pt idx="725">
                  <c:v>116.3</c:v>
                </c:pt>
                <c:pt idx="726">
                  <c:v>116.37</c:v>
                </c:pt>
                <c:pt idx="727">
                  <c:v>116.23</c:v>
                </c:pt>
                <c:pt idx="728">
                  <c:v>116.16</c:v>
                </c:pt>
                <c:pt idx="729">
                  <c:v>116.1</c:v>
                </c:pt>
                <c:pt idx="730">
                  <c:v>115.92</c:v>
                </c:pt>
                <c:pt idx="731">
                  <c:v>116</c:v>
                </c:pt>
                <c:pt idx="732">
                  <c:v>115.87</c:v>
                </c:pt>
                <c:pt idx="733">
                  <c:v>115.79</c:v>
                </c:pt>
                <c:pt idx="734">
                  <c:v>115.81</c:v>
                </c:pt>
                <c:pt idx="735">
                  <c:v>115.72</c:v>
                </c:pt>
                <c:pt idx="736">
                  <c:v>115.82</c:v>
                </c:pt>
                <c:pt idx="737">
                  <c:v>115.59</c:v>
                </c:pt>
                <c:pt idx="738">
                  <c:v>115.73</c:v>
                </c:pt>
                <c:pt idx="739">
                  <c:v>115.57</c:v>
                </c:pt>
                <c:pt idx="740">
                  <c:v>115.45</c:v>
                </c:pt>
                <c:pt idx="741">
                  <c:v>115.53</c:v>
                </c:pt>
                <c:pt idx="742">
                  <c:v>115.57</c:v>
                </c:pt>
                <c:pt idx="743">
                  <c:v>115.62</c:v>
                </c:pt>
                <c:pt idx="744">
                  <c:v>115.52</c:v>
                </c:pt>
                <c:pt idx="745">
                  <c:v>115.45</c:v>
                </c:pt>
                <c:pt idx="746">
                  <c:v>115.49</c:v>
                </c:pt>
                <c:pt idx="747">
                  <c:v>115.43</c:v>
                </c:pt>
                <c:pt idx="748">
                  <c:v>115.44</c:v>
                </c:pt>
                <c:pt idx="749">
                  <c:v>115.32</c:v>
                </c:pt>
                <c:pt idx="750">
                  <c:v>115.32</c:v>
                </c:pt>
                <c:pt idx="751">
                  <c:v>115.29</c:v>
                </c:pt>
                <c:pt idx="752">
                  <c:v>115.35</c:v>
                </c:pt>
                <c:pt idx="753">
                  <c:v>115.28</c:v>
                </c:pt>
                <c:pt idx="754">
                  <c:v>115.27</c:v>
                </c:pt>
                <c:pt idx="755">
                  <c:v>115.35</c:v>
                </c:pt>
                <c:pt idx="756">
                  <c:v>115.5</c:v>
                </c:pt>
                <c:pt idx="757">
                  <c:v>115.45</c:v>
                </c:pt>
                <c:pt idx="758">
                  <c:v>115</c:v>
                </c:pt>
                <c:pt idx="759">
                  <c:v>115.4</c:v>
                </c:pt>
                <c:pt idx="760">
                  <c:v>115.35</c:v>
                </c:pt>
                <c:pt idx="761">
                  <c:v>115.3</c:v>
                </c:pt>
                <c:pt idx="762">
                  <c:v>115.2</c:v>
                </c:pt>
                <c:pt idx="763">
                  <c:v>115.4</c:v>
                </c:pt>
                <c:pt idx="764">
                  <c:v>115.67</c:v>
                </c:pt>
                <c:pt idx="765">
                  <c:v>115.92</c:v>
                </c:pt>
                <c:pt idx="766">
                  <c:v>116.24</c:v>
                </c:pt>
                <c:pt idx="767">
                  <c:v>116.48</c:v>
                </c:pt>
                <c:pt idx="768">
                  <c:v>116.67</c:v>
                </c:pt>
                <c:pt idx="769">
                  <c:v>116.87</c:v>
                </c:pt>
                <c:pt idx="770">
                  <c:v>116.03</c:v>
                </c:pt>
                <c:pt idx="771">
                  <c:v>117.35</c:v>
                </c:pt>
                <c:pt idx="772">
                  <c:v>117.38</c:v>
                </c:pt>
                <c:pt idx="773">
                  <c:v>117.45</c:v>
                </c:pt>
                <c:pt idx="774">
                  <c:v>117.42</c:v>
                </c:pt>
                <c:pt idx="775">
                  <c:v>117.34</c:v>
                </c:pt>
                <c:pt idx="776">
                  <c:v>117.28</c:v>
                </c:pt>
                <c:pt idx="777">
                  <c:v>117.26</c:v>
                </c:pt>
                <c:pt idx="778">
                  <c:v>117.13</c:v>
                </c:pt>
                <c:pt idx="779">
                  <c:v>117.14</c:v>
                </c:pt>
                <c:pt idx="780">
                  <c:v>117.13</c:v>
                </c:pt>
                <c:pt idx="781">
                  <c:v>117.15</c:v>
                </c:pt>
                <c:pt idx="782">
                  <c:v>117.4</c:v>
                </c:pt>
                <c:pt idx="783">
                  <c:v>117.5</c:v>
                </c:pt>
                <c:pt idx="784">
                  <c:v>117.75</c:v>
                </c:pt>
                <c:pt idx="785">
                  <c:v>117.75</c:v>
                </c:pt>
                <c:pt idx="786">
                  <c:v>117.51</c:v>
                </c:pt>
                <c:pt idx="787">
                  <c:v>117.48</c:v>
                </c:pt>
                <c:pt idx="788">
                  <c:v>117.26</c:v>
                </c:pt>
                <c:pt idx="789">
                  <c:v>117.15</c:v>
                </c:pt>
                <c:pt idx="790">
                  <c:v>117.03</c:v>
                </c:pt>
                <c:pt idx="791">
                  <c:v>116.9</c:v>
                </c:pt>
                <c:pt idx="792">
                  <c:v>116.81</c:v>
                </c:pt>
                <c:pt idx="793">
                  <c:v>116.81</c:v>
                </c:pt>
                <c:pt idx="794">
                  <c:v>116.7</c:v>
                </c:pt>
                <c:pt idx="795">
                  <c:v>116.69</c:v>
                </c:pt>
                <c:pt idx="796">
                  <c:v>116.54</c:v>
                </c:pt>
                <c:pt idx="797">
                  <c:v>116.56</c:v>
                </c:pt>
                <c:pt idx="798">
                  <c:v>116.5</c:v>
                </c:pt>
                <c:pt idx="799">
                  <c:v>116.39</c:v>
                </c:pt>
                <c:pt idx="800">
                  <c:v>116.44</c:v>
                </c:pt>
                <c:pt idx="801">
                  <c:v>116.34</c:v>
                </c:pt>
                <c:pt idx="802">
                  <c:v>116.25</c:v>
                </c:pt>
                <c:pt idx="803">
                  <c:v>116.25</c:v>
                </c:pt>
                <c:pt idx="804">
                  <c:v>116.17</c:v>
                </c:pt>
                <c:pt idx="805">
                  <c:v>116.2</c:v>
                </c:pt>
                <c:pt idx="806">
                  <c:v>116.14</c:v>
                </c:pt>
                <c:pt idx="807">
                  <c:v>116.32</c:v>
                </c:pt>
                <c:pt idx="808">
                  <c:v>116.5</c:v>
                </c:pt>
                <c:pt idx="809">
                  <c:v>116.5</c:v>
                </c:pt>
                <c:pt idx="810">
                  <c:v>116.55</c:v>
                </c:pt>
                <c:pt idx="811">
                  <c:v>116.59</c:v>
                </c:pt>
                <c:pt idx="812">
                  <c:v>116.5</c:v>
                </c:pt>
                <c:pt idx="813">
                  <c:v>116.66</c:v>
                </c:pt>
                <c:pt idx="814">
                  <c:v>116.6</c:v>
                </c:pt>
                <c:pt idx="815">
                  <c:v>116.8</c:v>
                </c:pt>
                <c:pt idx="816">
                  <c:v>116.87</c:v>
                </c:pt>
                <c:pt idx="817">
                  <c:v>116.95</c:v>
                </c:pt>
                <c:pt idx="818">
                  <c:v>116.93</c:v>
                </c:pt>
                <c:pt idx="819">
                  <c:v>117.1</c:v>
                </c:pt>
                <c:pt idx="820">
                  <c:v>117.07</c:v>
                </c:pt>
                <c:pt idx="821">
                  <c:v>116.96</c:v>
                </c:pt>
                <c:pt idx="822">
                  <c:v>116.95</c:v>
                </c:pt>
                <c:pt idx="823">
                  <c:v>116.82</c:v>
                </c:pt>
                <c:pt idx="824">
                  <c:v>116.82</c:v>
                </c:pt>
                <c:pt idx="825">
                  <c:v>116.83</c:v>
                </c:pt>
                <c:pt idx="826">
                  <c:v>116.76</c:v>
                </c:pt>
                <c:pt idx="827">
                  <c:v>116.72</c:v>
                </c:pt>
                <c:pt idx="828">
                  <c:v>116.99</c:v>
                </c:pt>
                <c:pt idx="829">
                  <c:v>117.05</c:v>
                </c:pt>
                <c:pt idx="830">
                  <c:v>117.09</c:v>
                </c:pt>
                <c:pt idx="831">
                  <c:v>117.18</c:v>
                </c:pt>
                <c:pt idx="832">
                  <c:v>117.04</c:v>
                </c:pt>
                <c:pt idx="833">
                  <c:v>117.36</c:v>
                </c:pt>
                <c:pt idx="834">
                  <c:v>117.65</c:v>
                </c:pt>
                <c:pt idx="835">
                  <c:v>117.85</c:v>
                </c:pt>
                <c:pt idx="836">
                  <c:v>117.87</c:v>
                </c:pt>
                <c:pt idx="837">
                  <c:v>117.93</c:v>
                </c:pt>
                <c:pt idx="838">
                  <c:v>118.04</c:v>
                </c:pt>
                <c:pt idx="839">
                  <c:v>118.17</c:v>
                </c:pt>
                <c:pt idx="840">
                  <c:v>117.98</c:v>
                </c:pt>
                <c:pt idx="841">
                  <c:v>117.88</c:v>
                </c:pt>
                <c:pt idx="842">
                  <c:v>117.62</c:v>
                </c:pt>
                <c:pt idx="843">
                  <c:v>117.5</c:v>
                </c:pt>
                <c:pt idx="844">
                  <c:v>117.41</c:v>
                </c:pt>
                <c:pt idx="845">
                  <c:v>117.44</c:v>
                </c:pt>
                <c:pt idx="846">
                  <c:v>116.83</c:v>
                </c:pt>
                <c:pt idx="847">
                  <c:v>116.83</c:v>
                </c:pt>
                <c:pt idx="848">
                  <c:v>116.96</c:v>
                </c:pt>
                <c:pt idx="849">
                  <c:v>117.57</c:v>
                </c:pt>
                <c:pt idx="850">
                  <c:v>117.54</c:v>
                </c:pt>
                <c:pt idx="851">
                  <c:v>117.53</c:v>
                </c:pt>
                <c:pt idx="852">
                  <c:v>117.69</c:v>
                </c:pt>
                <c:pt idx="853">
                  <c:v>117.8</c:v>
                </c:pt>
                <c:pt idx="854">
                  <c:v>117.9</c:v>
                </c:pt>
                <c:pt idx="855">
                  <c:v>117.74</c:v>
                </c:pt>
                <c:pt idx="856">
                  <c:v>117.7</c:v>
                </c:pt>
                <c:pt idx="857">
                  <c:v>117.57</c:v>
                </c:pt>
                <c:pt idx="858">
                  <c:v>117.5</c:v>
                </c:pt>
                <c:pt idx="859">
                  <c:v>117.4</c:v>
                </c:pt>
                <c:pt idx="860">
                  <c:v>117.3</c:v>
                </c:pt>
                <c:pt idx="861">
                  <c:v>117.2</c:v>
                </c:pt>
                <c:pt idx="862">
                  <c:v>117.09</c:v>
                </c:pt>
                <c:pt idx="863">
                  <c:v>117</c:v>
                </c:pt>
                <c:pt idx="864">
                  <c:v>116.96</c:v>
                </c:pt>
                <c:pt idx="865">
                  <c:v>116.87</c:v>
                </c:pt>
                <c:pt idx="866">
                  <c:v>116.85</c:v>
                </c:pt>
                <c:pt idx="867">
                  <c:v>116.86</c:v>
                </c:pt>
                <c:pt idx="868">
                  <c:v>116.82</c:v>
                </c:pt>
                <c:pt idx="869">
                  <c:v>116.73</c:v>
                </c:pt>
                <c:pt idx="870">
                  <c:v>116.68</c:v>
                </c:pt>
                <c:pt idx="871">
                  <c:v>116.71</c:v>
                </c:pt>
                <c:pt idx="872">
                  <c:v>116.1</c:v>
                </c:pt>
                <c:pt idx="873">
                  <c:v>116.1</c:v>
                </c:pt>
                <c:pt idx="874">
                  <c:v>116.42</c:v>
                </c:pt>
                <c:pt idx="875">
                  <c:v>116.37</c:v>
                </c:pt>
                <c:pt idx="876">
                  <c:v>116.4</c:v>
                </c:pt>
                <c:pt idx="877">
                  <c:v>116.3</c:v>
                </c:pt>
                <c:pt idx="878">
                  <c:v>116.34</c:v>
                </c:pt>
                <c:pt idx="879">
                  <c:v>116.28</c:v>
                </c:pt>
                <c:pt idx="880">
                  <c:v>115.94</c:v>
                </c:pt>
                <c:pt idx="881">
                  <c:v>115.86</c:v>
                </c:pt>
                <c:pt idx="882">
                  <c:v>115.75</c:v>
                </c:pt>
                <c:pt idx="883">
                  <c:v>115.83</c:v>
                </c:pt>
                <c:pt idx="884">
                  <c:v>115.79</c:v>
                </c:pt>
                <c:pt idx="885">
                  <c:v>115.98</c:v>
                </c:pt>
                <c:pt idx="886">
                  <c:v>115.92</c:v>
                </c:pt>
                <c:pt idx="887">
                  <c:v>115.92</c:v>
                </c:pt>
                <c:pt idx="888">
                  <c:v>115.9</c:v>
                </c:pt>
                <c:pt idx="889">
                  <c:v>115.94</c:v>
                </c:pt>
                <c:pt idx="890">
                  <c:v>116.07</c:v>
                </c:pt>
                <c:pt idx="891">
                  <c:v>116</c:v>
                </c:pt>
                <c:pt idx="892">
                  <c:v>116</c:v>
                </c:pt>
                <c:pt idx="893">
                  <c:v>115.96</c:v>
                </c:pt>
                <c:pt idx="894">
                  <c:v>115.93</c:v>
                </c:pt>
                <c:pt idx="895">
                  <c:v>115.9</c:v>
                </c:pt>
                <c:pt idx="896">
                  <c:v>115.93</c:v>
                </c:pt>
                <c:pt idx="897">
                  <c:v>115.87</c:v>
                </c:pt>
                <c:pt idx="898">
                  <c:v>115.9</c:v>
                </c:pt>
                <c:pt idx="899">
                  <c:v>115.94</c:v>
                </c:pt>
                <c:pt idx="900">
                  <c:v>116.08</c:v>
                </c:pt>
                <c:pt idx="901">
                  <c:v>116.1</c:v>
                </c:pt>
                <c:pt idx="902">
                  <c:v>116.2</c:v>
                </c:pt>
                <c:pt idx="903">
                  <c:v>116.2</c:v>
                </c:pt>
                <c:pt idx="904">
                  <c:v>116.63</c:v>
                </c:pt>
                <c:pt idx="905">
                  <c:v>116.59</c:v>
                </c:pt>
                <c:pt idx="906">
                  <c:v>116.86</c:v>
                </c:pt>
                <c:pt idx="907">
                  <c:v>116.94</c:v>
                </c:pt>
                <c:pt idx="908">
                  <c:v>116.96</c:v>
                </c:pt>
                <c:pt idx="909">
                  <c:v>117.18</c:v>
                </c:pt>
                <c:pt idx="910">
                  <c:v>117.36</c:v>
                </c:pt>
                <c:pt idx="911">
                  <c:v>117.45</c:v>
                </c:pt>
                <c:pt idx="912">
                  <c:v>117.63</c:v>
                </c:pt>
                <c:pt idx="913">
                  <c:v>117.77</c:v>
                </c:pt>
                <c:pt idx="914">
                  <c:v>117.73</c:v>
                </c:pt>
                <c:pt idx="915">
                  <c:v>117.76</c:v>
                </c:pt>
                <c:pt idx="916">
                  <c:v>117.55</c:v>
                </c:pt>
                <c:pt idx="917">
                  <c:v>117.74</c:v>
                </c:pt>
                <c:pt idx="918">
                  <c:v>117.47</c:v>
                </c:pt>
                <c:pt idx="919">
                  <c:v>117.63</c:v>
                </c:pt>
                <c:pt idx="920">
                  <c:v>117.44</c:v>
                </c:pt>
                <c:pt idx="921">
                  <c:v>117.4</c:v>
                </c:pt>
                <c:pt idx="922">
                  <c:v>117.23</c:v>
                </c:pt>
                <c:pt idx="923">
                  <c:v>117.22</c:v>
                </c:pt>
                <c:pt idx="924">
                  <c:v>117.07</c:v>
                </c:pt>
                <c:pt idx="925">
                  <c:v>116.98</c:v>
                </c:pt>
                <c:pt idx="926">
                  <c:v>117.06</c:v>
                </c:pt>
                <c:pt idx="927">
                  <c:v>117.08</c:v>
                </c:pt>
                <c:pt idx="928">
                  <c:v>117.3</c:v>
                </c:pt>
                <c:pt idx="929">
                  <c:v>117.3</c:v>
                </c:pt>
                <c:pt idx="930">
                  <c:v>117.1</c:v>
                </c:pt>
                <c:pt idx="931">
                  <c:v>117.07</c:v>
                </c:pt>
                <c:pt idx="932">
                  <c:v>116.99</c:v>
                </c:pt>
                <c:pt idx="933">
                  <c:v>116.93</c:v>
                </c:pt>
                <c:pt idx="934">
                  <c:v>116.75</c:v>
                </c:pt>
                <c:pt idx="935">
                  <c:v>116.7</c:v>
                </c:pt>
                <c:pt idx="936">
                  <c:v>116.55</c:v>
                </c:pt>
                <c:pt idx="937">
                  <c:v>116.58</c:v>
                </c:pt>
                <c:pt idx="938">
                  <c:v>116.4</c:v>
                </c:pt>
                <c:pt idx="939">
                  <c:v>116.4</c:v>
                </c:pt>
                <c:pt idx="940">
                  <c:v>116.72</c:v>
                </c:pt>
                <c:pt idx="941">
                  <c:v>116.37</c:v>
                </c:pt>
                <c:pt idx="942">
                  <c:v>116.26</c:v>
                </c:pt>
                <c:pt idx="943">
                  <c:v>116.24</c:v>
                </c:pt>
                <c:pt idx="944">
                  <c:v>116.28</c:v>
                </c:pt>
                <c:pt idx="945">
                  <c:v>116.27</c:v>
                </c:pt>
                <c:pt idx="946">
                  <c:v>116.22</c:v>
                </c:pt>
                <c:pt idx="947">
                  <c:v>116.13</c:v>
                </c:pt>
                <c:pt idx="948">
                  <c:v>113.28</c:v>
                </c:pt>
                <c:pt idx="949">
                  <c:v>116.15</c:v>
                </c:pt>
                <c:pt idx="950">
                  <c:v>116.15</c:v>
                </c:pt>
                <c:pt idx="951">
                  <c:v>116.12</c:v>
                </c:pt>
                <c:pt idx="952">
                  <c:v>116.42</c:v>
                </c:pt>
                <c:pt idx="953">
                  <c:v>116.54</c:v>
                </c:pt>
                <c:pt idx="954">
                  <c:v>116.4</c:v>
                </c:pt>
                <c:pt idx="955">
                  <c:v>116.5</c:v>
                </c:pt>
                <c:pt idx="956">
                  <c:v>116.45</c:v>
                </c:pt>
                <c:pt idx="957">
                  <c:v>116.5</c:v>
                </c:pt>
                <c:pt idx="958">
                  <c:v>116.45</c:v>
                </c:pt>
                <c:pt idx="959">
                  <c:v>116.5</c:v>
                </c:pt>
                <c:pt idx="960">
                  <c:v>116.48</c:v>
                </c:pt>
                <c:pt idx="961">
                  <c:v>116.48</c:v>
                </c:pt>
                <c:pt idx="962">
                  <c:v>116.54</c:v>
                </c:pt>
                <c:pt idx="963">
                  <c:v>116.23</c:v>
                </c:pt>
                <c:pt idx="964">
                  <c:v>116.42</c:v>
                </c:pt>
                <c:pt idx="965">
                  <c:v>116.82</c:v>
                </c:pt>
                <c:pt idx="966">
                  <c:v>116.84</c:v>
                </c:pt>
                <c:pt idx="967">
                  <c:v>116.73</c:v>
                </c:pt>
                <c:pt idx="968">
                  <c:v>116.63</c:v>
                </c:pt>
                <c:pt idx="969">
                  <c:v>116.69</c:v>
                </c:pt>
                <c:pt idx="970">
                  <c:v>116.73</c:v>
                </c:pt>
                <c:pt idx="971">
                  <c:v>116.69</c:v>
                </c:pt>
                <c:pt idx="972">
                  <c:v>116.88</c:v>
                </c:pt>
                <c:pt idx="973">
                  <c:v>116.82</c:v>
                </c:pt>
                <c:pt idx="974">
                  <c:v>117.01</c:v>
                </c:pt>
                <c:pt idx="975">
                  <c:v>117.29</c:v>
                </c:pt>
                <c:pt idx="976">
                  <c:v>117.2</c:v>
                </c:pt>
                <c:pt idx="977">
                  <c:v>117.39</c:v>
                </c:pt>
                <c:pt idx="978">
                  <c:v>117.73</c:v>
                </c:pt>
                <c:pt idx="979">
                  <c:v>117.89</c:v>
                </c:pt>
                <c:pt idx="980">
                  <c:v>118.14</c:v>
                </c:pt>
                <c:pt idx="981">
                  <c:v>118.35</c:v>
                </c:pt>
                <c:pt idx="982">
                  <c:v>118.45</c:v>
                </c:pt>
                <c:pt idx="983">
                  <c:v>118.45</c:v>
                </c:pt>
                <c:pt idx="984">
                  <c:v>118.62</c:v>
                </c:pt>
                <c:pt idx="985">
                  <c:v>118.72</c:v>
                </c:pt>
                <c:pt idx="986">
                  <c:v>118.58</c:v>
                </c:pt>
                <c:pt idx="987">
                  <c:v>118.59</c:v>
                </c:pt>
                <c:pt idx="988">
                  <c:v>118.34</c:v>
                </c:pt>
                <c:pt idx="989">
                  <c:v>118.37</c:v>
                </c:pt>
                <c:pt idx="990">
                  <c:v>118.17</c:v>
                </c:pt>
                <c:pt idx="991">
                  <c:v>118.1</c:v>
                </c:pt>
                <c:pt idx="992">
                  <c:v>118.06</c:v>
                </c:pt>
                <c:pt idx="993">
                  <c:v>117.98</c:v>
                </c:pt>
                <c:pt idx="994">
                  <c:v>117.98</c:v>
                </c:pt>
                <c:pt idx="995">
                  <c:v>118.13</c:v>
                </c:pt>
                <c:pt idx="996">
                  <c:v>118.12</c:v>
                </c:pt>
                <c:pt idx="997">
                  <c:v>118.05</c:v>
                </c:pt>
                <c:pt idx="998">
                  <c:v>118.06</c:v>
                </c:pt>
                <c:pt idx="999">
                  <c:v>118.03</c:v>
                </c:pt>
                <c:pt idx="1000">
                  <c:v>118.18</c:v>
                </c:pt>
                <c:pt idx="1001">
                  <c:v>118.08</c:v>
                </c:pt>
                <c:pt idx="1002">
                  <c:v>117.88</c:v>
                </c:pt>
                <c:pt idx="1003">
                  <c:v>118.04</c:v>
                </c:pt>
                <c:pt idx="1004">
                  <c:v>118.06</c:v>
                </c:pt>
                <c:pt idx="1005">
                  <c:v>117.88</c:v>
                </c:pt>
                <c:pt idx="1006">
                  <c:v>117.79</c:v>
                </c:pt>
                <c:pt idx="1007">
                  <c:v>117.73</c:v>
                </c:pt>
                <c:pt idx="1008">
                  <c:v>117.61</c:v>
                </c:pt>
                <c:pt idx="1009">
                  <c:v>117.67</c:v>
                </c:pt>
                <c:pt idx="1010">
                  <c:v>117.6</c:v>
                </c:pt>
                <c:pt idx="1011">
                  <c:v>117.53</c:v>
                </c:pt>
                <c:pt idx="1012">
                  <c:v>117.46</c:v>
                </c:pt>
                <c:pt idx="1013">
                  <c:v>117.4</c:v>
                </c:pt>
                <c:pt idx="1014">
                  <c:v>117.33</c:v>
                </c:pt>
                <c:pt idx="1015">
                  <c:v>117.26</c:v>
                </c:pt>
                <c:pt idx="1016">
                  <c:v>117.19</c:v>
                </c:pt>
                <c:pt idx="1017">
                  <c:v>117.12</c:v>
                </c:pt>
                <c:pt idx="1018">
                  <c:v>117.05</c:v>
                </c:pt>
                <c:pt idx="1019">
                  <c:v>117.01</c:v>
                </c:pt>
                <c:pt idx="1020">
                  <c:v>116.97</c:v>
                </c:pt>
                <c:pt idx="1021">
                  <c:v>116.93</c:v>
                </c:pt>
                <c:pt idx="1022">
                  <c:v>116.91</c:v>
                </c:pt>
                <c:pt idx="1023">
                  <c:v>116.99</c:v>
                </c:pt>
                <c:pt idx="1024">
                  <c:v>117.05</c:v>
                </c:pt>
                <c:pt idx="1025">
                  <c:v>116.8</c:v>
                </c:pt>
                <c:pt idx="1026">
                  <c:v>116.8</c:v>
                </c:pt>
                <c:pt idx="1027">
                  <c:v>116.75</c:v>
                </c:pt>
                <c:pt idx="1028">
                  <c:v>116.7</c:v>
                </c:pt>
                <c:pt idx="1029">
                  <c:v>117</c:v>
                </c:pt>
                <c:pt idx="1030">
                  <c:v>116.9</c:v>
                </c:pt>
                <c:pt idx="1031">
                  <c:v>116.9</c:v>
                </c:pt>
                <c:pt idx="1032">
                  <c:v>116.85</c:v>
                </c:pt>
                <c:pt idx="1033">
                  <c:v>116.9</c:v>
                </c:pt>
                <c:pt idx="1034">
                  <c:v>116.85</c:v>
                </c:pt>
                <c:pt idx="1035">
                  <c:v>116.75</c:v>
                </c:pt>
                <c:pt idx="1036">
                  <c:v>116.7</c:v>
                </c:pt>
                <c:pt idx="1037">
                  <c:v>116.77</c:v>
                </c:pt>
                <c:pt idx="1038">
                  <c:v>116.68</c:v>
                </c:pt>
                <c:pt idx="1039">
                  <c:v>116.7</c:v>
                </c:pt>
                <c:pt idx="1040">
                  <c:v>116.68</c:v>
                </c:pt>
                <c:pt idx="1041">
                  <c:v>116.64</c:v>
                </c:pt>
                <c:pt idx="1042">
                  <c:v>116.65</c:v>
                </c:pt>
                <c:pt idx="1043">
                  <c:v>116.65</c:v>
                </c:pt>
                <c:pt idx="1044">
                  <c:v>116.7</c:v>
                </c:pt>
                <c:pt idx="1045">
                  <c:v>116.86</c:v>
                </c:pt>
                <c:pt idx="1046">
                  <c:v>117.15</c:v>
                </c:pt>
                <c:pt idx="1047">
                  <c:v>117.37</c:v>
                </c:pt>
                <c:pt idx="1048">
                  <c:v>117.55</c:v>
                </c:pt>
                <c:pt idx="1049">
                  <c:v>117.8</c:v>
                </c:pt>
                <c:pt idx="1050">
                  <c:v>117.97</c:v>
                </c:pt>
                <c:pt idx="1051">
                  <c:v>118.26</c:v>
                </c:pt>
                <c:pt idx="1052">
                  <c:v>118.47</c:v>
                </c:pt>
                <c:pt idx="1053">
                  <c:v>118.7</c:v>
                </c:pt>
                <c:pt idx="1054">
                  <c:v>118.85</c:v>
                </c:pt>
                <c:pt idx="1055">
                  <c:v>118.95</c:v>
                </c:pt>
                <c:pt idx="1056">
                  <c:v>118.98</c:v>
                </c:pt>
                <c:pt idx="1057">
                  <c:v>119.2</c:v>
                </c:pt>
                <c:pt idx="1058">
                  <c:v>119.03</c:v>
                </c:pt>
                <c:pt idx="1059">
                  <c:v>119.23</c:v>
                </c:pt>
                <c:pt idx="1060">
                  <c:v>119.47</c:v>
                </c:pt>
                <c:pt idx="1061">
                  <c:v>119.35</c:v>
                </c:pt>
                <c:pt idx="1062">
                  <c:v>119.25</c:v>
                </c:pt>
                <c:pt idx="1063">
                  <c:v>119.15</c:v>
                </c:pt>
                <c:pt idx="1064">
                  <c:v>119.05</c:v>
                </c:pt>
                <c:pt idx="1065">
                  <c:v>118.95</c:v>
                </c:pt>
                <c:pt idx="1066">
                  <c:v>118.87</c:v>
                </c:pt>
                <c:pt idx="1067">
                  <c:v>118.9</c:v>
                </c:pt>
                <c:pt idx="1068">
                  <c:v>118.92</c:v>
                </c:pt>
                <c:pt idx="1069">
                  <c:v>118.95</c:v>
                </c:pt>
                <c:pt idx="1070">
                  <c:v>118.98</c:v>
                </c:pt>
                <c:pt idx="1071">
                  <c:v>119</c:v>
                </c:pt>
                <c:pt idx="1072">
                  <c:v>119.02</c:v>
                </c:pt>
                <c:pt idx="1073">
                  <c:v>118.89</c:v>
                </c:pt>
                <c:pt idx="1074">
                  <c:v>118.87</c:v>
                </c:pt>
                <c:pt idx="1075">
                  <c:v>118.73</c:v>
                </c:pt>
                <c:pt idx="1076">
                  <c:v>118.75</c:v>
                </c:pt>
                <c:pt idx="1077">
                  <c:v>118.63</c:v>
                </c:pt>
                <c:pt idx="1078">
                  <c:v>118.55</c:v>
                </c:pt>
                <c:pt idx="1079">
                  <c:v>118.39</c:v>
                </c:pt>
                <c:pt idx="1080">
                  <c:v>118.35</c:v>
                </c:pt>
                <c:pt idx="1081">
                  <c:v>118.26</c:v>
                </c:pt>
                <c:pt idx="1082">
                  <c:v>118.27</c:v>
                </c:pt>
                <c:pt idx="1083">
                  <c:v>118.16</c:v>
                </c:pt>
                <c:pt idx="1084">
                  <c:v>118.1</c:v>
                </c:pt>
                <c:pt idx="1085">
                  <c:v>118.02</c:v>
                </c:pt>
                <c:pt idx="1086">
                  <c:v>117.93</c:v>
                </c:pt>
                <c:pt idx="1087">
                  <c:v>117.84</c:v>
                </c:pt>
                <c:pt idx="1088">
                  <c:v>117.91</c:v>
                </c:pt>
                <c:pt idx="1089">
                  <c:v>117.85</c:v>
                </c:pt>
                <c:pt idx="1090">
                  <c:v>117.78</c:v>
                </c:pt>
                <c:pt idx="1091">
                  <c:v>117.89</c:v>
                </c:pt>
                <c:pt idx="1092">
                  <c:v>117.76</c:v>
                </c:pt>
                <c:pt idx="1093">
                  <c:v>117.8</c:v>
                </c:pt>
                <c:pt idx="1094">
                  <c:v>117.86</c:v>
                </c:pt>
                <c:pt idx="1095">
                  <c:v>117.92</c:v>
                </c:pt>
                <c:pt idx="1096">
                  <c:v>117.99</c:v>
                </c:pt>
                <c:pt idx="1097">
                  <c:v>117.85</c:v>
                </c:pt>
                <c:pt idx="1098">
                  <c:v>117.87</c:v>
                </c:pt>
                <c:pt idx="1099">
                  <c:v>117.78</c:v>
                </c:pt>
                <c:pt idx="1100">
                  <c:v>117.9</c:v>
                </c:pt>
                <c:pt idx="1101">
                  <c:v>117.87</c:v>
                </c:pt>
                <c:pt idx="1102">
                  <c:v>117.84</c:v>
                </c:pt>
                <c:pt idx="1103">
                  <c:v>117.85</c:v>
                </c:pt>
                <c:pt idx="1104">
                  <c:v>117.82</c:v>
                </c:pt>
                <c:pt idx="1105">
                  <c:v>117.84</c:v>
                </c:pt>
                <c:pt idx="1106">
                  <c:v>117.85</c:v>
                </c:pt>
                <c:pt idx="1107">
                  <c:v>117.8</c:v>
                </c:pt>
                <c:pt idx="1108">
                  <c:v>117.72</c:v>
                </c:pt>
                <c:pt idx="1109">
                  <c:v>117.75</c:v>
                </c:pt>
                <c:pt idx="1110">
                  <c:v>117.71</c:v>
                </c:pt>
                <c:pt idx="1111">
                  <c:v>117.78</c:v>
                </c:pt>
                <c:pt idx="1112">
                  <c:v>117.85</c:v>
                </c:pt>
                <c:pt idx="1113">
                  <c:v>117.87</c:v>
                </c:pt>
                <c:pt idx="1114">
                  <c:v>117.99</c:v>
                </c:pt>
                <c:pt idx="1115">
                  <c:v>117.96</c:v>
                </c:pt>
                <c:pt idx="1116">
                  <c:v>118.02</c:v>
                </c:pt>
                <c:pt idx="1117">
                  <c:v>118.05</c:v>
                </c:pt>
                <c:pt idx="1118">
                  <c:v>118.12</c:v>
                </c:pt>
                <c:pt idx="1119">
                  <c:v>118.33</c:v>
                </c:pt>
                <c:pt idx="1120">
                  <c:v>118.75</c:v>
                </c:pt>
                <c:pt idx="1121">
                  <c:v>118.76</c:v>
                </c:pt>
                <c:pt idx="1122">
                  <c:v>118.97</c:v>
                </c:pt>
                <c:pt idx="1123">
                  <c:v>119.05</c:v>
                </c:pt>
                <c:pt idx="1124">
                  <c:v>119.2</c:v>
                </c:pt>
                <c:pt idx="1125">
                  <c:v>119.25</c:v>
                </c:pt>
                <c:pt idx="1126">
                  <c:v>119.62</c:v>
                </c:pt>
                <c:pt idx="1127">
                  <c:v>119.28</c:v>
                </c:pt>
                <c:pt idx="1128">
                  <c:v>119.22</c:v>
                </c:pt>
                <c:pt idx="1129">
                  <c:v>119.21</c:v>
                </c:pt>
                <c:pt idx="1130">
                  <c:v>119.25</c:v>
                </c:pt>
                <c:pt idx="1131">
                  <c:v>119.3</c:v>
                </c:pt>
                <c:pt idx="1132">
                  <c:v>119.35</c:v>
                </c:pt>
                <c:pt idx="1133">
                  <c:v>119.37</c:v>
                </c:pt>
                <c:pt idx="1134">
                  <c:v>119.3</c:v>
                </c:pt>
                <c:pt idx="1135">
                  <c:v>119.4</c:v>
                </c:pt>
                <c:pt idx="1136">
                  <c:v>119.5</c:v>
                </c:pt>
                <c:pt idx="1137">
                  <c:v>119.5</c:v>
                </c:pt>
                <c:pt idx="1138">
                  <c:v>119.67</c:v>
                </c:pt>
                <c:pt idx="1139">
                  <c:v>119.32</c:v>
                </c:pt>
                <c:pt idx="1140">
                  <c:v>119.18</c:v>
                </c:pt>
                <c:pt idx="1141">
                  <c:v>119.26</c:v>
                </c:pt>
                <c:pt idx="1142">
                  <c:v>119.11</c:v>
                </c:pt>
                <c:pt idx="1143">
                  <c:v>119.3</c:v>
                </c:pt>
                <c:pt idx="1144">
                  <c:v>119.09</c:v>
                </c:pt>
                <c:pt idx="1145">
                  <c:v>119.47</c:v>
                </c:pt>
                <c:pt idx="1146">
                  <c:v>119.46</c:v>
                </c:pt>
                <c:pt idx="1147">
                  <c:v>119.3</c:v>
                </c:pt>
                <c:pt idx="1148">
                  <c:v>119.25</c:v>
                </c:pt>
                <c:pt idx="1149">
                  <c:v>119.1</c:v>
                </c:pt>
                <c:pt idx="1150">
                  <c:v>119.09</c:v>
                </c:pt>
                <c:pt idx="1151">
                  <c:v>119.15</c:v>
                </c:pt>
                <c:pt idx="1152">
                  <c:v>119.21</c:v>
                </c:pt>
                <c:pt idx="1153">
                  <c:v>119.14</c:v>
                </c:pt>
                <c:pt idx="1154">
                  <c:v>119.1</c:v>
                </c:pt>
                <c:pt idx="1155">
                  <c:v>119.07</c:v>
                </c:pt>
                <c:pt idx="1156">
                  <c:v>118.72</c:v>
                </c:pt>
                <c:pt idx="1157">
                  <c:v>118.72</c:v>
                </c:pt>
                <c:pt idx="1158">
                  <c:v>118.72</c:v>
                </c:pt>
                <c:pt idx="1159">
                  <c:v>118.73</c:v>
                </c:pt>
                <c:pt idx="1160">
                  <c:v>118.64</c:v>
                </c:pt>
                <c:pt idx="1161">
                  <c:v>118.72</c:v>
                </c:pt>
                <c:pt idx="1162">
                  <c:v>118.73</c:v>
                </c:pt>
                <c:pt idx="1163">
                  <c:v>118.79</c:v>
                </c:pt>
                <c:pt idx="1164">
                  <c:v>118.7</c:v>
                </c:pt>
                <c:pt idx="1165">
                  <c:v>119.03</c:v>
                </c:pt>
                <c:pt idx="1166">
                  <c:v>118.97</c:v>
                </c:pt>
                <c:pt idx="1167">
                  <c:v>119.07</c:v>
                </c:pt>
                <c:pt idx="1168">
                  <c:v>119</c:v>
                </c:pt>
                <c:pt idx="1169">
                  <c:v>118.97</c:v>
                </c:pt>
                <c:pt idx="1170">
                  <c:v>118.89</c:v>
                </c:pt>
                <c:pt idx="1171">
                  <c:v>118.95</c:v>
                </c:pt>
                <c:pt idx="1172">
                  <c:v>119</c:v>
                </c:pt>
                <c:pt idx="1173">
                  <c:v>118.93</c:v>
                </c:pt>
                <c:pt idx="1174">
                  <c:v>119.2</c:v>
                </c:pt>
                <c:pt idx="1175">
                  <c:v>119.22</c:v>
                </c:pt>
                <c:pt idx="1176">
                  <c:v>119.22</c:v>
                </c:pt>
                <c:pt idx="1177">
                  <c:v>119.03</c:v>
                </c:pt>
                <c:pt idx="1178">
                  <c:v>119.05</c:v>
                </c:pt>
                <c:pt idx="1179">
                  <c:v>119.13</c:v>
                </c:pt>
                <c:pt idx="1180">
                  <c:v>119.03</c:v>
                </c:pt>
                <c:pt idx="1181">
                  <c:v>119.05</c:v>
                </c:pt>
                <c:pt idx="1182">
                  <c:v>119.11</c:v>
                </c:pt>
                <c:pt idx="1183">
                  <c:v>118.98</c:v>
                </c:pt>
                <c:pt idx="1184">
                  <c:v>118.98</c:v>
                </c:pt>
                <c:pt idx="1185">
                  <c:v>118.92</c:v>
                </c:pt>
                <c:pt idx="1186">
                  <c:v>118.93</c:v>
                </c:pt>
                <c:pt idx="1187">
                  <c:v>119</c:v>
                </c:pt>
                <c:pt idx="1188">
                  <c:v>119.15</c:v>
                </c:pt>
                <c:pt idx="1189">
                  <c:v>119.35</c:v>
                </c:pt>
                <c:pt idx="1190">
                  <c:v>119.45</c:v>
                </c:pt>
                <c:pt idx="1191">
                  <c:v>119.5</c:v>
                </c:pt>
                <c:pt idx="1192">
                  <c:v>119.5</c:v>
                </c:pt>
                <c:pt idx="1193">
                  <c:v>119.7</c:v>
                </c:pt>
                <c:pt idx="1194">
                  <c:v>119.5</c:v>
                </c:pt>
                <c:pt idx="1195">
                  <c:v>119.7</c:v>
                </c:pt>
                <c:pt idx="1196">
                  <c:v>119.75</c:v>
                </c:pt>
                <c:pt idx="1197">
                  <c:v>119</c:v>
                </c:pt>
                <c:pt idx="1198">
                  <c:v>120.53</c:v>
                </c:pt>
                <c:pt idx="1199">
                  <c:v>120.65</c:v>
                </c:pt>
                <c:pt idx="1200">
                  <c:v>120.7</c:v>
                </c:pt>
                <c:pt idx="1201">
                  <c:v>120.8</c:v>
                </c:pt>
                <c:pt idx="1202">
                  <c:v>120.75</c:v>
                </c:pt>
                <c:pt idx="1203">
                  <c:v>120.85</c:v>
                </c:pt>
                <c:pt idx="1204">
                  <c:v>120.6</c:v>
                </c:pt>
                <c:pt idx="1205">
                  <c:v>120.34</c:v>
                </c:pt>
                <c:pt idx="1206">
                  <c:v>120.19</c:v>
                </c:pt>
                <c:pt idx="1207">
                  <c:v>120.1</c:v>
                </c:pt>
                <c:pt idx="1208">
                  <c:v>120</c:v>
                </c:pt>
                <c:pt idx="1209">
                  <c:v>119.9</c:v>
                </c:pt>
                <c:pt idx="1210">
                  <c:v>119.93</c:v>
                </c:pt>
                <c:pt idx="1211">
                  <c:v>119.92</c:v>
                </c:pt>
                <c:pt idx="1212">
                  <c:v>119.82</c:v>
                </c:pt>
                <c:pt idx="1213">
                  <c:v>119.93</c:v>
                </c:pt>
                <c:pt idx="1214">
                  <c:v>119.96</c:v>
                </c:pt>
                <c:pt idx="1215">
                  <c:v>119.9</c:v>
                </c:pt>
                <c:pt idx="1216">
                  <c:v>119.96</c:v>
                </c:pt>
                <c:pt idx="1217">
                  <c:v>119.92</c:v>
                </c:pt>
                <c:pt idx="1218">
                  <c:v>119.92</c:v>
                </c:pt>
                <c:pt idx="1219">
                  <c:v>119.93</c:v>
                </c:pt>
                <c:pt idx="1220">
                  <c:v>119.74</c:v>
                </c:pt>
                <c:pt idx="1221">
                  <c:v>119.81</c:v>
                </c:pt>
                <c:pt idx="1222">
                  <c:v>119.68</c:v>
                </c:pt>
                <c:pt idx="1223">
                  <c:v>119.65</c:v>
                </c:pt>
                <c:pt idx="1224">
                  <c:v>119.72</c:v>
                </c:pt>
                <c:pt idx="1225">
                  <c:v>119.55</c:v>
                </c:pt>
                <c:pt idx="1226">
                  <c:v>119.56</c:v>
                </c:pt>
                <c:pt idx="1227">
                  <c:v>119.6</c:v>
                </c:pt>
                <c:pt idx="1228">
                  <c:v>119.64</c:v>
                </c:pt>
                <c:pt idx="1229">
                  <c:v>119.4</c:v>
                </c:pt>
                <c:pt idx="1230">
                  <c:v>119.55</c:v>
                </c:pt>
                <c:pt idx="1231">
                  <c:v>119.39</c:v>
                </c:pt>
                <c:pt idx="1232">
                  <c:v>119.53</c:v>
                </c:pt>
                <c:pt idx="1233">
                  <c:v>119.35</c:v>
                </c:pt>
                <c:pt idx="1234">
                  <c:v>119.35</c:v>
                </c:pt>
                <c:pt idx="1235">
                  <c:v>119.31</c:v>
                </c:pt>
                <c:pt idx="1236">
                  <c:v>119.3</c:v>
                </c:pt>
                <c:pt idx="1237">
                  <c:v>119.27</c:v>
                </c:pt>
                <c:pt idx="1238">
                  <c:v>119.17</c:v>
                </c:pt>
                <c:pt idx="1239">
                  <c:v>119.1</c:v>
                </c:pt>
                <c:pt idx="1240">
                  <c:v>119.1</c:v>
                </c:pt>
                <c:pt idx="1241">
                  <c:v>118.96</c:v>
                </c:pt>
                <c:pt idx="1242">
                  <c:v>119.27</c:v>
                </c:pt>
                <c:pt idx="1243">
                  <c:v>118.96</c:v>
                </c:pt>
                <c:pt idx="1244">
                  <c:v>119.07</c:v>
                </c:pt>
                <c:pt idx="1245">
                  <c:v>119.07</c:v>
                </c:pt>
                <c:pt idx="1246">
                  <c:v>118.99</c:v>
                </c:pt>
                <c:pt idx="1247">
                  <c:v>119.17</c:v>
                </c:pt>
                <c:pt idx="1248">
                  <c:v>119.13</c:v>
                </c:pt>
                <c:pt idx="1249">
                  <c:v>119.12</c:v>
                </c:pt>
                <c:pt idx="1250">
                  <c:v>119.3</c:v>
                </c:pt>
                <c:pt idx="1251">
                  <c:v>119.33</c:v>
                </c:pt>
                <c:pt idx="1252">
                  <c:v>119.39</c:v>
                </c:pt>
                <c:pt idx="1253">
                  <c:v>119.3</c:v>
                </c:pt>
                <c:pt idx="1254">
                  <c:v>119.23</c:v>
                </c:pt>
                <c:pt idx="1255">
                  <c:v>119.27</c:v>
                </c:pt>
                <c:pt idx="1256">
                  <c:v>119.24</c:v>
                </c:pt>
                <c:pt idx="1257">
                  <c:v>119.22</c:v>
                </c:pt>
                <c:pt idx="1258">
                  <c:v>119.36</c:v>
                </c:pt>
                <c:pt idx="1259">
                  <c:v>119.61</c:v>
                </c:pt>
                <c:pt idx="1260">
                  <c:v>119.64</c:v>
                </c:pt>
                <c:pt idx="1261">
                  <c:v>120.06</c:v>
                </c:pt>
                <c:pt idx="1262">
                  <c:v>120.43</c:v>
                </c:pt>
                <c:pt idx="1263">
                  <c:v>120.61</c:v>
                </c:pt>
                <c:pt idx="1264">
                  <c:v>120.96</c:v>
                </c:pt>
                <c:pt idx="1265">
                  <c:v>121.18</c:v>
                </c:pt>
                <c:pt idx="1266">
                  <c:v>121.35</c:v>
                </c:pt>
                <c:pt idx="1267">
                  <c:v>121.55</c:v>
                </c:pt>
                <c:pt idx="1268">
                  <c:v>121.43</c:v>
                </c:pt>
                <c:pt idx="1269">
                  <c:v>121.33</c:v>
                </c:pt>
                <c:pt idx="1270">
                  <c:v>121.65</c:v>
                </c:pt>
                <c:pt idx="1271">
                  <c:v>121.78</c:v>
                </c:pt>
                <c:pt idx="1272">
                  <c:v>121.41</c:v>
                </c:pt>
                <c:pt idx="1273">
                  <c:v>121.4</c:v>
                </c:pt>
                <c:pt idx="1274">
                  <c:v>121.45</c:v>
                </c:pt>
                <c:pt idx="1275">
                  <c:v>121.24</c:v>
                </c:pt>
                <c:pt idx="1276">
                  <c:v>121.18</c:v>
                </c:pt>
                <c:pt idx="1277">
                  <c:v>121.03</c:v>
                </c:pt>
                <c:pt idx="1278">
                  <c:v>120.9</c:v>
                </c:pt>
                <c:pt idx="1279">
                  <c:v>120.77</c:v>
                </c:pt>
                <c:pt idx="1280">
                  <c:v>120.73</c:v>
                </c:pt>
                <c:pt idx="1281">
                  <c:v>121.17</c:v>
                </c:pt>
                <c:pt idx="1282">
                  <c:v>121.24</c:v>
                </c:pt>
                <c:pt idx="1283">
                  <c:v>121.55</c:v>
                </c:pt>
                <c:pt idx="1284">
                  <c:v>121.3</c:v>
                </c:pt>
                <c:pt idx="1285">
                  <c:v>121.28</c:v>
                </c:pt>
                <c:pt idx="1286">
                  <c:v>121.18</c:v>
                </c:pt>
                <c:pt idx="1287">
                  <c:v>120.93</c:v>
                </c:pt>
                <c:pt idx="1288">
                  <c:v>120.71</c:v>
                </c:pt>
                <c:pt idx="1289">
                  <c:v>120.67</c:v>
                </c:pt>
                <c:pt idx="1290">
                  <c:v>120.54</c:v>
                </c:pt>
                <c:pt idx="1291">
                  <c:v>120.71</c:v>
                </c:pt>
                <c:pt idx="1292">
                  <c:v>120.63</c:v>
                </c:pt>
                <c:pt idx="1293">
                  <c:v>120.62</c:v>
                </c:pt>
                <c:pt idx="1294">
                  <c:v>120.38</c:v>
                </c:pt>
                <c:pt idx="1295">
                  <c:v>120.44</c:v>
                </c:pt>
                <c:pt idx="1296">
                  <c:v>120.3</c:v>
                </c:pt>
                <c:pt idx="1297">
                  <c:v>120.19</c:v>
                </c:pt>
                <c:pt idx="1298">
                  <c:v>120.13</c:v>
                </c:pt>
                <c:pt idx="1299">
                  <c:v>120.11</c:v>
                </c:pt>
                <c:pt idx="1300">
                  <c:v>120.06</c:v>
                </c:pt>
                <c:pt idx="1301">
                  <c:v>120.03</c:v>
                </c:pt>
                <c:pt idx="1302">
                  <c:v>119.93</c:v>
                </c:pt>
                <c:pt idx="1303">
                  <c:v>119.87</c:v>
                </c:pt>
                <c:pt idx="1304">
                  <c:v>119.95</c:v>
                </c:pt>
                <c:pt idx="1305">
                  <c:v>119.9</c:v>
                </c:pt>
                <c:pt idx="1306">
                  <c:v>119.9</c:v>
                </c:pt>
                <c:pt idx="1307">
                  <c:v>119.98</c:v>
                </c:pt>
                <c:pt idx="1308">
                  <c:v>120</c:v>
                </c:pt>
                <c:pt idx="1309">
                  <c:v>120.04</c:v>
                </c:pt>
                <c:pt idx="1310">
                  <c:v>119.95</c:v>
                </c:pt>
                <c:pt idx="1311">
                  <c:v>119.85</c:v>
                </c:pt>
                <c:pt idx="1312">
                  <c:v>119.9</c:v>
                </c:pt>
                <c:pt idx="1313">
                  <c:v>119.84</c:v>
                </c:pt>
                <c:pt idx="1314">
                  <c:v>119.95</c:v>
                </c:pt>
                <c:pt idx="1315">
                  <c:v>120.03</c:v>
                </c:pt>
                <c:pt idx="1316">
                  <c:v>119.92</c:v>
                </c:pt>
                <c:pt idx="1317">
                  <c:v>120.02</c:v>
                </c:pt>
                <c:pt idx="1318">
                  <c:v>119.92</c:v>
                </c:pt>
                <c:pt idx="1319">
                  <c:v>120</c:v>
                </c:pt>
                <c:pt idx="1320">
                  <c:v>119.83</c:v>
                </c:pt>
                <c:pt idx="1321">
                  <c:v>120.16</c:v>
                </c:pt>
                <c:pt idx="1322">
                  <c:v>120.15</c:v>
                </c:pt>
                <c:pt idx="1323">
                  <c:v>120.03</c:v>
                </c:pt>
                <c:pt idx="1324">
                  <c:v>120.07</c:v>
                </c:pt>
                <c:pt idx="1325">
                  <c:v>120.01</c:v>
                </c:pt>
                <c:pt idx="1326">
                  <c:v>120.02</c:v>
                </c:pt>
                <c:pt idx="1327">
                  <c:v>119.97</c:v>
                </c:pt>
                <c:pt idx="1328">
                  <c:v>119.97</c:v>
                </c:pt>
                <c:pt idx="1329">
                  <c:v>119.99</c:v>
                </c:pt>
                <c:pt idx="1330">
                  <c:v>119.95</c:v>
                </c:pt>
                <c:pt idx="1331">
                  <c:v>119.97</c:v>
                </c:pt>
                <c:pt idx="1332">
                  <c:v>120.07</c:v>
                </c:pt>
                <c:pt idx="1333">
                  <c:v>120.32</c:v>
                </c:pt>
                <c:pt idx="1334">
                  <c:v>120.43</c:v>
                </c:pt>
                <c:pt idx="1335">
                  <c:v>120.85</c:v>
                </c:pt>
                <c:pt idx="1336">
                  <c:v>121.22</c:v>
                </c:pt>
                <c:pt idx="1337">
                  <c:v>121.55</c:v>
                </c:pt>
                <c:pt idx="1338">
                  <c:v>121.5</c:v>
                </c:pt>
                <c:pt idx="1339">
                  <c:v>121.72</c:v>
                </c:pt>
                <c:pt idx="1340">
                  <c:v>121.55</c:v>
                </c:pt>
                <c:pt idx="1341">
                  <c:v>121.47</c:v>
                </c:pt>
                <c:pt idx="1342">
                  <c:v>121.75</c:v>
                </c:pt>
                <c:pt idx="1343">
                  <c:v>122.07</c:v>
                </c:pt>
                <c:pt idx="1344">
                  <c:v>121.65</c:v>
                </c:pt>
                <c:pt idx="1345">
                  <c:v>121.95</c:v>
                </c:pt>
                <c:pt idx="1346">
                  <c:v>121.85</c:v>
                </c:pt>
                <c:pt idx="1347">
                  <c:v>121.83</c:v>
                </c:pt>
                <c:pt idx="1348">
                  <c:v>121.25</c:v>
                </c:pt>
                <c:pt idx="1349">
                  <c:v>121.15</c:v>
                </c:pt>
                <c:pt idx="1350">
                  <c:v>121.05</c:v>
                </c:pt>
                <c:pt idx="1351">
                  <c:v>120.87</c:v>
                </c:pt>
                <c:pt idx="1352">
                  <c:v>121.1</c:v>
                </c:pt>
                <c:pt idx="1353">
                  <c:v>121.05</c:v>
                </c:pt>
                <c:pt idx="1354">
                  <c:v>121.25</c:v>
                </c:pt>
                <c:pt idx="1355">
                  <c:v>121.4</c:v>
                </c:pt>
                <c:pt idx="1356">
                  <c:v>121.57</c:v>
                </c:pt>
                <c:pt idx="1357">
                  <c:v>121.92</c:v>
                </c:pt>
                <c:pt idx="1358">
                  <c:v>121.6</c:v>
                </c:pt>
                <c:pt idx="1359">
                  <c:v>121.64</c:v>
                </c:pt>
                <c:pt idx="1360">
                  <c:v>121.21</c:v>
                </c:pt>
                <c:pt idx="1361">
                  <c:v>121</c:v>
                </c:pt>
                <c:pt idx="1362">
                  <c:v>121.05</c:v>
                </c:pt>
                <c:pt idx="1363">
                  <c:v>120.68</c:v>
                </c:pt>
                <c:pt idx="1364">
                  <c:v>120.6</c:v>
                </c:pt>
                <c:pt idx="1365">
                  <c:v>120.56</c:v>
                </c:pt>
                <c:pt idx="1366">
                  <c:v>120.47</c:v>
                </c:pt>
                <c:pt idx="1367">
                  <c:v>120.45</c:v>
                </c:pt>
                <c:pt idx="1368">
                  <c:v>120.24</c:v>
                </c:pt>
                <c:pt idx="1369">
                  <c:v>120.3</c:v>
                </c:pt>
                <c:pt idx="1370">
                  <c:v>120.2</c:v>
                </c:pt>
                <c:pt idx="1371">
                  <c:v>120.18</c:v>
                </c:pt>
                <c:pt idx="1372">
                  <c:v>120.2</c:v>
                </c:pt>
                <c:pt idx="1373">
                  <c:v>120.07</c:v>
                </c:pt>
                <c:pt idx="1374">
                  <c:v>120.03</c:v>
                </c:pt>
                <c:pt idx="1375">
                  <c:v>120.1</c:v>
                </c:pt>
                <c:pt idx="1376">
                  <c:v>120.09</c:v>
                </c:pt>
                <c:pt idx="1377">
                  <c:v>120.13</c:v>
                </c:pt>
                <c:pt idx="1378">
                  <c:v>120.18</c:v>
                </c:pt>
                <c:pt idx="1379">
                  <c:v>120.1</c:v>
                </c:pt>
                <c:pt idx="1380">
                  <c:v>120.13</c:v>
                </c:pt>
                <c:pt idx="1381">
                  <c:v>120.07</c:v>
                </c:pt>
                <c:pt idx="1382">
                  <c:v>120.07</c:v>
                </c:pt>
                <c:pt idx="1383">
                  <c:v>120.35</c:v>
                </c:pt>
                <c:pt idx="1384">
                  <c:v>119.75</c:v>
                </c:pt>
                <c:pt idx="1385">
                  <c:v>119.93</c:v>
                </c:pt>
                <c:pt idx="1386">
                  <c:v>119.87</c:v>
                </c:pt>
                <c:pt idx="1387">
                  <c:v>119.88</c:v>
                </c:pt>
                <c:pt idx="1388">
                  <c:v>119.83</c:v>
                </c:pt>
                <c:pt idx="1389">
                  <c:v>119.77</c:v>
                </c:pt>
                <c:pt idx="1390">
                  <c:v>119.82</c:v>
                </c:pt>
                <c:pt idx="1391">
                  <c:v>119.75</c:v>
                </c:pt>
                <c:pt idx="1392">
                  <c:v>119.7</c:v>
                </c:pt>
                <c:pt idx="1393">
                  <c:v>119.68</c:v>
                </c:pt>
                <c:pt idx="1394">
                  <c:v>119.75</c:v>
                </c:pt>
                <c:pt idx="1395">
                  <c:v>119.75</c:v>
                </c:pt>
                <c:pt idx="1396">
                  <c:v>119.72</c:v>
                </c:pt>
                <c:pt idx="1397">
                  <c:v>119.7</c:v>
                </c:pt>
                <c:pt idx="1398">
                  <c:v>119.8</c:v>
                </c:pt>
                <c:pt idx="1399">
                  <c:v>119.8</c:v>
                </c:pt>
                <c:pt idx="1400">
                  <c:v>119.78</c:v>
                </c:pt>
                <c:pt idx="1401">
                  <c:v>119.98</c:v>
                </c:pt>
                <c:pt idx="1402">
                  <c:v>120.45</c:v>
                </c:pt>
                <c:pt idx="1403">
                  <c:v>120.85</c:v>
                </c:pt>
                <c:pt idx="1404">
                  <c:v>121.08</c:v>
                </c:pt>
                <c:pt idx="1405">
                  <c:v>121.32</c:v>
                </c:pt>
                <c:pt idx="1406">
                  <c:v>121.67</c:v>
                </c:pt>
                <c:pt idx="1407">
                  <c:v>121.78</c:v>
                </c:pt>
                <c:pt idx="1408">
                  <c:v>122.06</c:v>
                </c:pt>
                <c:pt idx="1409">
                  <c:v>122.27</c:v>
                </c:pt>
                <c:pt idx="1410">
                  <c:v>122.44</c:v>
                </c:pt>
                <c:pt idx="1411">
                  <c:v>122.75</c:v>
                </c:pt>
                <c:pt idx="1412">
                  <c:v>122.91</c:v>
                </c:pt>
                <c:pt idx="1413">
                  <c:v>123.08</c:v>
                </c:pt>
                <c:pt idx="1414">
                  <c:v>122.73</c:v>
                </c:pt>
                <c:pt idx="1415">
                  <c:v>123.45</c:v>
                </c:pt>
                <c:pt idx="1416">
                  <c:v>123.48</c:v>
                </c:pt>
                <c:pt idx="1417">
                  <c:v>123.57</c:v>
                </c:pt>
                <c:pt idx="1418">
                  <c:v>123.18</c:v>
                </c:pt>
                <c:pt idx="1419">
                  <c:v>122.66</c:v>
                </c:pt>
                <c:pt idx="1420">
                  <c:v>122.5</c:v>
                </c:pt>
                <c:pt idx="1421">
                  <c:v>122.4</c:v>
                </c:pt>
                <c:pt idx="1422">
                  <c:v>122.3</c:v>
                </c:pt>
                <c:pt idx="1423">
                  <c:v>122.2</c:v>
                </c:pt>
                <c:pt idx="1424">
                  <c:v>122.1</c:v>
                </c:pt>
                <c:pt idx="1425">
                  <c:v>121.84</c:v>
                </c:pt>
                <c:pt idx="1426">
                  <c:v>122.18</c:v>
                </c:pt>
                <c:pt idx="1427">
                  <c:v>122</c:v>
                </c:pt>
                <c:pt idx="1428">
                  <c:v>121.8</c:v>
                </c:pt>
                <c:pt idx="1429">
                  <c:v>121.7</c:v>
                </c:pt>
                <c:pt idx="1430">
                  <c:v>121.65</c:v>
                </c:pt>
                <c:pt idx="1431">
                  <c:v>121.44</c:v>
                </c:pt>
                <c:pt idx="1432">
                  <c:v>123.34</c:v>
                </c:pt>
                <c:pt idx="1433">
                  <c:v>122.91</c:v>
                </c:pt>
                <c:pt idx="1434">
                  <c:v>122.51</c:v>
                </c:pt>
                <c:pt idx="1435">
                  <c:v>122.52</c:v>
                </c:pt>
                <c:pt idx="1436">
                  <c:v>122.2</c:v>
                </c:pt>
                <c:pt idx="1437">
                  <c:v>121.9</c:v>
                </c:pt>
                <c:pt idx="1438">
                  <c:v>121.9</c:v>
                </c:pt>
                <c:pt idx="1439">
                  <c:v>121.72</c:v>
                </c:pt>
                <c:pt idx="1440">
                  <c:v>121.7</c:v>
                </c:pt>
                <c:pt idx="1441">
                  <c:v>121.6</c:v>
                </c:pt>
                <c:pt idx="1442">
                  <c:v>121.6</c:v>
                </c:pt>
                <c:pt idx="1443">
                  <c:v>121.46</c:v>
                </c:pt>
                <c:pt idx="1444">
                  <c:v>121.32</c:v>
                </c:pt>
                <c:pt idx="1445">
                  <c:v>121.25</c:v>
                </c:pt>
                <c:pt idx="1446">
                  <c:v>121.2</c:v>
                </c:pt>
                <c:pt idx="1447">
                  <c:v>121.16</c:v>
                </c:pt>
                <c:pt idx="1448">
                  <c:v>121.04</c:v>
                </c:pt>
                <c:pt idx="1449">
                  <c:v>121.32</c:v>
                </c:pt>
                <c:pt idx="1450">
                  <c:v>121.18</c:v>
                </c:pt>
                <c:pt idx="1451">
                  <c:v>121.14</c:v>
                </c:pt>
                <c:pt idx="1452">
                  <c:v>121.13</c:v>
                </c:pt>
                <c:pt idx="1453">
                  <c:v>121.65</c:v>
                </c:pt>
                <c:pt idx="1454">
                  <c:v>122.1</c:v>
                </c:pt>
                <c:pt idx="1455">
                  <c:v>122.28</c:v>
                </c:pt>
                <c:pt idx="1456">
                  <c:v>121.98</c:v>
                </c:pt>
                <c:pt idx="1457">
                  <c:v>121.6</c:v>
                </c:pt>
                <c:pt idx="1458">
                  <c:v>121.6</c:v>
                </c:pt>
                <c:pt idx="1459">
                  <c:v>121.47</c:v>
                </c:pt>
                <c:pt idx="1460">
                  <c:v>121.45</c:v>
                </c:pt>
                <c:pt idx="1461">
                  <c:v>121.53</c:v>
                </c:pt>
                <c:pt idx="1462">
                  <c:v>121.45</c:v>
                </c:pt>
                <c:pt idx="1463">
                  <c:v>121.54</c:v>
                </c:pt>
                <c:pt idx="1464">
                  <c:v>121.35</c:v>
                </c:pt>
                <c:pt idx="1465">
                  <c:v>121.25</c:v>
                </c:pt>
                <c:pt idx="1466">
                  <c:v>121.2</c:v>
                </c:pt>
                <c:pt idx="1467">
                  <c:v>121.13</c:v>
                </c:pt>
                <c:pt idx="1468">
                  <c:v>121.15</c:v>
                </c:pt>
                <c:pt idx="1469">
                  <c:v>121.16</c:v>
                </c:pt>
                <c:pt idx="1470">
                  <c:v>121.05</c:v>
                </c:pt>
                <c:pt idx="1471">
                  <c:v>121.15</c:v>
                </c:pt>
                <c:pt idx="1472">
                  <c:v>120.97</c:v>
                </c:pt>
                <c:pt idx="1473">
                  <c:v>121.25</c:v>
                </c:pt>
                <c:pt idx="1474">
                  <c:v>121.17</c:v>
                </c:pt>
                <c:pt idx="1475">
                  <c:v>121.2</c:v>
                </c:pt>
                <c:pt idx="1476">
                  <c:v>121.46</c:v>
                </c:pt>
                <c:pt idx="1477">
                  <c:v>121.93</c:v>
                </c:pt>
                <c:pt idx="1478">
                  <c:v>122.2</c:v>
                </c:pt>
                <c:pt idx="1479">
                  <c:v>122.56</c:v>
                </c:pt>
                <c:pt idx="1480">
                  <c:v>122.99</c:v>
                </c:pt>
                <c:pt idx="1481">
                  <c:v>123.17</c:v>
                </c:pt>
                <c:pt idx="1482">
                  <c:v>123.2</c:v>
                </c:pt>
                <c:pt idx="1483">
                  <c:v>123.29</c:v>
                </c:pt>
                <c:pt idx="1484">
                  <c:v>123.52</c:v>
                </c:pt>
                <c:pt idx="1485">
                  <c:v>123.4</c:v>
                </c:pt>
                <c:pt idx="1486">
                  <c:v>122.65</c:v>
                </c:pt>
                <c:pt idx="1487">
                  <c:v>122.37</c:v>
                </c:pt>
                <c:pt idx="1488">
                  <c:v>122.21</c:v>
                </c:pt>
                <c:pt idx="1489">
                  <c:v>122.41</c:v>
                </c:pt>
                <c:pt idx="1490">
                  <c:v>122.16</c:v>
                </c:pt>
                <c:pt idx="1491">
                  <c:v>122.26</c:v>
                </c:pt>
                <c:pt idx="1492">
                  <c:v>122.34</c:v>
                </c:pt>
                <c:pt idx="1493">
                  <c:v>122.66</c:v>
                </c:pt>
                <c:pt idx="1494">
                  <c:v>123.16</c:v>
                </c:pt>
                <c:pt idx="1495">
                  <c:v>123.39</c:v>
                </c:pt>
                <c:pt idx="1496">
                  <c:v>123</c:v>
                </c:pt>
                <c:pt idx="1497">
                  <c:v>122.97</c:v>
                </c:pt>
                <c:pt idx="1498">
                  <c:v>123.18</c:v>
                </c:pt>
                <c:pt idx="1499">
                  <c:v>123.43</c:v>
                </c:pt>
                <c:pt idx="1500">
                  <c:v>123.64</c:v>
                </c:pt>
                <c:pt idx="1501">
                  <c:v>123.82</c:v>
                </c:pt>
                <c:pt idx="1502">
                  <c:v>123.34</c:v>
                </c:pt>
                <c:pt idx="1503">
                  <c:v>123.68</c:v>
                </c:pt>
                <c:pt idx="1504">
                  <c:v>123.12</c:v>
                </c:pt>
                <c:pt idx="1505">
                  <c:v>123</c:v>
                </c:pt>
                <c:pt idx="1506">
                  <c:v>122.82</c:v>
                </c:pt>
                <c:pt idx="1507">
                  <c:v>122.42</c:v>
                </c:pt>
                <c:pt idx="1508">
                  <c:v>122.2</c:v>
                </c:pt>
                <c:pt idx="1509">
                  <c:v>122.17</c:v>
                </c:pt>
                <c:pt idx="1510">
                  <c:v>122.15</c:v>
                </c:pt>
                <c:pt idx="1511">
                  <c:v>121.95</c:v>
                </c:pt>
                <c:pt idx="1512">
                  <c:v>121.8</c:v>
                </c:pt>
                <c:pt idx="1513">
                  <c:v>121.76</c:v>
                </c:pt>
                <c:pt idx="1514">
                  <c:v>121.8</c:v>
                </c:pt>
                <c:pt idx="1515">
                  <c:v>121.7</c:v>
                </c:pt>
                <c:pt idx="1516">
                  <c:v>121.7</c:v>
                </c:pt>
                <c:pt idx="1517">
                  <c:v>121.5</c:v>
                </c:pt>
                <c:pt idx="1518">
                  <c:v>121.55</c:v>
                </c:pt>
                <c:pt idx="1519">
                  <c:v>121.6</c:v>
                </c:pt>
                <c:pt idx="1520">
                  <c:v>121.4</c:v>
                </c:pt>
                <c:pt idx="1521">
                  <c:v>121.36</c:v>
                </c:pt>
                <c:pt idx="1522">
                  <c:v>121.4</c:v>
                </c:pt>
                <c:pt idx="1523">
                  <c:v>121.45</c:v>
                </c:pt>
                <c:pt idx="1524">
                  <c:v>121</c:v>
                </c:pt>
                <c:pt idx="1525">
                  <c:v>121.35</c:v>
                </c:pt>
                <c:pt idx="1526">
                  <c:v>121.5</c:v>
                </c:pt>
                <c:pt idx="1527">
                  <c:v>121.28</c:v>
                </c:pt>
                <c:pt idx="1528">
                  <c:v>120.8</c:v>
                </c:pt>
                <c:pt idx="1529">
                  <c:v>121.15</c:v>
                </c:pt>
                <c:pt idx="1530">
                  <c:v>121.26</c:v>
                </c:pt>
                <c:pt idx="1531">
                  <c:v>121.35</c:v>
                </c:pt>
                <c:pt idx="1532">
                  <c:v>121.45</c:v>
                </c:pt>
                <c:pt idx="1533">
                  <c:v>121.59</c:v>
                </c:pt>
                <c:pt idx="1534">
                  <c:v>121.64</c:v>
                </c:pt>
                <c:pt idx="1535">
                  <c:v>121.64</c:v>
                </c:pt>
                <c:pt idx="1536">
                  <c:v>121.65</c:v>
                </c:pt>
                <c:pt idx="1537">
                  <c:v>121.85</c:v>
                </c:pt>
                <c:pt idx="1538">
                  <c:v>122</c:v>
                </c:pt>
                <c:pt idx="1539">
                  <c:v>121.65</c:v>
                </c:pt>
                <c:pt idx="1540">
                  <c:v>121.63</c:v>
                </c:pt>
                <c:pt idx="1541">
                  <c:v>121.63</c:v>
                </c:pt>
                <c:pt idx="1542">
                  <c:v>121.62</c:v>
                </c:pt>
                <c:pt idx="1543">
                  <c:v>121.62</c:v>
                </c:pt>
                <c:pt idx="1544">
                  <c:v>121.6</c:v>
                </c:pt>
                <c:pt idx="1545">
                  <c:v>122.44</c:v>
                </c:pt>
                <c:pt idx="1546">
                  <c:v>121.64</c:v>
                </c:pt>
                <c:pt idx="1547">
                  <c:v>122.53</c:v>
                </c:pt>
                <c:pt idx="1548">
                  <c:v>122.94</c:v>
                </c:pt>
                <c:pt idx="1549">
                  <c:v>123.32</c:v>
                </c:pt>
                <c:pt idx="1550">
                  <c:v>123.65</c:v>
                </c:pt>
                <c:pt idx="1551">
                  <c:v>123.92</c:v>
                </c:pt>
                <c:pt idx="1552">
                  <c:v>124.08</c:v>
                </c:pt>
                <c:pt idx="1553">
                  <c:v>124.4</c:v>
                </c:pt>
                <c:pt idx="1554">
                  <c:v>124.45</c:v>
                </c:pt>
                <c:pt idx="1555">
                  <c:v>124.56</c:v>
                </c:pt>
                <c:pt idx="1556">
                  <c:v>124.43</c:v>
                </c:pt>
                <c:pt idx="1557">
                  <c:v>124.79</c:v>
                </c:pt>
                <c:pt idx="1558">
                  <c:v>124.99</c:v>
                </c:pt>
                <c:pt idx="1559">
                  <c:v>124.97</c:v>
                </c:pt>
                <c:pt idx="1560">
                  <c:v>124.55</c:v>
                </c:pt>
                <c:pt idx="1561">
                  <c:v>124.59</c:v>
                </c:pt>
                <c:pt idx="1562">
                  <c:v>124.61</c:v>
                </c:pt>
                <c:pt idx="1563">
                  <c:v>125.05</c:v>
                </c:pt>
                <c:pt idx="1564">
                  <c:v>124.85</c:v>
                </c:pt>
                <c:pt idx="1565">
                  <c:v>124.95</c:v>
                </c:pt>
                <c:pt idx="1566">
                  <c:v>124.97</c:v>
                </c:pt>
                <c:pt idx="1567">
                  <c:v>124.66</c:v>
                </c:pt>
                <c:pt idx="1568">
                  <c:v>125.5</c:v>
                </c:pt>
                <c:pt idx="1569">
                  <c:v>125.26</c:v>
                </c:pt>
                <c:pt idx="1570">
                  <c:v>124.5</c:v>
                </c:pt>
                <c:pt idx="1571">
                  <c:v>124.52</c:v>
                </c:pt>
                <c:pt idx="1572">
                  <c:v>124.52</c:v>
                </c:pt>
                <c:pt idx="1573">
                  <c:v>125.52</c:v>
                </c:pt>
                <c:pt idx="1574">
                  <c:v>123.14</c:v>
                </c:pt>
                <c:pt idx="1575">
                  <c:v>123.09</c:v>
                </c:pt>
                <c:pt idx="1576">
                  <c:v>122.8</c:v>
                </c:pt>
                <c:pt idx="1577">
                  <c:v>122.39</c:v>
                </c:pt>
                <c:pt idx="1578">
                  <c:v>122.69</c:v>
                </c:pt>
                <c:pt idx="1579">
                  <c:v>122.44</c:v>
                </c:pt>
                <c:pt idx="1580">
                  <c:v>122.2</c:v>
                </c:pt>
                <c:pt idx="1581">
                  <c:v>122.52</c:v>
                </c:pt>
                <c:pt idx="1582">
                  <c:v>122.83</c:v>
                </c:pt>
                <c:pt idx="1583">
                  <c:v>123.53</c:v>
                </c:pt>
                <c:pt idx="1584">
                  <c:v>123.83</c:v>
                </c:pt>
                <c:pt idx="1585">
                  <c:v>123.47</c:v>
                </c:pt>
                <c:pt idx="1586">
                  <c:v>123.96</c:v>
                </c:pt>
                <c:pt idx="1587">
                  <c:v>123.01</c:v>
                </c:pt>
                <c:pt idx="1588">
                  <c:v>123.33</c:v>
                </c:pt>
                <c:pt idx="1589">
                  <c:v>124.04</c:v>
                </c:pt>
                <c:pt idx="1590">
                  <c:v>123.08</c:v>
                </c:pt>
                <c:pt idx="1591">
                  <c:v>123.43</c:v>
                </c:pt>
                <c:pt idx="1592">
                  <c:v>123.68</c:v>
                </c:pt>
                <c:pt idx="1593">
                  <c:v>123.71</c:v>
                </c:pt>
                <c:pt idx="1594">
                  <c:v>123.01</c:v>
                </c:pt>
                <c:pt idx="1595">
                  <c:v>123.33</c:v>
                </c:pt>
                <c:pt idx="1596">
                  <c:v>123.33</c:v>
                </c:pt>
                <c:pt idx="1597">
                  <c:v>123.19</c:v>
                </c:pt>
                <c:pt idx="1598">
                  <c:v>123.25</c:v>
                </c:pt>
                <c:pt idx="1599">
                  <c:v>123.22</c:v>
                </c:pt>
                <c:pt idx="1600">
                  <c:v>123.06</c:v>
                </c:pt>
                <c:pt idx="1601">
                  <c:v>123.16</c:v>
                </c:pt>
                <c:pt idx="1602">
                  <c:v>123.03</c:v>
                </c:pt>
                <c:pt idx="1603">
                  <c:v>122.89</c:v>
                </c:pt>
                <c:pt idx="1604">
                  <c:v>122.7</c:v>
                </c:pt>
                <c:pt idx="1605">
                  <c:v>122.75</c:v>
                </c:pt>
                <c:pt idx="1606">
                  <c:v>122.6</c:v>
                </c:pt>
                <c:pt idx="1607">
                  <c:v>122.45</c:v>
                </c:pt>
                <c:pt idx="1608">
                  <c:v>122.8</c:v>
                </c:pt>
                <c:pt idx="1609">
                  <c:v>122.6</c:v>
                </c:pt>
                <c:pt idx="1610">
                  <c:v>122.44</c:v>
                </c:pt>
                <c:pt idx="1611">
                  <c:v>122.44</c:v>
                </c:pt>
                <c:pt idx="1612">
                  <c:v>122.3</c:v>
                </c:pt>
                <c:pt idx="1613">
                  <c:v>122</c:v>
                </c:pt>
                <c:pt idx="1614">
                  <c:v>122.72</c:v>
                </c:pt>
                <c:pt idx="1615">
                  <c:v>122.32</c:v>
                </c:pt>
                <c:pt idx="1616">
                  <c:v>122.37</c:v>
                </c:pt>
                <c:pt idx="1617">
                  <c:v>122.77</c:v>
                </c:pt>
                <c:pt idx="1618">
                  <c:v>122.75</c:v>
                </c:pt>
                <c:pt idx="1619">
                  <c:v>123.4</c:v>
                </c:pt>
                <c:pt idx="1620">
                  <c:v>122.7</c:v>
                </c:pt>
                <c:pt idx="1621">
                  <c:v>123.05</c:v>
                </c:pt>
                <c:pt idx="1622">
                  <c:v>123.45</c:v>
                </c:pt>
                <c:pt idx="1623">
                  <c:v>123.55</c:v>
                </c:pt>
                <c:pt idx="1624">
                  <c:v>124.35</c:v>
                </c:pt>
                <c:pt idx="1625">
                  <c:v>124.75</c:v>
                </c:pt>
                <c:pt idx="1626">
                  <c:v>124.78</c:v>
                </c:pt>
                <c:pt idx="1627">
                  <c:v>125.13</c:v>
                </c:pt>
                <c:pt idx="1628">
                  <c:v>125.2</c:v>
                </c:pt>
                <c:pt idx="1629">
                  <c:v>125.4</c:v>
                </c:pt>
                <c:pt idx="1630">
                  <c:v>125.75</c:v>
                </c:pt>
                <c:pt idx="1631">
                  <c:v>125.63</c:v>
                </c:pt>
                <c:pt idx="1632">
                  <c:v>125.43</c:v>
                </c:pt>
                <c:pt idx="1633">
                  <c:v>125.69</c:v>
                </c:pt>
                <c:pt idx="1634">
                  <c:v>125.47</c:v>
                </c:pt>
                <c:pt idx="1635">
                  <c:v>125.75</c:v>
                </c:pt>
                <c:pt idx="1636">
                  <c:v>125.83</c:v>
                </c:pt>
                <c:pt idx="1637">
                  <c:v>125.85</c:v>
                </c:pt>
                <c:pt idx="1638">
                  <c:v>124.89</c:v>
                </c:pt>
                <c:pt idx="1639">
                  <c:v>126.3</c:v>
                </c:pt>
                <c:pt idx="1640">
                  <c:v>125.67</c:v>
                </c:pt>
                <c:pt idx="1641">
                  <c:v>125.64</c:v>
                </c:pt>
                <c:pt idx="1642">
                  <c:v>124.71</c:v>
                </c:pt>
                <c:pt idx="1643">
                  <c:v>126</c:v>
                </c:pt>
                <c:pt idx="1644">
                  <c:v>126.39</c:v>
                </c:pt>
                <c:pt idx="1645">
                  <c:v>125.98</c:v>
                </c:pt>
                <c:pt idx="1646">
                  <c:v>126.19</c:v>
                </c:pt>
                <c:pt idx="1647">
                  <c:v>126.1</c:v>
                </c:pt>
                <c:pt idx="1648">
                  <c:v>124.09</c:v>
                </c:pt>
                <c:pt idx="1649">
                  <c:v>123.15</c:v>
                </c:pt>
                <c:pt idx="1650">
                  <c:v>123.64</c:v>
                </c:pt>
                <c:pt idx="1651">
                  <c:v>123.62</c:v>
                </c:pt>
                <c:pt idx="1652">
                  <c:v>123.79</c:v>
                </c:pt>
                <c:pt idx="1653">
                  <c:v>123.99</c:v>
                </c:pt>
                <c:pt idx="1654">
                  <c:v>123.52</c:v>
                </c:pt>
                <c:pt idx="1655">
                  <c:v>123.72</c:v>
                </c:pt>
                <c:pt idx="1656">
                  <c:v>124.23</c:v>
                </c:pt>
                <c:pt idx="1657">
                  <c:v>124.24</c:v>
                </c:pt>
                <c:pt idx="1658">
                  <c:v>124.33</c:v>
                </c:pt>
                <c:pt idx="1659">
                  <c:v>123.9</c:v>
                </c:pt>
                <c:pt idx="1660">
                  <c:v>124</c:v>
                </c:pt>
                <c:pt idx="1661">
                  <c:v>123.23</c:v>
                </c:pt>
                <c:pt idx="1662">
                  <c:v>123.82</c:v>
                </c:pt>
                <c:pt idx="1663">
                  <c:v>123.73</c:v>
                </c:pt>
                <c:pt idx="1664">
                  <c:v>123.9</c:v>
                </c:pt>
                <c:pt idx="1665">
                  <c:v>123.83</c:v>
                </c:pt>
                <c:pt idx="1666">
                  <c:v>123.98</c:v>
                </c:pt>
                <c:pt idx="1667">
                  <c:v>123.9</c:v>
                </c:pt>
                <c:pt idx="1668">
                  <c:v>124.25</c:v>
                </c:pt>
                <c:pt idx="1669">
                  <c:v>123.84</c:v>
                </c:pt>
                <c:pt idx="1670">
                  <c:v>123.88</c:v>
                </c:pt>
                <c:pt idx="1671">
                  <c:v>124.1</c:v>
                </c:pt>
                <c:pt idx="1672">
                  <c:v>124.25</c:v>
                </c:pt>
                <c:pt idx="1673">
                  <c:v>123.63</c:v>
                </c:pt>
                <c:pt idx="1674">
                  <c:v>123.33</c:v>
                </c:pt>
                <c:pt idx="1675">
                  <c:v>123.6</c:v>
                </c:pt>
                <c:pt idx="1676">
                  <c:v>123.78</c:v>
                </c:pt>
                <c:pt idx="1677">
                  <c:v>123.71</c:v>
                </c:pt>
                <c:pt idx="1678">
                  <c:v>123.74</c:v>
                </c:pt>
                <c:pt idx="1679">
                  <c:v>123.64</c:v>
                </c:pt>
                <c:pt idx="1680">
                  <c:v>123.55</c:v>
                </c:pt>
                <c:pt idx="1681">
                  <c:v>123.53</c:v>
                </c:pt>
                <c:pt idx="1682">
                  <c:v>123.45</c:v>
                </c:pt>
                <c:pt idx="1683">
                  <c:v>123.55</c:v>
                </c:pt>
                <c:pt idx="1684">
                  <c:v>123.73</c:v>
                </c:pt>
                <c:pt idx="1685">
                  <c:v>123.39</c:v>
                </c:pt>
                <c:pt idx="1686">
                  <c:v>123.7</c:v>
                </c:pt>
                <c:pt idx="1687">
                  <c:v>123.82</c:v>
                </c:pt>
                <c:pt idx="1688">
                  <c:v>123.8</c:v>
                </c:pt>
                <c:pt idx="1689">
                  <c:v>123.75</c:v>
                </c:pt>
                <c:pt idx="1690">
                  <c:v>124</c:v>
                </c:pt>
                <c:pt idx="1691">
                  <c:v>124.3</c:v>
                </c:pt>
                <c:pt idx="1692">
                  <c:v>123.76</c:v>
                </c:pt>
                <c:pt idx="1693">
                  <c:v>125</c:v>
                </c:pt>
                <c:pt idx="1694">
                  <c:v>125.3</c:v>
                </c:pt>
                <c:pt idx="1695">
                  <c:v>125.63</c:v>
                </c:pt>
                <c:pt idx="1696">
                  <c:v>126.1</c:v>
                </c:pt>
                <c:pt idx="1697">
                  <c:v>126.3</c:v>
                </c:pt>
                <c:pt idx="1698">
                  <c:v>126.35</c:v>
                </c:pt>
                <c:pt idx="1699">
                  <c:v>125.79</c:v>
                </c:pt>
                <c:pt idx="1700">
                  <c:v>126.1</c:v>
                </c:pt>
                <c:pt idx="1701">
                  <c:v>125.82</c:v>
                </c:pt>
                <c:pt idx="1702">
                  <c:v>126.2</c:v>
                </c:pt>
                <c:pt idx="1703">
                  <c:v>126.1</c:v>
                </c:pt>
                <c:pt idx="1704">
                  <c:v>126.42</c:v>
                </c:pt>
                <c:pt idx="1705">
                  <c:v>127.4</c:v>
                </c:pt>
                <c:pt idx="1706">
                  <c:v>127.25</c:v>
                </c:pt>
                <c:pt idx="1707">
                  <c:v>127</c:v>
                </c:pt>
                <c:pt idx="1708">
                  <c:v>127.05</c:v>
                </c:pt>
                <c:pt idx="1709">
                  <c:v>127.3</c:v>
                </c:pt>
                <c:pt idx="1710">
                  <c:v>126.75</c:v>
                </c:pt>
                <c:pt idx="1711">
                  <c:v>127.2</c:v>
                </c:pt>
                <c:pt idx="1712">
                  <c:v>127</c:v>
                </c:pt>
                <c:pt idx="1713">
                  <c:v>126.55</c:v>
                </c:pt>
                <c:pt idx="1714">
                  <c:v>125.95</c:v>
                </c:pt>
                <c:pt idx="1715">
                  <c:v>125.45</c:v>
                </c:pt>
                <c:pt idx="1716">
                  <c:v>125.32</c:v>
                </c:pt>
                <c:pt idx="1717">
                  <c:v>125.34</c:v>
                </c:pt>
                <c:pt idx="1718">
                  <c:v>125.04</c:v>
                </c:pt>
                <c:pt idx="1719">
                  <c:v>124.81</c:v>
                </c:pt>
                <c:pt idx="1720">
                  <c:v>124.74</c:v>
                </c:pt>
                <c:pt idx="1721">
                  <c:v>124.99</c:v>
                </c:pt>
                <c:pt idx="1722">
                  <c:v>124.94</c:v>
                </c:pt>
                <c:pt idx="1723">
                  <c:v>125.2</c:v>
                </c:pt>
                <c:pt idx="1724">
                  <c:v>125.05</c:v>
                </c:pt>
                <c:pt idx="1725">
                  <c:v>125.1</c:v>
                </c:pt>
                <c:pt idx="1726">
                  <c:v>125.5</c:v>
                </c:pt>
                <c:pt idx="1727">
                  <c:v>125.25</c:v>
                </c:pt>
                <c:pt idx="1728">
                  <c:v>125.11</c:v>
                </c:pt>
                <c:pt idx="1729">
                  <c:v>124.95</c:v>
                </c:pt>
                <c:pt idx="1730">
                  <c:v>125</c:v>
                </c:pt>
                <c:pt idx="1731">
                  <c:v>124.15</c:v>
                </c:pt>
                <c:pt idx="1732">
                  <c:v>124.95</c:v>
                </c:pt>
                <c:pt idx="1733">
                  <c:v>124.8</c:v>
                </c:pt>
                <c:pt idx="1734">
                  <c:v>124.85</c:v>
                </c:pt>
                <c:pt idx="1735">
                  <c:v>124.65</c:v>
                </c:pt>
                <c:pt idx="1736">
                  <c:v>124.65</c:v>
                </c:pt>
                <c:pt idx="1737">
                  <c:v>124.55</c:v>
                </c:pt>
                <c:pt idx="1738">
                  <c:v>124.55</c:v>
                </c:pt>
                <c:pt idx="1739">
                  <c:v>124.6</c:v>
                </c:pt>
                <c:pt idx="1740">
                  <c:v>124.52</c:v>
                </c:pt>
                <c:pt idx="1741">
                  <c:v>124.5</c:v>
                </c:pt>
                <c:pt idx="1742">
                  <c:v>124.55</c:v>
                </c:pt>
                <c:pt idx="1743">
                  <c:v>124.4</c:v>
                </c:pt>
                <c:pt idx="1744">
                  <c:v>124.35</c:v>
                </c:pt>
                <c:pt idx="1745">
                  <c:v>124.38</c:v>
                </c:pt>
                <c:pt idx="1746">
                  <c:v>124.05</c:v>
                </c:pt>
                <c:pt idx="1747">
                  <c:v>124.07</c:v>
                </c:pt>
                <c:pt idx="1748">
                  <c:v>124.13</c:v>
                </c:pt>
                <c:pt idx="1749">
                  <c:v>124.05</c:v>
                </c:pt>
                <c:pt idx="1750">
                  <c:v>124.1</c:v>
                </c:pt>
                <c:pt idx="1751">
                  <c:v>124.42</c:v>
                </c:pt>
                <c:pt idx="1752">
                  <c:v>124.3</c:v>
                </c:pt>
                <c:pt idx="1753">
                  <c:v>124.33</c:v>
                </c:pt>
                <c:pt idx="1754">
                  <c:v>124.48</c:v>
                </c:pt>
                <c:pt idx="1755">
                  <c:v>124.4</c:v>
                </c:pt>
                <c:pt idx="1756">
                  <c:v>124.67</c:v>
                </c:pt>
                <c:pt idx="1757">
                  <c:v>124.6</c:v>
                </c:pt>
                <c:pt idx="1758">
                  <c:v>124.8</c:v>
                </c:pt>
                <c:pt idx="1759">
                  <c:v>124.8</c:v>
                </c:pt>
                <c:pt idx="1760">
                  <c:v>124.59</c:v>
                </c:pt>
                <c:pt idx="1761">
                  <c:v>124.6</c:v>
                </c:pt>
                <c:pt idx="1762">
                  <c:v>124.56</c:v>
                </c:pt>
                <c:pt idx="1763">
                  <c:v>124.5</c:v>
                </c:pt>
                <c:pt idx="1764">
                  <c:v>124.47</c:v>
                </c:pt>
                <c:pt idx="1765">
                  <c:v>124.39</c:v>
                </c:pt>
                <c:pt idx="1766">
                  <c:v>124.34</c:v>
                </c:pt>
                <c:pt idx="1767">
                  <c:v>124.98</c:v>
                </c:pt>
                <c:pt idx="1768">
                  <c:v>124.5</c:v>
                </c:pt>
                <c:pt idx="1769">
                  <c:v>124.81</c:v>
                </c:pt>
                <c:pt idx="1770">
                  <c:v>125.48</c:v>
                </c:pt>
                <c:pt idx="1771">
                  <c:v>125.85</c:v>
                </c:pt>
                <c:pt idx="1772">
                  <c:v>126.26</c:v>
                </c:pt>
                <c:pt idx="1773">
                  <c:v>126.73</c:v>
                </c:pt>
                <c:pt idx="1774">
                  <c:v>126.68</c:v>
                </c:pt>
                <c:pt idx="1775">
                  <c:v>126.54</c:v>
                </c:pt>
                <c:pt idx="1776">
                  <c:v>126.61</c:v>
                </c:pt>
                <c:pt idx="1777">
                  <c:v>125.57</c:v>
                </c:pt>
                <c:pt idx="1778">
                  <c:v>125.75</c:v>
                </c:pt>
                <c:pt idx="1779">
                  <c:v>125.76</c:v>
                </c:pt>
                <c:pt idx="1780">
                  <c:v>125.02</c:v>
                </c:pt>
                <c:pt idx="1781">
                  <c:v>125.02</c:v>
                </c:pt>
                <c:pt idx="1782">
                  <c:v>124.83</c:v>
                </c:pt>
                <c:pt idx="1783">
                  <c:v>125.1</c:v>
                </c:pt>
                <c:pt idx="1784">
                  <c:v>125.08</c:v>
                </c:pt>
                <c:pt idx="1785">
                  <c:v>124.73</c:v>
                </c:pt>
                <c:pt idx="1786">
                  <c:v>124.86</c:v>
                </c:pt>
                <c:pt idx="1787">
                  <c:v>124.67</c:v>
                </c:pt>
                <c:pt idx="1788">
                  <c:v>124.65</c:v>
                </c:pt>
                <c:pt idx="1789">
                  <c:v>124.74</c:v>
                </c:pt>
                <c:pt idx="1790">
                  <c:v>124.62</c:v>
                </c:pt>
                <c:pt idx="1791">
                  <c:v>124.68</c:v>
                </c:pt>
                <c:pt idx="1792">
                  <c:v>124.58</c:v>
                </c:pt>
                <c:pt idx="1793">
                  <c:v>124.55</c:v>
                </c:pt>
                <c:pt idx="1794">
                  <c:v>124.5</c:v>
                </c:pt>
                <c:pt idx="1795">
                  <c:v>124.41</c:v>
                </c:pt>
                <c:pt idx="1796">
                  <c:v>124.43</c:v>
                </c:pt>
                <c:pt idx="1797">
                  <c:v>124.39</c:v>
                </c:pt>
                <c:pt idx="1798">
                  <c:v>124.3</c:v>
                </c:pt>
                <c:pt idx="1799">
                  <c:v>124.26</c:v>
                </c:pt>
                <c:pt idx="1800">
                  <c:v>124.35</c:v>
                </c:pt>
                <c:pt idx="1801">
                  <c:v>124.24</c:v>
                </c:pt>
                <c:pt idx="1802">
                  <c:v>124.27</c:v>
                </c:pt>
                <c:pt idx="1803">
                  <c:v>124.34</c:v>
                </c:pt>
                <c:pt idx="1804">
                  <c:v>124.34</c:v>
                </c:pt>
                <c:pt idx="1805">
                  <c:v>124.28</c:v>
                </c:pt>
                <c:pt idx="1806">
                  <c:v>124.26</c:v>
                </c:pt>
                <c:pt idx="1807">
                  <c:v>124.37</c:v>
                </c:pt>
                <c:pt idx="1808">
                  <c:v>124.31</c:v>
                </c:pt>
                <c:pt idx="1809">
                  <c:v>124.35</c:v>
                </c:pt>
                <c:pt idx="1810">
                  <c:v>124.17</c:v>
                </c:pt>
                <c:pt idx="1811">
                  <c:v>124.36</c:v>
                </c:pt>
                <c:pt idx="1812">
                  <c:v>124.23</c:v>
                </c:pt>
                <c:pt idx="1813">
                  <c:v>124.34</c:v>
                </c:pt>
                <c:pt idx="1814">
                  <c:v>124.31</c:v>
                </c:pt>
                <c:pt idx="1815">
                  <c:v>124.34</c:v>
                </c:pt>
                <c:pt idx="1816">
                  <c:v>124.24</c:v>
                </c:pt>
                <c:pt idx="1817">
                  <c:v>124.12</c:v>
                </c:pt>
                <c:pt idx="1818">
                  <c:v>124.19</c:v>
                </c:pt>
                <c:pt idx="1819">
                  <c:v>124.23</c:v>
                </c:pt>
                <c:pt idx="1820">
                  <c:v>124.5</c:v>
                </c:pt>
                <c:pt idx="1821">
                  <c:v>125.86</c:v>
                </c:pt>
                <c:pt idx="1822">
                  <c:v>126.33</c:v>
                </c:pt>
                <c:pt idx="1823">
                  <c:v>126.47</c:v>
                </c:pt>
                <c:pt idx="1824">
                  <c:v>126.79</c:v>
                </c:pt>
                <c:pt idx="1825">
                  <c:v>126.93</c:v>
                </c:pt>
                <c:pt idx="1826">
                  <c:v>127.07</c:v>
                </c:pt>
                <c:pt idx="1827">
                  <c:v>127.37</c:v>
                </c:pt>
                <c:pt idx="1828">
                  <c:v>127.45</c:v>
                </c:pt>
                <c:pt idx="1829">
                  <c:v>128.1</c:v>
                </c:pt>
                <c:pt idx="1830">
                  <c:v>128.87</c:v>
                </c:pt>
                <c:pt idx="1831">
                  <c:v>128.68</c:v>
                </c:pt>
                <c:pt idx="1832">
                  <c:v>128.5</c:v>
                </c:pt>
                <c:pt idx="1833">
                  <c:v>128.5</c:v>
                </c:pt>
                <c:pt idx="1834">
                  <c:v>127.57</c:v>
                </c:pt>
                <c:pt idx="1835">
                  <c:v>128.32</c:v>
                </c:pt>
                <c:pt idx="1836">
                  <c:v>128.4</c:v>
                </c:pt>
                <c:pt idx="1837">
                  <c:v>128.66999999999999</c:v>
                </c:pt>
                <c:pt idx="1838">
                  <c:v>127.74</c:v>
                </c:pt>
                <c:pt idx="1839">
                  <c:v>127.2</c:v>
                </c:pt>
                <c:pt idx="1840">
                  <c:v>126.7</c:v>
                </c:pt>
                <c:pt idx="1841">
                  <c:v>125.31</c:v>
                </c:pt>
                <c:pt idx="1842">
                  <c:v>125.78</c:v>
                </c:pt>
                <c:pt idx="1843">
                  <c:v>126.08</c:v>
                </c:pt>
                <c:pt idx="1844">
                  <c:v>125.66</c:v>
                </c:pt>
                <c:pt idx="1845">
                  <c:v>125.38</c:v>
                </c:pt>
                <c:pt idx="1846">
                  <c:v>124.91</c:v>
                </c:pt>
                <c:pt idx="1847">
                  <c:v>125.94</c:v>
                </c:pt>
                <c:pt idx="1848">
                  <c:v>124.74</c:v>
                </c:pt>
                <c:pt idx="1849">
                  <c:v>124.47</c:v>
                </c:pt>
                <c:pt idx="1850">
                  <c:v>124.47</c:v>
                </c:pt>
                <c:pt idx="1851">
                  <c:v>124.37</c:v>
                </c:pt>
                <c:pt idx="1852">
                  <c:v>124.46</c:v>
                </c:pt>
                <c:pt idx="1853">
                  <c:v>125.91</c:v>
                </c:pt>
                <c:pt idx="1854">
                  <c:v>126.95</c:v>
                </c:pt>
                <c:pt idx="1855">
                  <c:v>125.87</c:v>
                </c:pt>
                <c:pt idx="1856">
                  <c:v>126.43</c:v>
                </c:pt>
                <c:pt idx="1857">
                  <c:v>125.33</c:v>
                </c:pt>
                <c:pt idx="1858">
                  <c:v>125.29</c:v>
                </c:pt>
                <c:pt idx="1859">
                  <c:v>125</c:v>
                </c:pt>
                <c:pt idx="1860">
                  <c:v>124.36</c:v>
                </c:pt>
                <c:pt idx="1861">
                  <c:v>125.19</c:v>
                </c:pt>
                <c:pt idx="1862">
                  <c:v>124.91</c:v>
                </c:pt>
                <c:pt idx="1863">
                  <c:v>124.77</c:v>
                </c:pt>
                <c:pt idx="1864">
                  <c:v>125.71</c:v>
                </c:pt>
                <c:pt idx="1865">
                  <c:v>125.43</c:v>
                </c:pt>
                <c:pt idx="1866">
                  <c:v>127.24</c:v>
                </c:pt>
                <c:pt idx="1867">
                  <c:v>127.73</c:v>
                </c:pt>
                <c:pt idx="1868">
                  <c:v>127.37</c:v>
                </c:pt>
                <c:pt idx="1869">
                  <c:v>127.07</c:v>
                </c:pt>
                <c:pt idx="1870">
                  <c:v>126.74</c:v>
                </c:pt>
                <c:pt idx="1871">
                  <c:v>126.53</c:v>
                </c:pt>
                <c:pt idx="1872">
                  <c:v>126.48</c:v>
                </c:pt>
                <c:pt idx="1873">
                  <c:v>126</c:v>
                </c:pt>
                <c:pt idx="1874">
                  <c:v>126.18</c:v>
                </c:pt>
                <c:pt idx="1875">
                  <c:v>126.23</c:v>
                </c:pt>
                <c:pt idx="1876">
                  <c:v>126.22</c:v>
                </c:pt>
                <c:pt idx="1877">
                  <c:v>126.95</c:v>
                </c:pt>
                <c:pt idx="1878">
                  <c:v>126.73</c:v>
                </c:pt>
                <c:pt idx="1879">
                  <c:v>127.8</c:v>
                </c:pt>
                <c:pt idx="1880">
                  <c:v>127.65</c:v>
                </c:pt>
                <c:pt idx="1881">
                  <c:v>127.31</c:v>
                </c:pt>
                <c:pt idx="1882">
                  <c:v>126.68</c:v>
                </c:pt>
                <c:pt idx="1883">
                  <c:v>126.92</c:v>
                </c:pt>
                <c:pt idx="1884">
                  <c:v>126.67</c:v>
                </c:pt>
                <c:pt idx="1885">
                  <c:v>126.82</c:v>
                </c:pt>
                <c:pt idx="1886">
                  <c:v>126.39</c:v>
                </c:pt>
                <c:pt idx="1887">
                  <c:v>126.3</c:v>
                </c:pt>
                <c:pt idx="1888">
                  <c:v>126.95</c:v>
                </c:pt>
                <c:pt idx="1889">
                  <c:v>126.98</c:v>
                </c:pt>
                <c:pt idx="1890">
                  <c:v>127.66</c:v>
                </c:pt>
                <c:pt idx="1891">
                  <c:v>128.72</c:v>
                </c:pt>
                <c:pt idx="1892">
                  <c:v>128.86000000000001</c:v>
                </c:pt>
                <c:pt idx="1893">
                  <c:v>128.66999999999999</c:v>
                </c:pt>
                <c:pt idx="1894">
                  <c:v>128.26</c:v>
                </c:pt>
                <c:pt idx="1895">
                  <c:v>127.94</c:v>
                </c:pt>
                <c:pt idx="1896">
                  <c:v>127.42</c:v>
                </c:pt>
                <c:pt idx="1897">
                  <c:v>127.63</c:v>
                </c:pt>
                <c:pt idx="1898">
                  <c:v>127.39</c:v>
                </c:pt>
                <c:pt idx="1899">
                  <c:v>127.1</c:v>
                </c:pt>
                <c:pt idx="1900">
                  <c:v>127.66</c:v>
                </c:pt>
                <c:pt idx="1901">
                  <c:v>128</c:v>
                </c:pt>
                <c:pt idx="1902">
                  <c:v>128.85</c:v>
                </c:pt>
                <c:pt idx="1903">
                  <c:v>128.72999999999999</c:v>
                </c:pt>
                <c:pt idx="1904">
                  <c:v>129</c:v>
                </c:pt>
                <c:pt idx="1905">
                  <c:v>129.63999999999999</c:v>
                </c:pt>
                <c:pt idx="1906">
                  <c:v>129.59</c:v>
                </c:pt>
                <c:pt idx="1907">
                  <c:v>129.33000000000001</c:v>
                </c:pt>
                <c:pt idx="1908">
                  <c:v>129.13</c:v>
                </c:pt>
                <c:pt idx="1909">
                  <c:v>128.68</c:v>
                </c:pt>
                <c:pt idx="1910">
                  <c:v>128.44999999999999</c:v>
                </c:pt>
                <c:pt idx="1911">
                  <c:v>128.44</c:v>
                </c:pt>
                <c:pt idx="1912">
                  <c:v>128.25</c:v>
                </c:pt>
                <c:pt idx="1913">
                  <c:v>128.43</c:v>
                </c:pt>
                <c:pt idx="1914">
                  <c:v>128.69999999999999</c:v>
                </c:pt>
                <c:pt idx="1915">
                  <c:v>129</c:v>
                </c:pt>
                <c:pt idx="1916">
                  <c:v>129.94</c:v>
                </c:pt>
                <c:pt idx="1917">
                  <c:v>130.18</c:v>
                </c:pt>
                <c:pt idx="1918">
                  <c:v>130.22999999999999</c:v>
                </c:pt>
                <c:pt idx="1919">
                  <c:v>130.01</c:v>
                </c:pt>
                <c:pt idx="1920">
                  <c:v>129.74</c:v>
                </c:pt>
                <c:pt idx="1921">
                  <c:v>129.29</c:v>
                </c:pt>
                <c:pt idx="1922">
                  <c:v>129.36000000000001</c:v>
                </c:pt>
                <c:pt idx="1923">
                  <c:v>129.54</c:v>
                </c:pt>
                <c:pt idx="1924">
                  <c:v>130.04</c:v>
                </c:pt>
                <c:pt idx="1925">
                  <c:v>130.32</c:v>
                </c:pt>
                <c:pt idx="1926">
                  <c:v>130.75</c:v>
                </c:pt>
                <c:pt idx="1927">
                  <c:v>131.07</c:v>
                </c:pt>
                <c:pt idx="1928">
                  <c:v>131.33000000000001</c:v>
                </c:pt>
                <c:pt idx="1929">
                  <c:v>131.21</c:v>
                </c:pt>
                <c:pt idx="1930">
                  <c:v>131.03</c:v>
                </c:pt>
                <c:pt idx="1931">
                  <c:v>130.97999999999999</c:v>
                </c:pt>
                <c:pt idx="1932">
                  <c:v>130.97999999999999</c:v>
                </c:pt>
                <c:pt idx="1933">
                  <c:v>130.63</c:v>
                </c:pt>
                <c:pt idx="1934">
                  <c:v>130.38</c:v>
                </c:pt>
                <c:pt idx="1935">
                  <c:v>130.93</c:v>
                </c:pt>
                <c:pt idx="1936">
                  <c:v>131.65</c:v>
                </c:pt>
                <c:pt idx="1937">
                  <c:v>131.43</c:v>
                </c:pt>
                <c:pt idx="1938">
                  <c:v>131.36000000000001</c:v>
                </c:pt>
                <c:pt idx="1939">
                  <c:v>131.57</c:v>
                </c:pt>
                <c:pt idx="1940">
                  <c:v>131.26</c:v>
                </c:pt>
                <c:pt idx="1941">
                  <c:v>130.94</c:v>
                </c:pt>
                <c:pt idx="1942">
                  <c:v>130.99</c:v>
                </c:pt>
                <c:pt idx="1943">
                  <c:v>130.81</c:v>
                </c:pt>
                <c:pt idx="1944">
                  <c:v>130.58000000000001</c:v>
                </c:pt>
                <c:pt idx="1945">
                  <c:v>130.41</c:v>
                </c:pt>
                <c:pt idx="1946">
                  <c:v>130.52000000000001</c:v>
                </c:pt>
                <c:pt idx="1947">
                  <c:v>130.75</c:v>
                </c:pt>
                <c:pt idx="1948">
                  <c:v>131.1</c:v>
                </c:pt>
                <c:pt idx="1949">
                  <c:v>131.44999999999999</c:v>
                </c:pt>
                <c:pt idx="1950">
                  <c:v>131.13999999999999</c:v>
                </c:pt>
                <c:pt idx="1951">
                  <c:v>130.94</c:v>
                </c:pt>
                <c:pt idx="1952">
                  <c:v>130.53</c:v>
                </c:pt>
                <c:pt idx="1953">
                  <c:v>129.94</c:v>
                </c:pt>
                <c:pt idx="1954">
                  <c:v>129.93</c:v>
                </c:pt>
                <c:pt idx="1955">
                  <c:v>129.88</c:v>
                </c:pt>
                <c:pt idx="1956">
                  <c:v>129.55000000000001</c:v>
                </c:pt>
                <c:pt idx="1957">
                  <c:v>129.68</c:v>
                </c:pt>
                <c:pt idx="1958">
                  <c:v>129.79</c:v>
                </c:pt>
                <c:pt idx="1959">
                  <c:v>129.79</c:v>
                </c:pt>
                <c:pt idx="1960">
                  <c:v>130.06</c:v>
                </c:pt>
                <c:pt idx="1961">
                  <c:v>130.49</c:v>
                </c:pt>
                <c:pt idx="1962">
                  <c:v>131.19</c:v>
                </c:pt>
                <c:pt idx="1963">
                  <c:v>131.41</c:v>
                </c:pt>
                <c:pt idx="1964">
                  <c:v>131.13</c:v>
                </c:pt>
                <c:pt idx="1965">
                  <c:v>130.38</c:v>
                </c:pt>
                <c:pt idx="1966">
                  <c:v>130.72999999999999</c:v>
                </c:pt>
                <c:pt idx="1967">
                  <c:v>130.52000000000001</c:v>
                </c:pt>
                <c:pt idx="1968">
                  <c:v>130.5</c:v>
                </c:pt>
                <c:pt idx="1969">
                  <c:v>130.36000000000001</c:v>
                </c:pt>
                <c:pt idx="1970">
                  <c:v>130.25</c:v>
                </c:pt>
                <c:pt idx="1971">
                  <c:v>130.55000000000001</c:v>
                </c:pt>
                <c:pt idx="1972">
                  <c:v>130.29</c:v>
                </c:pt>
                <c:pt idx="1973">
                  <c:v>130.68</c:v>
                </c:pt>
                <c:pt idx="1974">
                  <c:v>131.4</c:v>
                </c:pt>
                <c:pt idx="1975">
                  <c:v>131.66999999999999</c:v>
                </c:pt>
                <c:pt idx="1976">
                  <c:v>131.33000000000001</c:v>
                </c:pt>
                <c:pt idx="1977">
                  <c:v>131.19999999999999</c:v>
                </c:pt>
                <c:pt idx="1978">
                  <c:v>130.81</c:v>
                </c:pt>
                <c:pt idx="1979">
                  <c:v>130.5</c:v>
                </c:pt>
                <c:pt idx="1980">
                  <c:v>130.47999999999999</c:v>
                </c:pt>
                <c:pt idx="1981">
                  <c:v>130.52000000000001</c:v>
                </c:pt>
                <c:pt idx="1982">
                  <c:v>130.36000000000001</c:v>
                </c:pt>
                <c:pt idx="1983">
                  <c:v>131.08000000000001</c:v>
                </c:pt>
                <c:pt idx="1984">
                  <c:v>131.44999999999999</c:v>
                </c:pt>
                <c:pt idx="1985">
                  <c:v>131.38999999999999</c:v>
                </c:pt>
                <c:pt idx="1986">
                  <c:v>131.72999999999999</c:v>
                </c:pt>
                <c:pt idx="1987">
                  <c:v>131.55000000000001</c:v>
                </c:pt>
                <c:pt idx="1988">
                  <c:v>131.41</c:v>
                </c:pt>
                <c:pt idx="1989">
                  <c:v>131.33000000000001</c:v>
                </c:pt>
                <c:pt idx="1990">
                  <c:v>131.01</c:v>
                </c:pt>
                <c:pt idx="1991">
                  <c:v>130.94999999999999</c:v>
                </c:pt>
                <c:pt idx="1992">
                  <c:v>130.63999999999999</c:v>
                </c:pt>
                <c:pt idx="1993">
                  <c:v>130.59</c:v>
                </c:pt>
                <c:pt idx="1994">
                  <c:v>130.55000000000001</c:v>
                </c:pt>
                <c:pt idx="1995">
                  <c:v>131.04</c:v>
                </c:pt>
                <c:pt idx="1996">
                  <c:v>131.30000000000001</c:v>
                </c:pt>
                <c:pt idx="1997">
                  <c:v>131.97999999999999</c:v>
                </c:pt>
                <c:pt idx="1998">
                  <c:v>131.85</c:v>
                </c:pt>
                <c:pt idx="1999">
                  <c:v>132.74</c:v>
                </c:pt>
                <c:pt idx="2000">
                  <c:v>132.75</c:v>
                </c:pt>
                <c:pt idx="2001">
                  <c:v>132.82</c:v>
                </c:pt>
                <c:pt idx="2002">
                  <c:v>132.26</c:v>
                </c:pt>
                <c:pt idx="2003">
                  <c:v>131.97999999999999</c:v>
                </c:pt>
                <c:pt idx="2004">
                  <c:v>131.94</c:v>
                </c:pt>
                <c:pt idx="2005">
                  <c:v>131.65</c:v>
                </c:pt>
                <c:pt idx="2006">
                  <c:v>131.68</c:v>
                </c:pt>
                <c:pt idx="2007">
                  <c:v>131.49</c:v>
                </c:pt>
                <c:pt idx="2008">
                  <c:v>131.34</c:v>
                </c:pt>
                <c:pt idx="2009">
                  <c:v>131.47999999999999</c:v>
                </c:pt>
                <c:pt idx="2010">
                  <c:v>131.82</c:v>
                </c:pt>
                <c:pt idx="2011">
                  <c:v>131.97999999999999</c:v>
                </c:pt>
                <c:pt idx="2012">
                  <c:v>132.6</c:v>
                </c:pt>
                <c:pt idx="2013">
                  <c:v>132.82</c:v>
                </c:pt>
                <c:pt idx="2014">
                  <c:v>132.87</c:v>
                </c:pt>
                <c:pt idx="2015">
                  <c:v>132.68</c:v>
                </c:pt>
                <c:pt idx="2016">
                  <c:v>132.47999999999999</c:v>
                </c:pt>
                <c:pt idx="2017">
                  <c:v>132.16999999999999</c:v>
                </c:pt>
                <c:pt idx="2018">
                  <c:v>131.94999999999999</c:v>
                </c:pt>
                <c:pt idx="2019">
                  <c:v>131.82</c:v>
                </c:pt>
                <c:pt idx="2020">
                  <c:v>131.46</c:v>
                </c:pt>
                <c:pt idx="2021">
                  <c:v>131.32</c:v>
                </c:pt>
                <c:pt idx="2022">
                  <c:v>131.6</c:v>
                </c:pt>
                <c:pt idx="2023">
                  <c:v>131.59</c:v>
                </c:pt>
                <c:pt idx="2024">
                  <c:v>132.03</c:v>
                </c:pt>
                <c:pt idx="2025">
                  <c:v>132.28</c:v>
                </c:pt>
                <c:pt idx="2026">
                  <c:v>132.44</c:v>
                </c:pt>
                <c:pt idx="2027">
                  <c:v>131.97</c:v>
                </c:pt>
                <c:pt idx="2028">
                  <c:v>132.49</c:v>
                </c:pt>
                <c:pt idx="2029">
                  <c:v>132.07</c:v>
                </c:pt>
                <c:pt idx="2030">
                  <c:v>131.9</c:v>
                </c:pt>
                <c:pt idx="2031">
                  <c:v>131.78</c:v>
                </c:pt>
                <c:pt idx="2032">
                  <c:v>132.13999999999999</c:v>
                </c:pt>
                <c:pt idx="2033">
                  <c:v>132.63</c:v>
                </c:pt>
                <c:pt idx="2034">
                  <c:v>132.47999999999999</c:v>
                </c:pt>
                <c:pt idx="2035">
                  <c:v>132.6</c:v>
                </c:pt>
                <c:pt idx="2036">
                  <c:v>133.37</c:v>
                </c:pt>
                <c:pt idx="2037">
                  <c:v>133.5</c:v>
                </c:pt>
                <c:pt idx="2038">
                  <c:v>134.18</c:v>
                </c:pt>
                <c:pt idx="2039">
                  <c:v>134.18</c:v>
                </c:pt>
                <c:pt idx="2040">
                  <c:v>134.11000000000001</c:v>
                </c:pt>
                <c:pt idx="2041">
                  <c:v>134.11000000000001</c:v>
                </c:pt>
                <c:pt idx="2042">
                  <c:v>133.96</c:v>
                </c:pt>
                <c:pt idx="2043">
                  <c:v>133.68</c:v>
                </c:pt>
                <c:pt idx="2044">
                  <c:v>133.96</c:v>
                </c:pt>
                <c:pt idx="2045">
                  <c:v>133.52000000000001</c:v>
                </c:pt>
                <c:pt idx="2046">
                  <c:v>133.4</c:v>
                </c:pt>
                <c:pt idx="2047">
                  <c:v>133.52000000000001</c:v>
                </c:pt>
                <c:pt idx="2048">
                  <c:v>133.74</c:v>
                </c:pt>
                <c:pt idx="2049">
                  <c:v>134.12</c:v>
                </c:pt>
                <c:pt idx="2050">
                  <c:v>134.81</c:v>
                </c:pt>
                <c:pt idx="2051">
                  <c:v>135.25</c:v>
                </c:pt>
                <c:pt idx="2052">
                  <c:v>135.25</c:v>
                </c:pt>
                <c:pt idx="2053">
                  <c:v>134.93</c:v>
                </c:pt>
                <c:pt idx="2054">
                  <c:v>134.80000000000001</c:v>
                </c:pt>
                <c:pt idx="2055">
                  <c:v>134.68</c:v>
                </c:pt>
                <c:pt idx="2056">
                  <c:v>134.33000000000001</c:v>
                </c:pt>
                <c:pt idx="2057">
                  <c:v>134.07</c:v>
                </c:pt>
                <c:pt idx="2058">
                  <c:v>133.96</c:v>
                </c:pt>
                <c:pt idx="2059">
                  <c:v>135.15</c:v>
                </c:pt>
                <c:pt idx="2060">
                  <c:v>134.97999999999999</c:v>
                </c:pt>
                <c:pt idx="2061">
                  <c:v>135.52000000000001</c:v>
                </c:pt>
                <c:pt idx="2062">
                  <c:v>135.84</c:v>
                </c:pt>
                <c:pt idx="2063">
                  <c:v>136.79</c:v>
                </c:pt>
                <c:pt idx="2064">
                  <c:v>136.84</c:v>
                </c:pt>
                <c:pt idx="2065">
                  <c:v>137.02000000000001</c:v>
                </c:pt>
                <c:pt idx="2066">
                  <c:v>136.96</c:v>
                </c:pt>
                <c:pt idx="2067">
                  <c:v>136.41999999999999</c:v>
                </c:pt>
                <c:pt idx="2068">
                  <c:v>136.16</c:v>
                </c:pt>
                <c:pt idx="2069">
                  <c:v>134.83000000000001</c:v>
                </c:pt>
                <c:pt idx="2070">
                  <c:v>135.75</c:v>
                </c:pt>
                <c:pt idx="2071">
                  <c:v>135.66</c:v>
                </c:pt>
                <c:pt idx="2072">
                  <c:v>136.1</c:v>
                </c:pt>
                <c:pt idx="2073">
                  <c:v>136.5</c:v>
                </c:pt>
                <c:pt idx="2074">
                  <c:v>136.06</c:v>
                </c:pt>
                <c:pt idx="2075">
                  <c:v>136.19</c:v>
                </c:pt>
                <c:pt idx="2076">
                  <c:v>137.05000000000001</c:v>
                </c:pt>
                <c:pt idx="2077">
                  <c:v>137.57</c:v>
                </c:pt>
                <c:pt idx="2078">
                  <c:v>137.82</c:v>
                </c:pt>
                <c:pt idx="2079">
                  <c:v>137.9</c:v>
                </c:pt>
                <c:pt idx="2080">
                  <c:v>137.59</c:v>
                </c:pt>
                <c:pt idx="2081">
                  <c:v>137.55000000000001</c:v>
                </c:pt>
                <c:pt idx="2082">
                  <c:v>137.37</c:v>
                </c:pt>
                <c:pt idx="2083">
                  <c:v>137.25</c:v>
                </c:pt>
                <c:pt idx="2084">
                  <c:v>137.18</c:v>
                </c:pt>
                <c:pt idx="2085">
                  <c:v>137.65</c:v>
                </c:pt>
                <c:pt idx="2086">
                  <c:v>137.91999999999999</c:v>
                </c:pt>
                <c:pt idx="2087">
                  <c:v>137.83000000000001</c:v>
                </c:pt>
                <c:pt idx="2088">
                  <c:v>138.21</c:v>
                </c:pt>
                <c:pt idx="2089">
                  <c:v>138.56</c:v>
                </c:pt>
                <c:pt idx="2090">
                  <c:v>138.94</c:v>
                </c:pt>
                <c:pt idx="2091">
                  <c:v>138.81</c:v>
                </c:pt>
                <c:pt idx="2092">
                  <c:v>138.41</c:v>
                </c:pt>
                <c:pt idx="2093">
                  <c:v>138.41</c:v>
                </c:pt>
                <c:pt idx="2094">
                  <c:v>138.24</c:v>
                </c:pt>
                <c:pt idx="2095">
                  <c:v>138.22</c:v>
                </c:pt>
                <c:pt idx="2096">
                  <c:v>138.08000000000001</c:v>
                </c:pt>
                <c:pt idx="2097">
                  <c:v>138.30000000000001</c:v>
                </c:pt>
                <c:pt idx="2098">
                  <c:v>138.13</c:v>
                </c:pt>
                <c:pt idx="2099">
                  <c:v>139.13</c:v>
                </c:pt>
                <c:pt idx="2100">
                  <c:v>138.75</c:v>
                </c:pt>
                <c:pt idx="2101">
                  <c:v>139.32</c:v>
                </c:pt>
                <c:pt idx="2102">
                  <c:v>139.31</c:v>
                </c:pt>
                <c:pt idx="2103">
                  <c:v>139.15</c:v>
                </c:pt>
                <c:pt idx="2104">
                  <c:v>139.33000000000001</c:v>
                </c:pt>
                <c:pt idx="2105">
                  <c:v>139.02000000000001</c:v>
                </c:pt>
                <c:pt idx="2106">
                  <c:v>138.94</c:v>
                </c:pt>
                <c:pt idx="2107">
                  <c:v>138.88</c:v>
                </c:pt>
                <c:pt idx="2108">
                  <c:v>138.72999999999999</c:v>
                </c:pt>
                <c:pt idx="2109">
                  <c:v>139.07</c:v>
                </c:pt>
                <c:pt idx="2110">
                  <c:v>138.78</c:v>
                </c:pt>
                <c:pt idx="2111">
                  <c:v>138.78</c:v>
                </c:pt>
                <c:pt idx="2112">
                  <c:v>138.94</c:v>
                </c:pt>
                <c:pt idx="2113">
                  <c:v>139.55000000000001</c:v>
                </c:pt>
                <c:pt idx="2114">
                  <c:v>139.93</c:v>
                </c:pt>
                <c:pt idx="2115">
                  <c:v>139.84</c:v>
                </c:pt>
                <c:pt idx="2116">
                  <c:v>139.65</c:v>
                </c:pt>
                <c:pt idx="2117">
                  <c:v>139.37</c:v>
                </c:pt>
                <c:pt idx="2118">
                  <c:v>139.25</c:v>
                </c:pt>
                <c:pt idx="2119">
                  <c:v>139.33000000000001</c:v>
                </c:pt>
                <c:pt idx="2120">
                  <c:v>139.34</c:v>
                </c:pt>
                <c:pt idx="2121">
                  <c:v>139.18</c:v>
                </c:pt>
                <c:pt idx="2122">
                  <c:v>139.12</c:v>
                </c:pt>
                <c:pt idx="2123">
                  <c:v>139.11000000000001</c:v>
                </c:pt>
                <c:pt idx="2124">
                  <c:v>139.13999999999999</c:v>
                </c:pt>
                <c:pt idx="2125">
                  <c:v>139.46</c:v>
                </c:pt>
                <c:pt idx="2126">
                  <c:v>140.22999999999999</c:v>
                </c:pt>
                <c:pt idx="2127">
                  <c:v>140.66</c:v>
                </c:pt>
                <c:pt idx="2128">
                  <c:v>140.88999999999999</c:v>
                </c:pt>
                <c:pt idx="2129">
                  <c:v>140.69999999999999</c:v>
                </c:pt>
                <c:pt idx="2130">
                  <c:v>140.52000000000001</c:v>
                </c:pt>
                <c:pt idx="2131">
                  <c:v>140.53</c:v>
                </c:pt>
                <c:pt idx="2132">
                  <c:v>140.30000000000001</c:v>
                </c:pt>
                <c:pt idx="2133">
                  <c:v>140.5</c:v>
                </c:pt>
                <c:pt idx="2134">
                  <c:v>140.38999999999999</c:v>
                </c:pt>
                <c:pt idx="2135">
                  <c:v>140.07</c:v>
                </c:pt>
                <c:pt idx="2136">
                  <c:v>140.38</c:v>
                </c:pt>
                <c:pt idx="2137">
                  <c:v>140.26</c:v>
                </c:pt>
                <c:pt idx="2138">
                  <c:v>140.33000000000001</c:v>
                </c:pt>
                <c:pt idx="2139">
                  <c:v>141.16999999999999</c:v>
                </c:pt>
                <c:pt idx="2140">
                  <c:v>141.51</c:v>
                </c:pt>
                <c:pt idx="2141">
                  <c:v>141.59</c:v>
                </c:pt>
                <c:pt idx="2142">
                  <c:v>141.13</c:v>
                </c:pt>
                <c:pt idx="2143">
                  <c:v>141.24</c:v>
                </c:pt>
                <c:pt idx="2144">
                  <c:v>141.29</c:v>
                </c:pt>
                <c:pt idx="2145">
                  <c:v>141.15</c:v>
                </c:pt>
                <c:pt idx="2146">
                  <c:v>140.82</c:v>
                </c:pt>
                <c:pt idx="2147">
                  <c:v>140.91999999999999</c:v>
                </c:pt>
                <c:pt idx="2148">
                  <c:v>141.24</c:v>
                </c:pt>
                <c:pt idx="2149">
                  <c:v>141.28</c:v>
                </c:pt>
                <c:pt idx="2150">
                  <c:v>141.16999999999999</c:v>
                </c:pt>
                <c:pt idx="2151">
                  <c:v>141.57</c:v>
                </c:pt>
                <c:pt idx="2152">
                  <c:v>142.13999999999999</c:v>
                </c:pt>
                <c:pt idx="2153">
                  <c:v>142.34</c:v>
                </c:pt>
                <c:pt idx="2154">
                  <c:v>142.01</c:v>
                </c:pt>
                <c:pt idx="2155">
                  <c:v>141.78</c:v>
                </c:pt>
                <c:pt idx="2156">
                  <c:v>141.58000000000001</c:v>
                </c:pt>
                <c:pt idx="2157">
                  <c:v>140.27000000000001</c:v>
                </c:pt>
                <c:pt idx="2158">
                  <c:v>141.34</c:v>
                </c:pt>
                <c:pt idx="2159">
                  <c:v>141.36000000000001</c:v>
                </c:pt>
                <c:pt idx="2160">
                  <c:v>141.38</c:v>
                </c:pt>
                <c:pt idx="2161">
                  <c:v>141.08000000000001</c:v>
                </c:pt>
                <c:pt idx="2162">
                  <c:v>141.22999999999999</c:v>
                </c:pt>
                <c:pt idx="2163">
                  <c:v>141.33000000000001</c:v>
                </c:pt>
                <c:pt idx="2164">
                  <c:v>142.22999999999999</c:v>
                </c:pt>
                <c:pt idx="2165">
                  <c:v>142.75</c:v>
                </c:pt>
                <c:pt idx="2166">
                  <c:v>143.03</c:v>
                </c:pt>
                <c:pt idx="2167">
                  <c:v>143</c:v>
                </c:pt>
                <c:pt idx="2168">
                  <c:v>142.9</c:v>
                </c:pt>
                <c:pt idx="2169">
                  <c:v>142.63999999999999</c:v>
                </c:pt>
                <c:pt idx="2170">
                  <c:v>142.47</c:v>
                </c:pt>
                <c:pt idx="2171">
                  <c:v>142.37</c:v>
                </c:pt>
                <c:pt idx="2172">
                  <c:v>142.35</c:v>
                </c:pt>
                <c:pt idx="2173">
                  <c:v>142.16</c:v>
                </c:pt>
                <c:pt idx="2174">
                  <c:v>142.61000000000001</c:v>
                </c:pt>
                <c:pt idx="2175">
                  <c:v>142.5</c:v>
                </c:pt>
                <c:pt idx="2176">
                  <c:v>142.83000000000001</c:v>
                </c:pt>
                <c:pt idx="2177">
                  <c:v>143.44999999999999</c:v>
                </c:pt>
                <c:pt idx="2178">
                  <c:v>143.80000000000001</c:v>
                </c:pt>
                <c:pt idx="2179">
                  <c:v>144.27000000000001</c:v>
                </c:pt>
                <c:pt idx="2180">
                  <c:v>143.84</c:v>
                </c:pt>
                <c:pt idx="2181">
                  <c:v>143.66</c:v>
                </c:pt>
                <c:pt idx="2182">
                  <c:v>143.27000000000001</c:v>
                </c:pt>
                <c:pt idx="2183">
                  <c:v>143.18</c:v>
                </c:pt>
                <c:pt idx="2184">
                  <c:v>143.30000000000001</c:v>
                </c:pt>
                <c:pt idx="2185">
                  <c:v>143.1</c:v>
                </c:pt>
                <c:pt idx="2186">
                  <c:v>143.25</c:v>
                </c:pt>
                <c:pt idx="2187">
                  <c:v>143.32</c:v>
                </c:pt>
                <c:pt idx="2188">
                  <c:v>143.41999999999999</c:v>
                </c:pt>
                <c:pt idx="2189">
                  <c:v>143.88</c:v>
                </c:pt>
                <c:pt idx="2190">
                  <c:v>145.30000000000001</c:v>
                </c:pt>
                <c:pt idx="2191">
                  <c:v>145.65</c:v>
                </c:pt>
                <c:pt idx="2192">
                  <c:v>145.46</c:v>
                </c:pt>
                <c:pt idx="2193">
                  <c:v>145.69</c:v>
                </c:pt>
                <c:pt idx="2194">
                  <c:v>145.68</c:v>
                </c:pt>
                <c:pt idx="2195">
                  <c:v>145.08000000000001</c:v>
                </c:pt>
                <c:pt idx="2196">
                  <c:v>144.85</c:v>
                </c:pt>
                <c:pt idx="2197">
                  <c:v>144.76</c:v>
                </c:pt>
                <c:pt idx="2198">
                  <c:v>144.83000000000001</c:v>
                </c:pt>
                <c:pt idx="2199">
                  <c:v>144.83000000000001</c:v>
                </c:pt>
                <c:pt idx="2200">
                  <c:v>145.11000000000001</c:v>
                </c:pt>
                <c:pt idx="2201">
                  <c:v>145.33000000000001</c:v>
                </c:pt>
                <c:pt idx="2202">
                  <c:v>146.19</c:v>
                </c:pt>
                <c:pt idx="2203">
                  <c:v>146.72</c:v>
                </c:pt>
                <c:pt idx="2204">
                  <c:v>147.32</c:v>
                </c:pt>
                <c:pt idx="2205">
                  <c:v>146.91999999999999</c:v>
                </c:pt>
                <c:pt idx="2206">
                  <c:v>146.78</c:v>
                </c:pt>
                <c:pt idx="2207">
                  <c:v>146.41</c:v>
                </c:pt>
                <c:pt idx="2208">
                  <c:v>146.21</c:v>
                </c:pt>
                <c:pt idx="2209">
                  <c:v>146.03</c:v>
                </c:pt>
                <c:pt idx="2210">
                  <c:v>146.33000000000001</c:v>
                </c:pt>
                <c:pt idx="2211">
                  <c:v>146.84</c:v>
                </c:pt>
                <c:pt idx="2212">
                  <c:v>146.94999999999999</c:v>
                </c:pt>
                <c:pt idx="2213">
                  <c:v>146.66999999999999</c:v>
                </c:pt>
                <c:pt idx="2214">
                  <c:v>147.55000000000001</c:v>
                </c:pt>
                <c:pt idx="2215">
                  <c:v>148.07</c:v>
                </c:pt>
                <c:pt idx="2216">
                  <c:v>148.08000000000001</c:v>
                </c:pt>
                <c:pt idx="2217">
                  <c:v>147.55000000000001</c:v>
                </c:pt>
                <c:pt idx="2218">
                  <c:v>147.38</c:v>
                </c:pt>
                <c:pt idx="2219">
                  <c:v>147.5</c:v>
                </c:pt>
                <c:pt idx="2220">
                  <c:v>147.19</c:v>
                </c:pt>
                <c:pt idx="2221">
                  <c:v>147.21</c:v>
                </c:pt>
                <c:pt idx="2222">
                  <c:v>147.25</c:v>
                </c:pt>
                <c:pt idx="2223">
                  <c:v>147.11000000000001</c:v>
                </c:pt>
                <c:pt idx="2224">
                  <c:v>147.1</c:v>
                </c:pt>
                <c:pt idx="2225">
                  <c:v>147.53</c:v>
                </c:pt>
                <c:pt idx="2226">
                  <c:v>147.44999999999999</c:v>
                </c:pt>
                <c:pt idx="2227">
                  <c:v>147.33000000000001</c:v>
                </c:pt>
                <c:pt idx="2228">
                  <c:v>148.31</c:v>
                </c:pt>
                <c:pt idx="2229">
                  <c:v>148.77000000000001</c:v>
                </c:pt>
                <c:pt idx="2230">
                  <c:v>149.1</c:v>
                </c:pt>
                <c:pt idx="2231">
                  <c:v>148.97999999999999</c:v>
                </c:pt>
                <c:pt idx="2232">
                  <c:v>148.47</c:v>
                </c:pt>
                <c:pt idx="2233">
                  <c:v>148.47</c:v>
                </c:pt>
                <c:pt idx="2234">
                  <c:v>148.04</c:v>
                </c:pt>
                <c:pt idx="2235">
                  <c:v>148.34</c:v>
                </c:pt>
                <c:pt idx="2236">
                  <c:v>147.86000000000001</c:v>
                </c:pt>
                <c:pt idx="2237">
                  <c:v>148.44</c:v>
                </c:pt>
                <c:pt idx="2238">
                  <c:v>148.38</c:v>
                </c:pt>
                <c:pt idx="2239">
                  <c:v>148.82</c:v>
                </c:pt>
                <c:pt idx="2240">
                  <c:v>149.41</c:v>
                </c:pt>
                <c:pt idx="2241">
                  <c:v>150.21</c:v>
                </c:pt>
                <c:pt idx="2242">
                  <c:v>150.33000000000001</c:v>
                </c:pt>
                <c:pt idx="2243">
                  <c:v>150.15</c:v>
                </c:pt>
                <c:pt idx="2244">
                  <c:v>150.22</c:v>
                </c:pt>
                <c:pt idx="2245">
                  <c:v>150.02000000000001</c:v>
                </c:pt>
                <c:pt idx="2246">
                  <c:v>149.59</c:v>
                </c:pt>
                <c:pt idx="2247">
                  <c:v>149.74</c:v>
                </c:pt>
                <c:pt idx="2248">
                  <c:v>149.80000000000001</c:v>
                </c:pt>
                <c:pt idx="2249">
                  <c:v>149.87</c:v>
                </c:pt>
                <c:pt idx="2250">
                  <c:v>149.72</c:v>
                </c:pt>
                <c:pt idx="2251">
                  <c:v>149.96</c:v>
                </c:pt>
                <c:pt idx="2252">
                  <c:v>150.62</c:v>
                </c:pt>
                <c:pt idx="2253">
                  <c:v>151.19</c:v>
                </c:pt>
                <c:pt idx="2254">
                  <c:v>151.71</c:v>
                </c:pt>
                <c:pt idx="2255">
                  <c:v>151.02000000000001</c:v>
                </c:pt>
                <c:pt idx="2256">
                  <c:v>151.01</c:v>
                </c:pt>
                <c:pt idx="2257">
                  <c:v>150.6</c:v>
                </c:pt>
                <c:pt idx="2258">
                  <c:v>150.4</c:v>
                </c:pt>
                <c:pt idx="2259">
                  <c:v>150.56</c:v>
                </c:pt>
                <c:pt idx="2260">
                  <c:v>150.32</c:v>
                </c:pt>
                <c:pt idx="2261">
                  <c:v>150.22</c:v>
                </c:pt>
                <c:pt idx="2262">
                  <c:v>150.72999999999999</c:v>
                </c:pt>
                <c:pt idx="2263">
                  <c:v>151.26</c:v>
                </c:pt>
                <c:pt idx="2264">
                  <c:v>151.76</c:v>
                </c:pt>
                <c:pt idx="2265">
                  <c:v>152.22999999999999</c:v>
                </c:pt>
                <c:pt idx="2266">
                  <c:v>152.09</c:v>
                </c:pt>
                <c:pt idx="2267">
                  <c:v>151.69</c:v>
                </c:pt>
                <c:pt idx="2268">
                  <c:v>151.41999999999999</c:v>
                </c:pt>
              </c:numCache>
            </c:numRef>
          </c:yVal>
          <c:smooth val="1"/>
          <c:extLst>
            <c:ext xmlns:c16="http://schemas.microsoft.com/office/drawing/2014/chart" uri="{C3380CC4-5D6E-409C-BE32-E72D297353CC}">
              <c16:uniqueId val="{00000000-6086-2144-ABE8-3340CEA0313D}"/>
            </c:ext>
          </c:extLst>
        </c:ser>
        <c:dLbls>
          <c:showLegendKey val="0"/>
          <c:showVal val="0"/>
          <c:showCatName val="0"/>
          <c:showSerName val="0"/>
          <c:showPercent val="0"/>
          <c:showBubbleSize val="0"/>
        </c:dLbls>
        <c:axId val="434958048"/>
        <c:axId val="434956928"/>
      </c:scatterChart>
      <c:scatterChart>
        <c:scatterStyle val="smoothMarker"/>
        <c:varyColors val="0"/>
        <c:ser>
          <c:idx val="1"/>
          <c:order val="1"/>
          <c:tx>
            <c:v>GRACE (1694)</c:v>
          </c:tx>
          <c:spPr>
            <a:ln w="19050" cap="rnd">
              <a:solidFill>
                <a:schemeClr val="accent2"/>
              </a:solidFill>
              <a:round/>
            </a:ln>
            <a:effectLst/>
          </c:spPr>
          <c:marker>
            <c:symbol val="none"/>
          </c:marker>
          <c:xVal>
            <c:numRef>
              <c:f>'GW-2'!$D$3:$D$150</c:f>
              <c:numCache>
                <c:formatCode>m/d/yy</c:formatCode>
                <c:ptCount val="148"/>
                <c:pt idx="0">
                  <c:v>37626</c:v>
                </c:pt>
                <c:pt idx="1">
                  <c:v>37672</c:v>
                </c:pt>
                <c:pt idx="2">
                  <c:v>37695</c:v>
                </c:pt>
                <c:pt idx="3">
                  <c:v>37725</c:v>
                </c:pt>
                <c:pt idx="4">
                  <c:v>37747</c:v>
                </c:pt>
                <c:pt idx="5">
                  <c:v>37817</c:v>
                </c:pt>
                <c:pt idx="6">
                  <c:v>37848</c:v>
                </c:pt>
                <c:pt idx="7">
                  <c:v>37878</c:v>
                </c:pt>
                <c:pt idx="8">
                  <c:v>37908</c:v>
                </c:pt>
                <c:pt idx="9">
                  <c:v>37939</c:v>
                </c:pt>
                <c:pt idx="10">
                  <c:v>37969</c:v>
                </c:pt>
                <c:pt idx="11">
                  <c:v>37991</c:v>
                </c:pt>
                <c:pt idx="12">
                  <c:v>38032</c:v>
                </c:pt>
                <c:pt idx="13">
                  <c:v>38061</c:v>
                </c:pt>
                <c:pt idx="14">
                  <c:v>38091</c:v>
                </c:pt>
                <c:pt idx="15">
                  <c:v>38122</c:v>
                </c:pt>
                <c:pt idx="16">
                  <c:v>38152</c:v>
                </c:pt>
                <c:pt idx="17">
                  <c:v>38182</c:v>
                </c:pt>
                <c:pt idx="18">
                  <c:v>38214</c:v>
                </c:pt>
                <c:pt idx="19">
                  <c:v>38244</c:v>
                </c:pt>
                <c:pt idx="20">
                  <c:v>38275</c:v>
                </c:pt>
                <c:pt idx="21">
                  <c:v>38305</c:v>
                </c:pt>
                <c:pt idx="22">
                  <c:v>38335</c:v>
                </c:pt>
                <c:pt idx="23">
                  <c:v>38366</c:v>
                </c:pt>
                <c:pt idx="24">
                  <c:v>38396</c:v>
                </c:pt>
                <c:pt idx="25">
                  <c:v>38426</c:v>
                </c:pt>
                <c:pt idx="26">
                  <c:v>38456</c:v>
                </c:pt>
                <c:pt idx="27">
                  <c:v>38487</c:v>
                </c:pt>
                <c:pt idx="28">
                  <c:v>38517</c:v>
                </c:pt>
                <c:pt idx="29">
                  <c:v>38548</c:v>
                </c:pt>
                <c:pt idx="30">
                  <c:v>38579</c:v>
                </c:pt>
                <c:pt idx="31">
                  <c:v>38609</c:v>
                </c:pt>
                <c:pt idx="32">
                  <c:v>38639</c:v>
                </c:pt>
                <c:pt idx="33">
                  <c:v>38670</c:v>
                </c:pt>
                <c:pt idx="34">
                  <c:v>38700</c:v>
                </c:pt>
                <c:pt idx="35">
                  <c:v>38731</c:v>
                </c:pt>
                <c:pt idx="36">
                  <c:v>38761</c:v>
                </c:pt>
                <c:pt idx="37">
                  <c:v>38791</c:v>
                </c:pt>
                <c:pt idx="38">
                  <c:v>38821</c:v>
                </c:pt>
                <c:pt idx="39">
                  <c:v>38852</c:v>
                </c:pt>
                <c:pt idx="40">
                  <c:v>38882</c:v>
                </c:pt>
                <c:pt idx="41">
                  <c:v>38913</c:v>
                </c:pt>
                <c:pt idx="42">
                  <c:v>38944</c:v>
                </c:pt>
                <c:pt idx="43">
                  <c:v>38975</c:v>
                </c:pt>
                <c:pt idx="44">
                  <c:v>39004</c:v>
                </c:pt>
                <c:pt idx="45">
                  <c:v>39035</c:v>
                </c:pt>
                <c:pt idx="46">
                  <c:v>39065</c:v>
                </c:pt>
                <c:pt idx="47">
                  <c:v>39096</c:v>
                </c:pt>
                <c:pt idx="48">
                  <c:v>39126</c:v>
                </c:pt>
                <c:pt idx="49">
                  <c:v>39156</c:v>
                </c:pt>
                <c:pt idx="50">
                  <c:v>39186</c:v>
                </c:pt>
                <c:pt idx="51">
                  <c:v>39217</c:v>
                </c:pt>
                <c:pt idx="52">
                  <c:v>39247</c:v>
                </c:pt>
                <c:pt idx="53">
                  <c:v>39278</c:v>
                </c:pt>
                <c:pt idx="54">
                  <c:v>39309</c:v>
                </c:pt>
                <c:pt idx="55">
                  <c:v>39339</c:v>
                </c:pt>
                <c:pt idx="56">
                  <c:v>39372</c:v>
                </c:pt>
                <c:pt idx="57">
                  <c:v>39400</c:v>
                </c:pt>
                <c:pt idx="58">
                  <c:v>39430</c:v>
                </c:pt>
                <c:pt idx="59">
                  <c:v>39462</c:v>
                </c:pt>
                <c:pt idx="60">
                  <c:v>39492</c:v>
                </c:pt>
                <c:pt idx="61">
                  <c:v>39522</c:v>
                </c:pt>
                <c:pt idx="62">
                  <c:v>39552</c:v>
                </c:pt>
                <c:pt idx="63">
                  <c:v>39583</c:v>
                </c:pt>
                <c:pt idx="64">
                  <c:v>39613</c:v>
                </c:pt>
                <c:pt idx="65">
                  <c:v>39643</c:v>
                </c:pt>
                <c:pt idx="66">
                  <c:v>39675</c:v>
                </c:pt>
                <c:pt idx="67">
                  <c:v>39705</c:v>
                </c:pt>
                <c:pt idx="68">
                  <c:v>39736</c:v>
                </c:pt>
                <c:pt idx="69">
                  <c:v>39766</c:v>
                </c:pt>
                <c:pt idx="70">
                  <c:v>39796</c:v>
                </c:pt>
                <c:pt idx="71">
                  <c:v>39827</c:v>
                </c:pt>
                <c:pt idx="72">
                  <c:v>39857</c:v>
                </c:pt>
                <c:pt idx="73">
                  <c:v>39887</c:v>
                </c:pt>
                <c:pt idx="74">
                  <c:v>39917</c:v>
                </c:pt>
                <c:pt idx="75">
                  <c:v>39948</c:v>
                </c:pt>
                <c:pt idx="76">
                  <c:v>39978</c:v>
                </c:pt>
                <c:pt idx="77">
                  <c:v>40008</c:v>
                </c:pt>
                <c:pt idx="78">
                  <c:v>40040</c:v>
                </c:pt>
                <c:pt idx="79">
                  <c:v>40070</c:v>
                </c:pt>
                <c:pt idx="80">
                  <c:v>40100</c:v>
                </c:pt>
                <c:pt idx="81">
                  <c:v>40131</c:v>
                </c:pt>
                <c:pt idx="82">
                  <c:v>40161</c:v>
                </c:pt>
                <c:pt idx="83">
                  <c:v>40192</c:v>
                </c:pt>
                <c:pt idx="84">
                  <c:v>40222</c:v>
                </c:pt>
                <c:pt idx="85">
                  <c:v>40252</c:v>
                </c:pt>
                <c:pt idx="86">
                  <c:v>40282</c:v>
                </c:pt>
                <c:pt idx="87">
                  <c:v>40313</c:v>
                </c:pt>
                <c:pt idx="88">
                  <c:v>40343</c:v>
                </c:pt>
                <c:pt idx="89">
                  <c:v>40374</c:v>
                </c:pt>
                <c:pt idx="90">
                  <c:v>40405</c:v>
                </c:pt>
                <c:pt idx="91">
                  <c:v>40435</c:v>
                </c:pt>
                <c:pt idx="92">
                  <c:v>40465</c:v>
                </c:pt>
                <c:pt idx="93">
                  <c:v>40496</c:v>
                </c:pt>
                <c:pt idx="94">
                  <c:v>40525</c:v>
                </c:pt>
                <c:pt idx="95">
                  <c:v>40591</c:v>
                </c:pt>
                <c:pt idx="96">
                  <c:v>40617</c:v>
                </c:pt>
                <c:pt idx="97">
                  <c:v>40647</c:v>
                </c:pt>
                <c:pt idx="98">
                  <c:v>40678</c:v>
                </c:pt>
                <c:pt idx="99">
                  <c:v>40741</c:v>
                </c:pt>
                <c:pt idx="100">
                  <c:v>40770</c:v>
                </c:pt>
                <c:pt idx="101">
                  <c:v>40800</c:v>
                </c:pt>
                <c:pt idx="102">
                  <c:v>40830</c:v>
                </c:pt>
                <c:pt idx="103">
                  <c:v>40845</c:v>
                </c:pt>
                <c:pt idx="104">
                  <c:v>40906</c:v>
                </c:pt>
                <c:pt idx="105">
                  <c:v>40923</c:v>
                </c:pt>
                <c:pt idx="106">
                  <c:v>40953</c:v>
                </c:pt>
                <c:pt idx="107">
                  <c:v>40983</c:v>
                </c:pt>
                <c:pt idx="108">
                  <c:v>41001</c:v>
                </c:pt>
                <c:pt idx="109">
                  <c:v>41074</c:v>
                </c:pt>
                <c:pt idx="110">
                  <c:v>41104</c:v>
                </c:pt>
                <c:pt idx="111">
                  <c:v>41136</c:v>
                </c:pt>
                <c:pt idx="112">
                  <c:v>41163</c:v>
                </c:pt>
                <c:pt idx="113">
                  <c:v>41230</c:v>
                </c:pt>
                <c:pt idx="114">
                  <c:v>41257</c:v>
                </c:pt>
                <c:pt idx="115">
                  <c:v>41288</c:v>
                </c:pt>
                <c:pt idx="116">
                  <c:v>41317</c:v>
                </c:pt>
                <c:pt idx="117">
                  <c:v>41383</c:v>
                </c:pt>
                <c:pt idx="118">
                  <c:v>41409</c:v>
                </c:pt>
                <c:pt idx="119">
                  <c:v>41439</c:v>
                </c:pt>
                <c:pt idx="120">
                  <c:v>41470</c:v>
                </c:pt>
                <c:pt idx="121">
                  <c:v>41562</c:v>
                </c:pt>
                <c:pt idx="122">
                  <c:v>41592</c:v>
                </c:pt>
                <c:pt idx="123">
                  <c:v>41622</c:v>
                </c:pt>
                <c:pt idx="124">
                  <c:v>41646</c:v>
                </c:pt>
                <c:pt idx="125">
                  <c:v>41713</c:v>
                </c:pt>
                <c:pt idx="126">
                  <c:v>41743</c:v>
                </c:pt>
                <c:pt idx="127">
                  <c:v>41774</c:v>
                </c:pt>
                <c:pt idx="128">
                  <c:v>41801</c:v>
                </c:pt>
                <c:pt idx="129">
                  <c:v>41866</c:v>
                </c:pt>
                <c:pt idx="130">
                  <c:v>41896</c:v>
                </c:pt>
                <c:pt idx="131">
                  <c:v>41926</c:v>
                </c:pt>
                <c:pt idx="132">
                  <c:v>41957</c:v>
                </c:pt>
                <c:pt idx="133">
                  <c:v>42025</c:v>
                </c:pt>
                <c:pt idx="134">
                  <c:v>42048</c:v>
                </c:pt>
                <c:pt idx="135">
                  <c:v>42078</c:v>
                </c:pt>
                <c:pt idx="136">
                  <c:v>42108</c:v>
                </c:pt>
                <c:pt idx="137">
                  <c:v>42118</c:v>
                </c:pt>
                <c:pt idx="138">
                  <c:v>42200</c:v>
                </c:pt>
                <c:pt idx="139">
                  <c:v>42231</c:v>
                </c:pt>
                <c:pt idx="140">
                  <c:v>42259</c:v>
                </c:pt>
                <c:pt idx="141">
                  <c:v>42360</c:v>
                </c:pt>
                <c:pt idx="142">
                  <c:v>42384</c:v>
                </c:pt>
                <c:pt idx="143">
                  <c:v>42412</c:v>
                </c:pt>
                <c:pt idx="144">
                  <c:v>42442</c:v>
                </c:pt>
                <c:pt idx="145">
                  <c:v>42509</c:v>
                </c:pt>
                <c:pt idx="146">
                  <c:v>42535</c:v>
                </c:pt>
                <c:pt idx="147">
                  <c:v>42565</c:v>
                </c:pt>
              </c:numCache>
              <c:extLst xmlns:c15="http://schemas.microsoft.com/office/drawing/2012/chart"/>
            </c:numRef>
          </c:xVal>
          <c:yVal>
            <c:numRef>
              <c:f>'GW-2'!$E$3:$E$150</c:f>
              <c:numCache>
                <c:formatCode>0.00000000000</c:formatCode>
                <c:ptCount val="148"/>
                <c:pt idx="0">
                  <c:v>5.1539999999999999</c:v>
                </c:pt>
                <c:pt idx="1">
                  <c:v>3.7229999999999999</c:v>
                </c:pt>
                <c:pt idx="2">
                  <c:v>4.681</c:v>
                </c:pt>
                <c:pt idx="3">
                  <c:v>6.4580000000000002</c:v>
                </c:pt>
                <c:pt idx="4">
                  <c:v>5.5830000000000002</c:v>
                </c:pt>
                <c:pt idx="5">
                  <c:v>2.8479999999999999</c:v>
                </c:pt>
                <c:pt idx="6">
                  <c:v>5.7000000000000002E-2</c:v>
                </c:pt>
                <c:pt idx="7">
                  <c:v>0.183</c:v>
                </c:pt>
                <c:pt idx="8">
                  <c:v>-4.5999999999999999E-2</c:v>
                </c:pt>
                <c:pt idx="9">
                  <c:v>1.5740000000000001</c:v>
                </c:pt>
                <c:pt idx="10">
                  <c:v>2.2269999999999999</c:v>
                </c:pt>
                <c:pt idx="11">
                  <c:v>3.1309999999999998</c:v>
                </c:pt>
                <c:pt idx="12">
                  <c:v>1.7210000000000001</c:v>
                </c:pt>
                <c:pt idx="13">
                  <c:v>2.9689999999999999</c:v>
                </c:pt>
                <c:pt idx="14">
                  <c:v>5.8449999999999998</c:v>
                </c:pt>
                <c:pt idx="15">
                  <c:v>2.2040000000000002</c:v>
                </c:pt>
                <c:pt idx="16">
                  <c:v>0.66500000000000004</c:v>
                </c:pt>
                <c:pt idx="17">
                  <c:v>1.4159999999999999</c:v>
                </c:pt>
                <c:pt idx="18">
                  <c:v>0.79</c:v>
                </c:pt>
                <c:pt idx="19">
                  <c:v>-0.63600000000000001</c:v>
                </c:pt>
                <c:pt idx="20">
                  <c:v>0.82599999999999996</c:v>
                </c:pt>
                <c:pt idx="21">
                  <c:v>2.0219999999999998</c:v>
                </c:pt>
                <c:pt idx="22">
                  <c:v>3.456</c:v>
                </c:pt>
                <c:pt idx="23">
                  <c:v>4.4649999999999999</c:v>
                </c:pt>
                <c:pt idx="24">
                  <c:v>6.21</c:v>
                </c:pt>
                <c:pt idx="25">
                  <c:v>6.1849999999999996</c:v>
                </c:pt>
                <c:pt idx="26">
                  <c:v>4.718</c:v>
                </c:pt>
                <c:pt idx="27">
                  <c:v>3.911</c:v>
                </c:pt>
                <c:pt idx="28">
                  <c:v>4.8860000000000001</c:v>
                </c:pt>
                <c:pt idx="29">
                  <c:v>-3.0000000000000001E-3</c:v>
                </c:pt>
                <c:pt idx="30">
                  <c:v>-7.4999999999999997E-2</c:v>
                </c:pt>
                <c:pt idx="31">
                  <c:v>-2.5139999999999998</c:v>
                </c:pt>
                <c:pt idx="32">
                  <c:v>-1.831</c:v>
                </c:pt>
                <c:pt idx="33">
                  <c:v>-2.0019999999999998</c:v>
                </c:pt>
                <c:pt idx="34">
                  <c:v>-0.27</c:v>
                </c:pt>
                <c:pt idx="35">
                  <c:v>0.89100000000000001</c:v>
                </c:pt>
                <c:pt idx="36">
                  <c:v>-0.91900000000000004</c:v>
                </c:pt>
                <c:pt idx="37">
                  <c:v>-0.91800000000000004</c:v>
                </c:pt>
                <c:pt idx="38">
                  <c:v>0.64900000000000002</c:v>
                </c:pt>
                <c:pt idx="39">
                  <c:v>-2.1070000000000002</c:v>
                </c:pt>
                <c:pt idx="40">
                  <c:v>-0.78400000000000003</c:v>
                </c:pt>
                <c:pt idx="41">
                  <c:v>-2.8860000000000001</c:v>
                </c:pt>
                <c:pt idx="42">
                  <c:v>-3.6669999999999998</c:v>
                </c:pt>
                <c:pt idx="43">
                  <c:v>-4.0730000000000004</c:v>
                </c:pt>
                <c:pt idx="44">
                  <c:v>-3.2280000000000002</c:v>
                </c:pt>
                <c:pt idx="45">
                  <c:v>-0.622</c:v>
                </c:pt>
                <c:pt idx="46">
                  <c:v>1.0389999999999999</c:v>
                </c:pt>
                <c:pt idx="47">
                  <c:v>4.5250000000000004</c:v>
                </c:pt>
                <c:pt idx="48">
                  <c:v>1.3029999999999999</c:v>
                </c:pt>
                <c:pt idx="49">
                  <c:v>2.4750000000000001</c:v>
                </c:pt>
                <c:pt idx="50">
                  <c:v>4.8460000000000001</c:v>
                </c:pt>
                <c:pt idx="51">
                  <c:v>6.149</c:v>
                </c:pt>
                <c:pt idx="52">
                  <c:v>3.6760000000000002</c:v>
                </c:pt>
                <c:pt idx="53">
                  <c:v>0.59099999999999997</c:v>
                </c:pt>
                <c:pt idx="54">
                  <c:v>-0.59</c:v>
                </c:pt>
                <c:pt idx="55">
                  <c:v>-2.1240000000000001</c:v>
                </c:pt>
                <c:pt idx="56">
                  <c:v>0.47199999999999998</c:v>
                </c:pt>
                <c:pt idx="57">
                  <c:v>6.8000000000000005E-2</c:v>
                </c:pt>
                <c:pt idx="58">
                  <c:v>3.67</c:v>
                </c:pt>
                <c:pt idx="59">
                  <c:v>3.851</c:v>
                </c:pt>
                <c:pt idx="60">
                  <c:v>4.6989999999999998</c:v>
                </c:pt>
                <c:pt idx="61">
                  <c:v>6.1029999999999998</c:v>
                </c:pt>
                <c:pt idx="62">
                  <c:v>7.101</c:v>
                </c:pt>
                <c:pt idx="63">
                  <c:v>7.3360000000000003</c:v>
                </c:pt>
                <c:pt idx="64">
                  <c:v>5.4859999999999998</c:v>
                </c:pt>
                <c:pt idx="65">
                  <c:v>3.3650000000000002</c:v>
                </c:pt>
                <c:pt idx="66">
                  <c:v>1.984</c:v>
                </c:pt>
                <c:pt idx="67">
                  <c:v>1.534</c:v>
                </c:pt>
                <c:pt idx="68">
                  <c:v>2.59</c:v>
                </c:pt>
                <c:pt idx="69">
                  <c:v>1.8720000000000001</c:v>
                </c:pt>
                <c:pt idx="70">
                  <c:v>2.7810000000000001</c:v>
                </c:pt>
                <c:pt idx="71">
                  <c:v>5.4509999999999996</c:v>
                </c:pt>
                <c:pt idx="72">
                  <c:v>5.1970000000000001</c:v>
                </c:pt>
                <c:pt idx="73">
                  <c:v>3.3039999999999998</c:v>
                </c:pt>
                <c:pt idx="74">
                  <c:v>5.67</c:v>
                </c:pt>
                <c:pt idx="75">
                  <c:v>5.7759999999999998</c:v>
                </c:pt>
                <c:pt idx="76">
                  <c:v>6.5789999999999997</c:v>
                </c:pt>
                <c:pt idx="77">
                  <c:v>4.3819999999999997</c:v>
                </c:pt>
                <c:pt idx="78">
                  <c:v>1.4650000000000001</c:v>
                </c:pt>
                <c:pt idx="79">
                  <c:v>-0.376</c:v>
                </c:pt>
                <c:pt idx="80">
                  <c:v>2.54</c:v>
                </c:pt>
                <c:pt idx="81">
                  <c:v>5.375</c:v>
                </c:pt>
                <c:pt idx="82">
                  <c:v>7.43</c:v>
                </c:pt>
                <c:pt idx="83">
                  <c:v>6.5369999999999999</c:v>
                </c:pt>
                <c:pt idx="84">
                  <c:v>5.2869999999999999</c:v>
                </c:pt>
                <c:pt idx="85">
                  <c:v>5.399</c:v>
                </c:pt>
                <c:pt idx="86">
                  <c:v>5.4359999999999999</c:v>
                </c:pt>
                <c:pt idx="87">
                  <c:v>8.0630000000000006</c:v>
                </c:pt>
                <c:pt idx="88">
                  <c:v>5.59</c:v>
                </c:pt>
                <c:pt idx="89">
                  <c:v>2.968</c:v>
                </c:pt>
                <c:pt idx="90">
                  <c:v>1.9059999999999999</c:v>
                </c:pt>
                <c:pt idx="91">
                  <c:v>-0.749</c:v>
                </c:pt>
                <c:pt idx="92">
                  <c:v>-1.82</c:v>
                </c:pt>
                <c:pt idx="93">
                  <c:v>0.98399999999999999</c:v>
                </c:pt>
                <c:pt idx="94">
                  <c:v>1.474</c:v>
                </c:pt>
                <c:pt idx="95">
                  <c:v>1.554</c:v>
                </c:pt>
                <c:pt idx="96">
                  <c:v>2.4550000000000001</c:v>
                </c:pt>
                <c:pt idx="97">
                  <c:v>4.5339999999999998</c:v>
                </c:pt>
                <c:pt idx="98">
                  <c:v>3.7480000000000002</c:v>
                </c:pt>
                <c:pt idx="99">
                  <c:v>0.72099999999999997</c:v>
                </c:pt>
                <c:pt idx="100">
                  <c:v>-0.88400000000000001</c:v>
                </c:pt>
                <c:pt idx="101">
                  <c:v>-3.11</c:v>
                </c:pt>
                <c:pt idx="102">
                  <c:v>-2.0750000000000002</c:v>
                </c:pt>
                <c:pt idx="103">
                  <c:v>-1.204</c:v>
                </c:pt>
                <c:pt idx="104">
                  <c:v>0.93300000000000005</c:v>
                </c:pt>
                <c:pt idx="105">
                  <c:v>0.625</c:v>
                </c:pt>
                <c:pt idx="106">
                  <c:v>2.0089999999999999</c:v>
                </c:pt>
                <c:pt idx="107">
                  <c:v>0.96399999999999997</c:v>
                </c:pt>
                <c:pt idx="108">
                  <c:v>1.7430000000000001</c:v>
                </c:pt>
                <c:pt idx="109">
                  <c:v>-2.3929999999999998</c:v>
                </c:pt>
                <c:pt idx="110">
                  <c:v>-5.8630000000000004</c:v>
                </c:pt>
                <c:pt idx="111">
                  <c:v>-8.2560000000000002</c:v>
                </c:pt>
                <c:pt idx="112">
                  <c:v>-9.5250000000000004</c:v>
                </c:pt>
                <c:pt idx="113">
                  <c:v>-8.218</c:v>
                </c:pt>
                <c:pt idx="114">
                  <c:v>-8.0549999999999997</c:v>
                </c:pt>
                <c:pt idx="115">
                  <c:v>-8.7940000000000005</c:v>
                </c:pt>
                <c:pt idx="116">
                  <c:v>-7.3330000000000002</c:v>
                </c:pt>
                <c:pt idx="117">
                  <c:v>-2.984</c:v>
                </c:pt>
                <c:pt idx="118">
                  <c:v>-5.1749999999999998</c:v>
                </c:pt>
                <c:pt idx="119">
                  <c:v>-5.3280000000000003</c:v>
                </c:pt>
                <c:pt idx="120">
                  <c:v>-6.6609999999999996</c:v>
                </c:pt>
                <c:pt idx="121">
                  <c:v>-7.782</c:v>
                </c:pt>
                <c:pt idx="122">
                  <c:v>-4.6139999999999999</c:v>
                </c:pt>
                <c:pt idx="123">
                  <c:v>-5.359</c:v>
                </c:pt>
                <c:pt idx="124">
                  <c:v>-5.7430000000000003</c:v>
                </c:pt>
                <c:pt idx="125">
                  <c:v>-3.5009999999999999</c:v>
                </c:pt>
                <c:pt idx="126">
                  <c:v>-4.9560000000000004</c:v>
                </c:pt>
                <c:pt idx="127">
                  <c:v>-6.71</c:v>
                </c:pt>
                <c:pt idx="128">
                  <c:v>-4.4610000000000003</c:v>
                </c:pt>
                <c:pt idx="129">
                  <c:v>-8.6489999999999991</c:v>
                </c:pt>
                <c:pt idx="130">
                  <c:v>-8.5329999999999995</c:v>
                </c:pt>
                <c:pt idx="131">
                  <c:v>-7.4119999999999999</c:v>
                </c:pt>
                <c:pt idx="132">
                  <c:v>-6.57</c:v>
                </c:pt>
                <c:pt idx="133">
                  <c:v>-8.9749999999999996</c:v>
                </c:pt>
                <c:pt idx="134">
                  <c:v>-8.4760000000000009</c:v>
                </c:pt>
                <c:pt idx="135">
                  <c:v>-9.1989999999999998</c:v>
                </c:pt>
                <c:pt idx="136">
                  <c:v>-8.6430000000000007</c:v>
                </c:pt>
                <c:pt idx="137">
                  <c:v>-8.2479999999999993</c:v>
                </c:pt>
                <c:pt idx="138">
                  <c:v>-2.8410000000000002</c:v>
                </c:pt>
                <c:pt idx="139">
                  <c:v>-4.4320000000000004</c:v>
                </c:pt>
                <c:pt idx="140">
                  <c:v>-5.73</c:v>
                </c:pt>
                <c:pt idx="141">
                  <c:v>-1.696</c:v>
                </c:pt>
                <c:pt idx="142">
                  <c:v>-1.169</c:v>
                </c:pt>
                <c:pt idx="143">
                  <c:v>0.318</c:v>
                </c:pt>
                <c:pt idx="144">
                  <c:v>-1.786</c:v>
                </c:pt>
                <c:pt idx="145">
                  <c:v>2.5859999999999999</c:v>
                </c:pt>
                <c:pt idx="146">
                  <c:v>0.434</c:v>
                </c:pt>
                <c:pt idx="147">
                  <c:v>-1.087</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1-6086-2144-ABE8-3340CEA0313D}"/>
            </c:ext>
          </c:extLst>
        </c:ser>
        <c:dLbls>
          <c:showLegendKey val="0"/>
          <c:showVal val="0"/>
          <c:showCatName val="0"/>
          <c:showSerName val="0"/>
          <c:showPercent val="0"/>
          <c:showBubbleSize val="0"/>
        </c:dLbls>
        <c:axId val="448222608"/>
        <c:axId val="434955808"/>
        <c:extLst/>
      </c:scatterChart>
      <c:valAx>
        <c:axId val="434958048"/>
        <c:scaling>
          <c:orientation val="minMax"/>
          <c:max val="43303"/>
          <c:min val="36526"/>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Date</a:t>
                </a:r>
              </a:p>
            </c:rich>
          </c:tx>
          <c:layout>
            <c:manualLayout>
              <c:xMode val="edge"/>
              <c:yMode val="edge"/>
              <c:x val="0.40688457547457701"/>
              <c:y val="0.892100850725559"/>
            </c:manualLayout>
          </c:layout>
          <c:overlay val="0"/>
          <c:spPr>
            <a:noFill/>
            <a:ln>
              <a:noFill/>
            </a:ln>
            <a:effectLst/>
          </c:spPr>
        </c:title>
        <c:numFmt formatCode="yyyy" sourceLinked="0"/>
        <c:majorTickMark val="none"/>
        <c:minorTickMark val="none"/>
        <c:tickLblPos val="high"/>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956928"/>
        <c:crosses val="autoZero"/>
        <c:crossBetween val="midCat"/>
        <c:majorUnit val="366"/>
      </c:valAx>
      <c:valAx>
        <c:axId val="434956928"/>
        <c:scaling>
          <c:orientation val="maxMin"/>
          <c:min val="1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lumMod val="65000"/>
                        <a:lumOff val="35000"/>
                      </a:sysClr>
                    </a:solidFill>
                    <a:latin typeface="+mn-lt"/>
                    <a:ea typeface="+mn-ea"/>
                    <a:cs typeface="+mn-cs"/>
                  </a:defRPr>
                </a:pPr>
                <a:r>
                  <a:rPr lang="en-US" sz="1200" b="1" i="0" baseline="0">
                    <a:effectLst/>
                  </a:rPr>
                  <a:t>Depth to water table (ft below surface)</a:t>
                </a:r>
                <a:endParaRPr lang="en-US" sz="1200" b="1">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958048"/>
        <c:crosses val="autoZero"/>
        <c:crossBetween val="midCat"/>
      </c:valAx>
      <c:valAx>
        <c:axId val="434955808"/>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GRACE storage anomaly (WEH, cm)</a:t>
                </a:r>
              </a:p>
            </c:rich>
          </c:tx>
          <c:overlay val="0"/>
          <c:spPr>
            <a:noFill/>
            <a:ln>
              <a:noFill/>
            </a:ln>
            <a:effectLst/>
          </c:sp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222608"/>
        <c:crosses val="max"/>
        <c:crossBetween val="midCat"/>
      </c:valAx>
      <c:valAx>
        <c:axId val="448222608"/>
        <c:scaling>
          <c:orientation val="minMax"/>
        </c:scaling>
        <c:delete val="1"/>
        <c:axPos val="b"/>
        <c:numFmt formatCode="m/d/yy" sourceLinked="1"/>
        <c:majorTickMark val="out"/>
        <c:minorTickMark val="none"/>
        <c:tickLblPos val="nextTo"/>
        <c:crossAx val="43495580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4/14/21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b="0" i="0" u="none" strike="noStrike" kern="1200" dirty="0">
              <a:solidFill>
                <a:schemeClr val="tx1"/>
              </a:solidFill>
              <a:effectLst/>
              <a:latin typeface="+mn-lt"/>
              <a:ea typeface="+mn-ea"/>
              <a:cs typeface="+mn-cs"/>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6126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http://</a:t>
            </a:r>
            <a:r>
              <a:rPr lang="en-US" sz="1200" dirty="0" err="1"/>
              <a:t>photojournal.jpl.nasa.gov</a:t>
            </a:r>
            <a:r>
              <a:rPr lang="en-US" sz="1200" dirty="0"/>
              <a:t>/</a:t>
            </a:r>
            <a:r>
              <a:rPr lang="en-US" sz="1200" dirty="0" err="1"/>
              <a:t>jpegMod</a:t>
            </a:r>
            <a:r>
              <a:rPr lang="en-US" sz="1200" dirty="0"/>
              <a:t>/PIA04235_modest.jpg</a:t>
            </a:r>
            <a:r>
              <a:rPr lang="en-US" sz="1200" baseline="0" dirty="0"/>
              <a:t> (public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gracefo.jpl.nasa.gov</a:t>
            </a:r>
            <a:r>
              <a:rPr lang="en-US" dirty="0"/>
              <a:t>/resources/71/grace-</a:t>
            </a:r>
            <a:r>
              <a:rPr lang="en-US" dirty="0" err="1"/>
              <a:t>fo</a:t>
            </a:r>
            <a:r>
              <a:rPr lang="en-US"/>
              <a:t>-mission-brochure/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0BCE79E-A8AF-394E-A14A-7EB687F14531}" type="slidenum">
              <a:rPr lang="en-US" smtClean="0"/>
              <a:t>14</a:t>
            </a:fld>
            <a:endParaRPr lang="en-US"/>
          </a:p>
        </p:txBody>
      </p:sp>
    </p:spTree>
    <p:extLst>
      <p:ext uri="{BB962C8B-B14F-4D97-AF65-F5344CB8AC3E}">
        <p14:creationId xmlns:p14="http://schemas.microsoft.com/office/powerpoint/2010/main" val="304828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This</a:t>
            </a:r>
            <a:r>
              <a:rPr lang="en-US" sz="1200" baseline="0" dirty="0"/>
              <a:t> graphic from NASA is specifically illustrating the Caribbean Sea, Colombia, and Peru but can be used as a general explanation of how GRACE measures gravity. From https://</a:t>
            </a:r>
            <a:r>
              <a:rPr lang="en-US" sz="1200" baseline="0" dirty="0" err="1"/>
              <a:t>gracefo.jpl.nasa.gov</a:t>
            </a:r>
            <a:r>
              <a:rPr lang="en-US" sz="1200" baseline="0" dirty="0"/>
              <a:t>/resources/50/how-grace-</a:t>
            </a:r>
            <a:r>
              <a:rPr lang="en-US" sz="1200" baseline="0" dirty="0" err="1"/>
              <a:t>fo</a:t>
            </a:r>
            <a:r>
              <a:rPr lang="en-US" sz="1200" baseline="0" dirty="0"/>
              <a:t>-measures-gravity/</a:t>
            </a:r>
            <a:br>
              <a:rPr lang="en-US" sz="1200" baseline="0" dirty="0"/>
            </a:br>
            <a:br>
              <a:rPr lang="en-US" sz="1200" baseline="0" dirty="0"/>
            </a:br>
            <a:r>
              <a:rPr lang="en-US" sz="1200" dirty="0"/>
              <a:t>A simplified example of how the distance between the GRACE-FO satellites changes as they pass over areas</a:t>
            </a:r>
            <a:r>
              <a:rPr lang="en-US" sz="1200" baseline="0" dirty="0"/>
              <a:t> with lower mass (example: the ocean) and areas with higher masses (example: land.)</a:t>
            </a: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Panel 1: When both spacecraft are over the</a:t>
            </a:r>
            <a:r>
              <a:rPr lang="en-US" sz="1200" baseline="0" dirty="0"/>
              <a:t> ocean</a:t>
            </a:r>
            <a:r>
              <a:rPr lang="en-US" sz="1200" dirty="0"/>
              <a:t>, the distance between them is relatively constant.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Panel 2: When the leading spacecraft encounters a</a:t>
            </a:r>
            <a:r>
              <a:rPr lang="en-US" sz="1200" baseline="0" dirty="0"/>
              <a:t> more massive object</a:t>
            </a:r>
            <a:r>
              <a:rPr lang="en-US" sz="1200" dirty="0"/>
              <a:t> (in this case, land), the more</a:t>
            </a:r>
            <a:r>
              <a:rPr lang="en-US" sz="1200" baseline="0" dirty="0"/>
              <a:t> massive area’s</a:t>
            </a:r>
            <a:r>
              <a:rPr lang="en-US" sz="1200" dirty="0"/>
              <a:t> higher gravity pulls it away from the trailing spacecraft, which is still over the</a:t>
            </a:r>
            <a:r>
              <a:rPr lang="en-US" sz="1200" baseline="0" dirty="0"/>
              <a:t> less massive area</a:t>
            </a:r>
            <a:r>
              <a:rPr lang="en-US" sz="120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Panel 3: Once the second satellite also encounters the more</a:t>
            </a:r>
            <a:r>
              <a:rPr lang="en-US" sz="1200" baseline="0" dirty="0"/>
              <a:t> massive area</a:t>
            </a:r>
            <a:r>
              <a:rPr lang="en-US" sz="1200" dirty="0"/>
              <a:t>, it too is pulled toward the higher mass and consequently toward the leading spacecraft. As the lead spacecraft moves past the</a:t>
            </a:r>
            <a:r>
              <a:rPr lang="en-US" sz="1200" baseline="0" dirty="0"/>
              <a:t> more massive area</a:t>
            </a:r>
            <a:r>
              <a:rPr lang="en-US" sz="1200" dirty="0"/>
              <a:t>, it is pulled back slightly by the higher gravity of that</a:t>
            </a:r>
            <a:r>
              <a:rPr lang="en-US" sz="1200" baseline="0" dirty="0"/>
              <a:t> area</a:t>
            </a:r>
            <a:r>
              <a:rPr lang="en-US" sz="120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Panel 4: When both spacecraft are over the</a:t>
            </a:r>
            <a:r>
              <a:rPr lang="en-US" sz="1200" baseline="0" dirty="0"/>
              <a:t> less massive object (in this case, the ocean)</a:t>
            </a:r>
            <a:r>
              <a:rPr lang="en-US" sz="1200" dirty="0"/>
              <a:t> again, the trailing spacecraft is slowed by land before returning to its original distance behind the leading spacecraft.</a:t>
            </a:r>
          </a:p>
        </p:txBody>
      </p:sp>
      <p:sp>
        <p:nvSpPr>
          <p:cNvPr id="4" name="Slide Number Placeholder 3"/>
          <p:cNvSpPr>
            <a:spLocks noGrp="1"/>
          </p:cNvSpPr>
          <p:nvPr>
            <p:ph type="sldNum" sz="quarter" idx="10"/>
          </p:nvPr>
        </p:nvSpPr>
        <p:spPr/>
        <p:txBody>
          <a:bodyPr/>
          <a:lstStyle/>
          <a:p>
            <a:fld id="{80BCE79E-A8AF-394E-A14A-7EB687F14531}" type="slidenum">
              <a:rPr lang="en-US" smtClean="0"/>
              <a:t>15</a:t>
            </a:fld>
            <a:endParaRPr lang="en-US"/>
          </a:p>
        </p:txBody>
      </p:sp>
    </p:spTree>
    <p:extLst>
      <p:ext uri="{BB962C8B-B14F-4D97-AF65-F5344CB8AC3E}">
        <p14:creationId xmlns:p14="http://schemas.microsoft.com/office/powerpoint/2010/main" val="1337260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decade</a:t>
            </a:r>
            <a:r>
              <a:rPr lang="en-US" baseline="0" dirty="0"/>
              <a:t> of GRACE data shows the overall changes in aquifers across the USA.</a:t>
            </a:r>
            <a:endParaRPr lang="en-US" dirty="0"/>
          </a:p>
          <a:p>
            <a:endParaRPr lang="en-US" dirty="0"/>
          </a:p>
          <a:p>
            <a:r>
              <a:rPr lang="en-US" dirty="0"/>
              <a:t>Image from: https://</a:t>
            </a:r>
            <a:r>
              <a:rPr lang="en-US" dirty="0" err="1"/>
              <a:t>earthobservatory.nasa.gov</a:t>
            </a:r>
            <a:r>
              <a:rPr lang="en-US" dirty="0"/>
              <a:t>/IOTD/</a:t>
            </a:r>
            <a:r>
              <a:rPr lang="en-US" dirty="0" err="1"/>
              <a:t>view.php?id</a:t>
            </a:r>
            <a:r>
              <a:rPr lang="en-US" dirty="0"/>
              <a:t>=82266 </a:t>
            </a:r>
          </a:p>
          <a:p>
            <a:r>
              <a:rPr lang="en-US" dirty="0"/>
              <a:t>NASA site also includes a related</a:t>
            </a:r>
            <a:r>
              <a:rPr lang="en-US" baseline="0" dirty="0"/>
              <a:t> article which instructors could use to bring in more aspects of specific societal challenges </a:t>
            </a:r>
            <a:r>
              <a:rPr lang="en-US" baseline="0"/>
              <a:t>from groundwater loss.</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16</a:t>
            </a:fld>
            <a:endParaRPr lang="en-US"/>
          </a:p>
        </p:txBody>
      </p:sp>
    </p:spTree>
    <p:extLst>
      <p:ext uri="{BB962C8B-B14F-4D97-AF65-F5344CB8AC3E}">
        <p14:creationId xmlns:p14="http://schemas.microsoft.com/office/powerpoint/2010/main" val="410769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gravity variations measured by GRACE can be used to determine water storage on land. By comparing current data to an average over time, scientists can generate an anomaly map to see where terrestrial water storage has decreased or increased. This map, created using GRACE data, shows the global terrestrial water storage anomaly in April 2015, relative to the 2002-2015 mean. Rust colored areas show areas where water has decreased, and areas in blue are where water levels have increased. Note the significant decreases in water storage across most of California are related to groundwater, while decreases along the Alaska coastline are due to glacier melt. </a:t>
            </a:r>
          </a:p>
          <a:p>
            <a:endParaRPr lang="en-US"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https://</a:t>
            </a:r>
            <a:r>
              <a:rPr lang="en-US" sz="1200" b="0" i="0" u="none" strike="noStrike" kern="1200" baseline="0" dirty="0" err="1">
                <a:solidFill>
                  <a:schemeClr val="tx1"/>
                </a:solidFill>
                <a:latin typeface="+mn-lt"/>
                <a:ea typeface="+mn-ea"/>
                <a:cs typeface="+mn-cs"/>
              </a:rPr>
              <a:t>gracefo.jpl.nasa.gov</a:t>
            </a:r>
            <a:r>
              <a:rPr lang="en-US" sz="1200" b="0" i="0" u="none" strike="noStrike" kern="1200" baseline="0" dirty="0">
                <a:solidFill>
                  <a:schemeClr val="tx1"/>
                </a:solidFill>
                <a:latin typeface="+mn-lt"/>
                <a:ea typeface="+mn-ea"/>
                <a:cs typeface="+mn-cs"/>
              </a:rPr>
              <a:t>/resources/71/grace-</a:t>
            </a:r>
            <a:r>
              <a:rPr lang="en-US" sz="1200" b="0" i="0" u="none" strike="noStrike" kern="1200" baseline="0" dirty="0" err="1">
                <a:solidFill>
                  <a:schemeClr val="tx1"/>
                </a:solidFill>
                <a:latin typeface="+mn-lt"/>
                <a:ea typeface="+mn-ea"/>
                <a:cs typeface="+mn-cs"/>
              </a:rPr>
              <a:t>fo</a:t>
            </a:r>
            <a:r>
              <a:rPr lang="en-US" sz="1200" b="0" i="0" u="none" strike="noStrike" kern="1200" baseline="0" dirty="0">
                <a:solidFill>
                  <a:schemeClr val="tx1"/>
                </a:solidFill>
                <a:latin typeface="+mn-lt"/>
                <a:ea typeface="+mn-ea"/>
                <a:cs typeface="+mn-cs"/>
              </a:rPr>
              <a:t>-mission-brochure/</a:t>
            </a:r>
          </a:p>
          <a:p>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17</a:t>
            </a:fld>
            <a:endParaRPr lang="en-US"/>
          </a:p>
        </p:txBody>
      </p:sp>
    </p:spTree>
    <p:extLst>
      <p:ext uri="{BB962C8B-B14F-4D97-AF65-F5344CB8AC3E}">
        <p14:creationId xmlns:p14="http://schemas.microsoft.com/office/powerpoint/2010/main" val="158820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05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94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7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14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48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24</a:t>
            </a:fld>
            <a:endParaRPr lang="en-US"/>
          </a:p>
        </p:txBody>
      </p:sp>
    </p:spTree>
    <p:extLst>
      <p:ext uri="{BB962C8B-B14F-4D97-AF65-F5344CB8AC3E}">
        <p14:creationId xmlns:p14="http://schemas.microsoft.com/office/powerpoint/2010/main" val="79945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4</a:t>
            </a:fld>
            <a:endParaRPr lang="en-US"/>
          </a:p>
        </p:txBody>
      </p:sp>
    </p:spTree>
    <p:extLst>
      <p:ext uri="{BB962C8B-B14F-4D97-AF65-F5344CB8AC3E}">
        <p14:creationId xmlns:p14="http://schemas.microsoft.com/office/powerpoint/2010/main" val="234352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745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60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066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45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345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502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081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58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70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Whether they know it or not, students use GPS receivers daily in their cars, phones, cameras, and handheld recreational GPS. Most have heard the term “GPS,” but few know much about how the system actually works or high-precision GPS for science and industrial use.</a:t>
            </a:r>
          </a:p>
          <a:p>
            <a:pPr eaLnBrk="1" hangingPunct="1"/>
            <a:endParaRPr lang="en-US" altLang="en-US" dirty="0"/>
          </a:p>
          <a:p>
            <a:pPr eaLnBrk="1" hangingPunct="1"/>
            <a:r>
              <a:rPr lang="en-US" altLang="en-US" dirty="0"/>
              <a:t>Note: 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altLang="en-US" dirty="0" err="1"/>
              <a:t>BeiDou</a:t>
            </a:r>
            <a:r>
              <a:rPr lang="en-US" altLang="en-US" dirty="0"/>
              <a:t>), and others. In this module, we use the term GPS even though, technically, some of the data may be coming from satellites in other systems.</a:t>
            </a:r>
          </a:p>
          <a:p>
            <a:pPr eaLnBrk="1" hangingPunct="1"/>
            <a:endParaRPr lang="en-US" altLang="en-US" dirty="0"/>
          </a:p>
          <a:p>
            <a:pPr eaLnBrk="1" hangingPunct="1"/>
            <a:r>
              <a:rPr lang="en-US" altLang="en-US" dirty="0"/>
              <a:t>Images from UNAVCO</a:t>
            </a:r>
          </a:p>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0690297-D2D9-4FF4-BECB-C9E625FB2EF9}" type="slidenum">
              <a:rPr lang="en-US" altLang="en-US"/>
              <a:pPr>
                <a:spcBef>
                  <a:spcPct val="0"/>
                </a:spcBef>
              </a:pPr>
              <a:t>5</a:t>
            </a:fld>
            <a:endParaRPr lang="en-US" altLang="en-US"/>
          </a:p>
        </p:txBody>
      </p:sp>
    </p:spTree>
    <p:extLst>
      <p:ext uri="{BB962C8B-B14F-4D97-AF65-F5344CB8AC3E}">
        <p14:creationId xmlns:p14="http://schemas.microsoft.com/office/powerpoint/2010/main" val="2502327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665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#2 (long so page down all the way)</a:t>
            </a:r>
          </a:p>
        </p:txBody>
      </p:sp>
      <p:sp>
        <p:nvSpPr>
          <p:cNvPr id="4" name="Slide Number Placeholder 3"/>
          <p:cNvSpPr>
            <a:spLocks noGrp="1"/>
          </p:cNvSpPr>
          <p:nvPr>
            <p:ph type="sldNum" sz="quarter" idx="5"/>
          </p:nvPr>
        </p:nvSpPr>
        <p:spPr/>
        <p:txBody>
          <a:bodyPr/>
          <a:lstStyle/>
          <a:p>
            <a:fld id="{FDDCA2AD-8987-4644-B290-E1E5A3491727}" type="slidenum">
              <a:rPr lang="en-US" smtClean="0"/>
              <a:pPr/>
              <a:t>41</a:t>
            </a:fld>
            <a:endParaRPr lang="en-US"/>
          </a:p>
        </p:txBody>
      </p:sp>
    </p:spTree>
    <p:extLst>
      <p:ext uri="{BB962C8B-B14F-4D97-AF65-F5344CB8AC3E}">
        <p14:creationId xmlns:p14="http://schemas.microsoft.com/office/powerpoint/2010/main" val="34984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GRACE data records signals of both the shallow and deeper aquifers. It does show some of the drought-related interannual changes but it also records a long-term decrease in mass overall.</a:t>
            </a:r>
          </a:p>
        </p:txBody>
      </p:sp>
      <p:sp>
        <p:nvSpPr>
          <p:cNvPr id="4" name="Slide Number Placeholder 3"/>
          <p:cNvSpPr>
            <a:spLocks noGrp="1"/>
          </p:cNvSpPr>
          <p:nvPr>
            <p:ph type="sldNum" sz="quarter" idx="5"/>
          </p:nvPr>
        </p:nvSpPr>
        <p:spPr/>
        <p:txBody>
          <a:bodyPr/>
          <a:lstStyle/>
          <a:p>
            <a:fld id="{6273B411-E165-BF48-ABA2-70D378AC59C2}" type="slidenum">
              <a:rPr lang="en-US" smtClean="0"/>
              <a:t>42</a:t>
            </a:fld>
            <a:endParaRPr lang="en-US"/>
          </a:p>
        </p:txBody>
      </p:sp>
    </p:spTree>
    <p:extLst>
      <p:ext uri="{BB962C8B-B14F-4D97-AF65-F5344CB8AC3E}">
        <p14:creationId xmlns:p14="http://schemas.microsoft.com/office/powerpoint/2010/main" val="1312409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621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3B411-E165-BF48-ABA2-70D378AC59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413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581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11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r>
              <a:rPr lang="en-US" altLang="en-US" dirty="0">
                <a:latin typeface="Arial" panose="020B0604020202020204"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the Department of Defense (</a:t>
            </a:r>
            <a:r>
              <a:rPr lang="en-US" altLang="en-US" dirty="0" err="1">
                <a:latin typeface="Arial" panose="020B0604020202020204" pitchFamily="34" charset="0"/>
              </a:rPr>
              <a:t>DoD</a:t>
            </a:r>
            <a:r>
              <a:rPr lang="en-US" altLang="en-US" dirty="0">
                <a:latin typeface="Arial" panose="020B0604020202020204" pitchFamily="34" charset="0"/>
              </a:rPr>
              <a:t>) by tracking the satellites from ground control stations. GPS control segment consists of a global network of ground facilities that track the GPS satellites, monitor their transmissions, perform analyses, and send commands and data to the constellation. The current (as of 2015) operational control segment includes a master control station, an alternate master control station, 12 command and control antennas, and 16 monitoring sites. The ground control stations have known positions that are uploaded to the satellites, which then transmit the information continuously along with the time. With handheld receivers, it is possible to find your position to within a few meters, limited primarily by the accuracy of the broadcast orbits. As we shall see, the civilian scientific community uses more than 200 stations to determine the orbits with an accuracy of a few centimeters, allowing millimeter positioning after several hours of tracking. </a:t>
            </a:r>
          </a:p>
          <a:p>
            <a:pPr defTabSz="914400" eaLnBrk="1" hangingPunct="1"/>
            <a:endParaRPr lang="en-US" altLang="en-US" dirty="0">
              <a:latin typeface="Arial" panose="020B0604020202020204" pitchFamily="34" charset="0"/>
            </a:endParaRPr>
          </a:p>
          <a:p>
            <a:pPr defTabSz="914400" eaLnBrk="1" hangingPunct="1"/>
            <a:r>
              <a:rPr lang="en-US" altLang="en-US" dirty="0">
                <a:latin typeface="Arial" panose="020B0604020202020204" pitchFamily="34" charset="0"/>
              </a:rPr>
              <a:t>Image: </a:t>
            </a:r>
            <a:r>
              <a:rPr lang="en-US" altLang="en-US" dirty="0"/>
              <a:t>Artist’s conception of a GPS Block II-F satellite in Earth orbit. (public domain from NASA)</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B2B4CA8-590B-4716-8689-FFDC3E0440F4}" type="slidenum">
              <a:rPr lang="en-US" altLang="en-US"/>
              <a:pPr>
                <a:spcBef>
                  <a:spcPct val="0"/>
                </a:spcBef>
              </a:pPr>
              <a:t>6</a:t>
            </a:fld>
            <a:endParaRPr lang="en-US" altLang="en-US"/>
          </a:p>
        </p:txBody>
      </p:sp>
    </p:spTree>
    <p:extLst>
      <p:ext uri="{BB962C8B-B14F-4D97-AF65-F5344CB8AC3E}">
        <p14:creationId xmlns:p14="http://schemas.microsoft.com/office/powerpoint/2010/main" val="350540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time element is needed because of the difference between the highly accurate atomic clock on the satellites (US$100,000 each) and the much</a:t>
            </a:r>
            <a:r>
              <a:rPr lang="en-US" altLang="en-US" baseline="0" dirty="0"/>
              <a:t> </a:t>
            </a:r>
            <a:r>
              <a:rPr lang="en-US" altLang="en-US" dirty="0"/>
              <a:t>cheaper clock in the GPS receivers.</a:t>
            </a:r>
          </a:p>
          <a:p>
            <a:r>
              <a:rPr lang="en-US" altLang="en-US" dirty="0"/>
              <a:t>Although 4 is a technical minimum number of satellites, for geoscience research work it is highly recommended to have at least 6 satellites.  </a:t>
            </a:r>
          </a:p>
          <a:p>
            <a:pPr eaLnBrk="1" hangingPunct="1"/>
            <a:endParaRPr lang="en-US" altLang="en-US" dirty="0"/>
          </a:p>
          <a:p>
            <a:pPr eaLnBrk="1" hangingPunct="1"/>
            <a:r>
              <a:rPr lang="en-US" altLang="en-US" dirty="0"/>
              <a:t>Although people will often refer to this process and “triangulation,” in fact it is “trilateration” because it depends on distances rather than angles.</a:t>
            </a:r>
          </a:p>
          <a:p>
            <a:pPr eaLnBrk="1" hangingPunct="1"/>
            <a:r>
              <a:rPr lang="en-US" altLang="en-US" dirty="0"/>
              <a:t>For a nice explanation of trilateration versus triangulation visit https://</a:t>
            </a:r>
            <a:r>
              <a:rPr lang="en-US" altLang="en-US" dirty="0" err="1"/>
              <a:t>gisgeography.com</a:t>
            </a:r>
            <a:r>
              <a:rPr lang="en-US" altLang="en-US" dirty="0"/>
              <a:t>/trilateration-triangulation-</a:t>
            </a:r>
            <a:r>
              <a:rPr lang="en-US" altLang="en-US" dirty="0" err="1"/>
              <a:t>gps</a:t>
            </a:r>
            <a:r>
              <a:rPr lang="en-US" altLang="en-US" dirty="0"/>
              <a:t>/.</a:t>
            </a:r>
          </a:p>
          <a:p>
            <a:pPr eaLnBrk="1" hangingPunct="1"/>
            <a:endParaRPr lang="en-US" altLang="en-US" dirty="0"/>
          </a:p>
          <a:p>
            <a:pPr eaLnBrk="1" hangingPunct="1"/>
            <a:r>
              <a:rPr lang="en-US" altLang="en-US" dirty="0"/>
              <a:t>Images from NASA (public domain) http://</a:t>
            </a:r>
            <a:r>
              <a:rPr lang="en-US" altLang="en-US" dirty="0" err="1"/>
              <a:t>spaceplace.nasa.gov</a:t>
            </a:r>
            <a:r>
              <a:rPr lang="en-US" altLang="en-US" dirty="0"/>
              <a:t>/</a:t>
            </a:r>
            <a:r>
              <a:rPr lang="en-US" altLang="en-US" dirty="0" err="1"/>
              <a:t>gps</a:t>
            </a:r>
            <a:r>
              <a:rPr lang="en-US" altLang="en-US" dirty="0"/>
              <a:t>-pizza/en/</a:t>
            </a:r>
          </a:p>
          <a:p>
            <a:pPr eaLnBrk="1" hangingPunct="1"/>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65D863A-6908-47A8-A276-525DBCB70D24}" type="slidenum">
              <a:rPr lang="en-US" altLang="en-US"/>
              <a:pPr>
                <a:spcBef>
                  <a:spcPct val="0"/>
                </a:spcBef>
              </a:pPr>
              <a:t>7</a:t>
            </a:fld>
            <a:endParaRPr lang="en-US" altLang="en-US"/>
          </a:p>
        </p:txBody>
      </p:sp>
    </p:spTree>
    <p:extLst>
      <p:ext uri="{BB962C8B-B14F-4D97-AF65-F5344CB8AC3E}">
        <p14:creationId xmlns:p14="http://schemas.microsoft.com/office/powerpoint/2010/main" val="140014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stations are widely distributed around</a:t>
            </a:r>
            <a:r>
              <a:rPr lang="en-US" baseline="0" dirty="0"/>
              <a:t> the USA and most data are available with a day or so. Some are available with seconds. </a:t>
            </a:r>
            <a:endParaRPr lang="en-US" dirty="0"/>
          </a:p>
          <a:p>
            <a:endParaRPr lang="en-US" dirty="0"/>
          </a:p>
          <a:p>
            <a:r>
              <a:rPr lang="en-US" dirty="0"/>
              <a:t>Image from Nevada</a:t>
            </a:r>
            <a:r>
              <a:rPr lang="en-US" baseline="0" dirty="0"/>
              <a:t> Geodetic Laboratory (http://</a:t>
            </a:r>
            <a:r>
              <a:rPr lang="en-US" baseline="0" dirty="0" err="1"/>
              <a:t>geodesy.unr.edu</a:t>
            </a:r>
            <a:r>
              <a:rPr lang="en-US" baseline="0" dirty="0"/>
              <a:t>/</a:t>
            </a:r>
            <a:r>
              <a:rPr lang="en-US" baseline="0" dirty="0" err="1"/>
              <a:t>sitemap.php</a:t>
            </a:r>
            <a:r>
              <a:rPr lang="en-US" baseline="0" dirty="0"/>
              <a:t>) and used with permission. Base map by Google Maps.</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8</a:t>
            </a:fld>
            <a:endParaRPr lang="en-US"/>
          </a:p>
        </p:txBody>
      </p:sp>
    </p:spTree>
    <p:extLst>
      <p:ext uri="{BB962C8B-B14F-4D97-AF65-F5344CB8AC3E}">
        <p14:creationId xmlns:p14="http://schemas.microsoft.com/office/powerpoint/2010/main" val="204269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is not the</a:t>
            </a:r>
            <a:r>
              <a:rPr lang="en-US" baseline="0" dirty="0"/>
              <a:t> same as the </a:t>
            </a:r>
            <a:r>
              <a:rPr lang="en-US" baseline="0" dirty="0" err="1"/>
              <a:t>isostatic</a:t>
            </a:r>
            <a:r>
              <a:rPr lang="en-US" baseline="0" dirty="0"/>
              <a:t> adjustment to surface loads (long time scale, spatial pattern affected by flexural characteristics of lithosphere, total magnitude depending on crust/mantle density contrast).</a:t>
            </a:r>
          </a:p>
          <a:p>
            <a:pPr marL="228600" indent="-228600">
              <a:buAutoNum type="arabicPeriod"/>
            </a:pPr>
            <a:r>
              <a:rPr lang="en-US" baseline="0" dirty="0"/>
              <a:t>The reverse also happens: add groundwater, TWS increases, the land surface moves down</a:t>
            </a:r>
            <a:endParaRPr lang="en-US" dirty="0"/>
          </a:p>
          <a:p>
            <a:endParaRPr lang="en-US" dirty="0"/>
          </a:p>
          <a:p>
            <a:endParaRPr lang="en-US" dirty="0"/>
          </a:p>
          <a:p>
            <a:r>
              <a:rPr lang="en-US" dirty="0"/>
              <a:t>Image from UNAVCO (http://</a:t>
            </a:r>
            <a:r>
              <a:rPr lang="en-US" dirty="0" err="1"/>
              <a:t>www.unavco.org</a:t>
            </a:r>
            <a:r>
              <a:rPr lang="en-US" dirty="0"/>
              <a:t>/instrumentation/networks/status/nota/overview/P037)</a:t>
            </a:r>
          </a:p>
        </p:txBody>
      </p:sp>
      <p:sp>
        <p:nvSpPr>
          <p:cNvPr id="4" name="Slide Number Placeholder 3"/>
          <p:cNvSpPr>
            <a:spLocks noGrp="1"/>
          </p:cNvSpPr>
          <p:nvPr>
            <p:ph type="sldNum" sz="quarter" idx="10"/>
          </p:nvPr>
        </p:nvSpPr>
        <p:spPr/>
        <p:txBody>
          <a:bodyPr/>
          <a:lstStyle/>
          <a:p>
            <a:fld id="{80BCE79E-A8AF-394E-A14A-7EB687F14531}" type="slidenum">
              <a:rPr lang="en-US" smtClean="0"/>
              <a:t>9</a:t>
            </a:fld>
            <a:endParaRPr lang="en-US"/>
          </a:p>
        </p:txBody>
      </p:sp>
    </p:spTree>
    <p:extLst>
      <p:ext uri="{BB962C8B-B14F-4D97-AF65-F5344CB8AC3E}">
        <p14:creationId xmlns:p14="http://schemas.microsoft.com/office/powerpoint/2010/main" val="311855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GPS stations such as those in the Network of the Americas (NOTA; https://</a:t>
            </a:r>
            <a:r>
              <a:rPr lang="en-US" baseline="0" dirty="0" err="1"/>
              <a:t>www.unavco.org</a:t>
            </a:r>
            <a:r>
              <a:rPr lang="en-US" baseline="0" dirty="0"/>
              <a:t>/instrumentation/networks/status/nota) were originally installed to measure things such as plate tectonic motion (horizontal motions shown in the left image). However, as the data came in, it became clear that elements of the vertical motion is related to changes in the terrestrial water storage (TWS) and there were much wider uses for GPS data than originally imagined.</a:t>
            </a:r>
          </a:p>
          <a:p>
            <a:endParaRPr lang="en-US" baseline="0" dirty="0"/>
          </a:p>
          <a:p>
            <a:r>
              <a:rPr lang="en-US" baseline="0" dirty="0"/>
              <a:t>Rear image: UNAVCO Velocity Viewer http://</a:t>
            </a:r>
            <a:r>
              <a:rPr lang="en-US" baseline="0" dirty="0" err="1"/>
              <a:t>www.unavco.org</a:t>
            </a:r>
            <a:r>
              <a:rPr lang="en-US" baseline="0" dirty="0"/>
              <a:t>/software/visualization/GPS-Velocity-Viewer/GPS-Velocity-</a:t>
            </a:r>
            <a:r>
              <a:rPr lang="en-US" baseline="0" dirty="0" err="1"/>
              <a:t>Viewer.html</a:t>
            </a:r>
            <a:r>
              <a:rPr lang="en-US" baseline="0" dirty="0"/>
              <a:t> (base image from Google Maps)</a:t>
            </a:r>
          </a:p>
          <a:p>
            <a:r>
              <a:rPr lang="en-US" baseline="0" dirty="0"/>
              <a:t>GPS and GPS data from https://</a:t>
            </a:r>
            <a:r>
              <a:rPr lang="en-US" baseline="0" dirty="0" err="1"/>
              <a:t>www.unavco.org</a:t>
            </a:r>
            <a:r>
              <a:rPr lang="en-US" baseline="0" dirty="0"/>
              <a:t>/instrumentation/networks/status/nota/overview/CABL</a:t>
            </a:r>
          </a:p>
        </p:txBody>
      </p:sp>
      <p:sp>
        <p:nvSpPr>
          <p:cNvPr id="4" name="Slide Number Placeholder 3"/>
          <p:cNvSpPr>
            <a:spLocks noGrp="1"/>
          </p:cNvSpPr>
          <p:nvPr>
            <p:ph type="sldNum" sz="quarter" idx="10"/>
          </p:nvPr>
        </p:nvSpPr>
        <p:spPr/>
        <p:txBody>
          <a:bodyPr/>
          <a:lstStyle/>
          <a:p>
            <a:fld id="{80BCE79E-A8AF-394E-A14A-7EB687F14531}" type="slidenum">
              <a:rPr lang="en-US" smtClean="0"/>
              <a:t>10</a:t>
            </a:fld>
            <a:endParaRPr lang="en-US"/>
          </a:p>
        </p:txBody>
      </p:sp>
    </p:spTree>
    <p:extLst>
      <p:ext uri="{BB962C8B-B14F-4D97-AF65-F5344CB8AC3E}">
        <p14:creationId xmlns:p14="http://schemas.microsoft.com/office/powerpoint/2010/main" val="359565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stations were originally installed to measure tectonic</a:t>
            </a:r>
            <a:r>
              <a:rPr lang="en-US" baseline="0" dirty="0"/>
              <a:t> motions. Position is determined by calculating the distances from satellites using the direct incoming signals. Originally all signals that reflected off surrounding surfaces were considered noise and researchers did their best to filter them out. However, more recently researchers at the University of Colorado Boulder realized that the the reflected signal could be used to determine things such as changes in height or conditions of the surrounding ground.</a:t>
            </a:r>
          </a:p>
          <a:p>
            <a:endParaRPr lang="en-US" baseline="0" dirty="0"/>
          </a:p>
          <a:p>
            <a:r>
              <a:rPr lang="en-US" baseline="0" dirty="0"/>
              <a:t>Image </a:t>
            </a:r>
            <a:r>
              <a:rPr lang="en-US" baseline="0"/>
              <a:t>from UNAVCOO.</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12</a:t>
            </a:fld>
            <a:endParaRPr lang="en-US"/>
          </a:p>
        </p:txBody>
      </p:sp>
    </p:spTree>
    <p:extLst>
      <p:ext uri="{BB962C8B-B14F-4D97-AF65-F5344CB8AC3E}">
        <p14:creationId xmlns:p14="http://schemas.microsoft.com/office/powerpoint/2010/main" val="391816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5766393"/>
            <a:ext cx="2133600" cy="365125"/>
          </a:xfrm>
        </p:spPr>
        <p:txBody>
          <a:bodyPr/>
          <a:lstStyle/>
          <a:p>
            <a:fld id="{BD0E7532-6558-2949-8B64-49F3D63F0157}" type="datetimeFigureOut">
              <a:rPr lang="en-US" smtClean="0"/>
              <a:t>4/14/21</a:t>
            </a:fld>
            <a:endParaRPr lang="en-US" dirty="0"/>
          </a:p>
        </p:txBody>
      </p:sp>
      <p:sp>
        <p:nvSpPr>
          <p:cNvPr id="5" name="Footer Placeholder 4"/>
          <p:cNvSpPr>
            <a:spLocks noGrp="1"/>
          </p:cNvSpPr>
          <p:nvPr>
            <p:ph type="ftr" sz="quarter" idx="11"/>
          </p:nvPr>
        </p:nvSpPr>
        <p:spPr>
          <a:xfrm>
            <a:off x="3124200" y="5766393"/>
            <a:ext cx="2895600" cy="365125"/>
          </a:xfrm>
        </p:spPr>
        <p:txBody>
          <a:bodyPr/>
          <a:lstStyle/>
          <a:p>
            <a:endParaRPr lang="en-US" dirty="0"/>
          </a:p>
        </p:txBody>
      </p:sp>
      <p:sp>
        <p:nvSpPr>
          <p:cNvPr id="6" name="Slide Number Placeholder 5"/>
          <p:cNvSpPr>
            <a:spLocks noGrp="1"/>
          </p:cNvSpPr>
          <p:nvPr>
            <p:ph type="sldNum" sz="quarter" idx="12"/>
          </p:nvPr>
        </p:nvSpPr>
        <p:spPr>
          <a:xfrm>
            <a:off x="6553200" y="5766393"/>
            <a:ext cx="2133600" cy="365125"/>
          </a:xfrm>
        </p:spPr>
        <p:txBody>
          <a:bodyPr/>
          <a:lstStyle/>
          <a:p>
            <a:fld id="{D2095A01-13E2-7E4C-9E76-AC791C07FBA4}" type="slidenum">
              <a:rPr lang="en-US" smtClean="0"/>
              <a:t>‹#›</a:t>
            </a:fld>
            <a:endParaRPr lang="en-US"/>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
        <p:nvSpPr>
          <p:cNvPr id="11" name="TextBox 10"/>
          <p:cNvSpPr txBox="1"/>
          <p:nvPr userDrawn="1"/>
        </p:nvSpPr>
        <p:spPr>
          <a:xfrm>
            <a:off x="851949" y="6112489"/>
            <a:ext cx="4615735" cy="646331"/>
          </a:xfrm>
          <a:prstGeom prst="rect">
            <a:avLst/>
          </a:prstGeom>
          <a:noFill/>
        </p:spPr>
        <p:txBody>
          <a:bodyPr wrap="square" rtlCol="0">
            <a:spAutoFit/>
          </a:bodyPr>
          <a:lstStyle/>
          <a:p>
            <a:pPr defTabSz="457200"/>
            <a:r>
              <a:rPr lang="en-US" sz="1200" dirty="0">
                <a:solidFill>
                  <a:prstClr val="black"/>
                </a:solidFill>
                <a:latin typeface="+mn-lt"/>
              </a:rPr>
              <a:t>This work is supported by the National Science Foundation’s </a:t>
            </a:r>
            <a:r>
              <a:rPr lang="en-US" sz="1200" i="0" dirty="0">
                <a:solidFill>
                  <a:prstClr val="black"/>
                </a:solidFill>
                <a:latin typeface="+mn-lt"/>
              </a:rPr>
              <a:t>Directorate for Education and Human Resources TUES</a:t>
            </a:r>
            <a:r>
              <a:rPr lang="en-US" sz="1200" dirty="0">
                <a:solidFill>
                  <a:prstClr val="black"/>
                </a:solidFill>
                <a:latin typeface="+mn-lt"/>
              </a:rPr>
              <a:t>-1245025, IUSE-</a:t>
            </a:r>
            <a:r>
              <a:rPr lang="is-IS" sz="1200" dirty="0">
                <a:solidFill>
                  <a:prstClr val="black"/>
                </a:solidFill>
                <a:latin typeface="+mn-lt"/>
              </a:rPr>
              <a:t>1612248</a:t>
            </a:r>
            <a:r>
              <a:rPr lang="en-US" sz="1200" dirty="0">
                <a:solidFill>
                  <a:prstClr val="black"/>
                </a:solidFill>
                <a:latin typeface="+mn-lt"/>
              </a:rPr>
              <a:t>, </a:t>
            </a:r>
            <a:r>
              <a:rPr lang="is-IS" sz="1200" dirty="0"/>
              <a:t>IUSE-1725347,  and </a:t>
            </a:r>
            <a:r>
              <a:rPr lang="en-US" sz="1200" dirty="0">
                <a:solidFill>
                  <a:prstClr val="black"/>
                </a:solidFill>
                <a:latin typeface="+mn-lt"/>
              </a:rPr>
              <a:t>IUSE-</a:t>
            </a:r>
            <a:r>
              <a:rPr lang="cs-CZ" sz="1200" dirty="0">
                <a:solidFill>
                  <a:prstClr val="black"/>
                </a:solidFill>
                <a:latin typeface="+mn-lt"/>
              </a:rPr>
              <a:t>1914915.</a:t>
            </a:r>
            <a:endParaRPr lang="en-US" sz="1200" dirty="0">
              <a:solidFill>
                <a:prstClr val="black"/>
              </a:solidFill>
              <a:latin typeface="+mn-lt"/>
            </a:endParaRPr>
          </a:p>
        </p:txBody>
      </p:sp>
      <p:sp>
        <p:nvSpPr>
          <p:cNvPr id="7" name="TextBox 6"/>
          <p:cNvSpPr txBox="1"/>
          <p:nvPr userDrawn="1"/>
        </p:nvSpPr>
        <p:spPr>
          <a:xfrm>
            <a:off x="5715840" y="6481821"/>
            <a:ext cx="2970960" cy="276999"/>
          </a:xfrm>
          <a:prstGeom prst="rect">
            <a:avLst/>
          </a:prstGeom>
          <a:noFill/>
        </p:spPr>
        <p:txBody>
          <a:bodyPr wrap="none" rtlCol="0">
            <a:spAutoFit/>
          </a:bodyPr>
          <a:lstStyle/>
          <a:p>
            <a:r>
              <a:rPr lang="en-US" sz="1200" dirty="0"/>
              <a:t>Questions, contact </a:t>
            </a:r>
            <a:r>
              <a:rPr lang="en-US" sz="1200" u="sng" dirty="0"/>
              <a:t>education-AT-unavco.org</a:t>
            </a:r>
            <a:endParaRPr lang="en-US" sz="1200" dirty="0"/>
          </a:p>
        </p:txBody>
      </p:sp>
      <p:pic>
        <p:nvPicPr>
          <p:cNvPr id="12" name="Picture 11" descr="NSF_Logo s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0" y="6121915"/>
            <a:ext cx="727157" cy="731520"/>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5228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287745"/>
            <a:ext cx="2133600" cy="365125"/>
          </a:xfrm>
        </p:spPr>
        <p:txBody>
          <a:bodyPr/>
          <a:lstStyle/>
          <a:p>
            <a:fld id="{BD0E7532-6558-2949-8B64-49F3D63F0157}" type="datetimeFigureOut">
              <a:rPr lang="en-US" smtClean="0"/>
              <a:t>4/14/21</a:t>
            </a:fld>
            <a:endParaRPr lang="en-US"/>
          </a:p>
        </p:txBody>
      </p:sp>
      <p:sp>
        <p:nvSpPr>
          <p:cNvPr id="5" name="Footer Placeholder 4"/>
          <p:cNvSpPr>
            <a:spLocks noGrp="1"/>
          </p:cNvSpPr>
          <p:nvPr>
            <p:ph type="ftr" sz="quarter" idx="11"/>
          </p:nvPr>
        </p:nvSpPr>
        <p:spPr>
          <a:xfrm>
            <a:off x="3124200" y="6287745"/>
            <a:ext cx="2895600" cy="365125"/>
          </a:xfrm>
        </p:spPr>
        <p:txBody>
          <a:bodyPr/>
          <a:lstStyle/>
          <a:p>
            <a:endParaRPr lang="en-US"/>
          </a:p>
        </p:txBody>
      </p:sp>
      <p:sp>
        <p:nvSpPr>
          <p:cNvPr id="6" name="Slide Number Placeholder 5"/>
          <p:cNvSpPr>
            <a:spLocks noGrp="1"/>
          </p:cNvSpPr>
          <p:nvPr>
            <p:ph type="sldNum" sz="quarter" idx="12"/>
          </p:nvPr>
        </p:nvSpPr>
        <p:spPr>
          <a:xfrm>
            <a:off x="6553200" y="6287745"/>
            <a:ext cx="2133600" cy="365125"/>
          </a:xfrm>
        </p:spPr>
        <p:txBody>
          <a:bodyPr/>
          <a:lstStyle/>
          <a:p>
            <a:fld id="{D2095A01-13E2-7E4C-9E76-AC791C07FBA4}" type="slidenum">
              <a:rPr lang="en-US" smtClean="0"/>
              <a:t>‹#›</a:t>
            </a:fld>
            <a:endParaRPr lang="en-US"/>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E7532-6558-2949-8B64-49F3D63F0157}"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0E7532-6558-2949-8B64-49F3D63F0157}" type="datetimeFigureOut">
              <a:rPr lang="en-US" smtClean="0"/>
              <a:t>4/14/21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t>4/14/21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t>4/14/21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51282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8394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58198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E7532-6558-2949-8B64-49F3D63F0157}" type="datetimeFigureOut">
              <a:rPr lang="en-US" smtClean="0"/>
              <a:t>4/14/21</a:t>
            </a:fld>
            <a:endParaRPr lang="en-US"/>
          </a:p>
        </p:txBody>
      </p:sp>
      <p:sp>
        <p:nvSpPr>
          <p:cNvPr id="5" name="Footer Placeholder 4"/>
          <p:cNvSpPr>
            <a:spLocks noGrp="1"/>
          </p:cNvSpPr>
          <p:nvPr>
            <p:ph type="ftr" sz="quarter" idx="3"/>
          </p:nvPr>
        </p:nvSpPr>
        <p:spPr>
          <a:xfrm>
            <a:off x="3124200" y="58198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8198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95A01-13E2-7E4C-9E76-AC791C07FBA4}" type="slidenum">
              <a:rPr lang="en-US" smtClean="0"/>
              <a:t>‹#›</a:t>
            </a:fld>
            <a:endParaRPr lang="en-US"/>
          </a:p>
        </p:txBody>
      </p:sp>
      <p:pic>
        <p:nvPicPr>
          <p:cNvPr id="7" name="Picture 6" descr="GETSI_banner_wide.png"/>
          <p:cNvPicPr>
            <a:picLocks noChangeAspect="1"/>
          </p:cNvPicPr>
          <p:nvPr/>
        </p:nvPicPr>
        <p:blipFill rotWithShape="1">
          <a:blip r:embed="rId13">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8808" y="6463857"/>
            <a:ext cx="373662" cy="263743"/>
          </a:xfrm>
          <a:prstGeom prst="rect">
            <a:avLst/>
          </a:prstGeom>
        </p:spPr>
      </p:pic>
      <p:pic>
        <p:nvPicPr>
          <p:cNvPr id="8" name="Picture 7"/>
          <p:cNvPicPr>
            <a:picLocks noChangeAspect="1"/>
          </p:cNvPicPr>
          <p:nvPr/>
        </p:nvPicPr>
        <p:blipFill>
          <a:blip r:embed="rId15"/>
          <a:stretch>
            <a:fillRect/>
          </a:stretch>
        </p:blipFill>
        <p:spPr>
          <a:xfrm>
            <a:off x="6200834" y="6506502"/>
            <a:ext cx="669199" cy="178453"/>
          </a:xfrm>
          <a:prstGeom prst="rect">
            <a:avLst/>
          </a:prstGeom>
        </p:spPr>
      </p:pic>
      <p:pic>
        <p:nvPicPr>
          <p:cNvPr id="13" name="Picture 12"/>
          <p:cNvPicPr>
            <a:picLocks noChangeAspect="1"/>
          </p:cNvPicPr>
          <p:nvPr/>
        </p:nvPicPr>
        <p:blipFill>
          <a:blip r:embed="rId16"/>
          <a:stretch>
            <a:fillRect/>
          </a:stretch>
        </p:blipFill>
        <p:spPr>
          <a:xfrm>
            <a:off x="6899113" y="6448481"/>
            <a:ext cx="233256" cy="294495"/>
          </a:xfrm>
          <a:prstGeom prst="rect">
            <a:avLst/>
          </a:prstGeom>
        </p:spPr>
      </p:pic>
      <p:pic>
        <p:nvPicPr>
          <p:cNvPr id="14" name="Picture 13"/>
          <p:cNvPicPr>
            <a:picLocks noChangeAspect="1"/>
          </p:cNvPicPr>
          <p:nvPr/>
        </p:nvPicPr>
        <p:blipFill>
          <a:blip r:embed="rId17"/>
          <a:stretch>
            <a:fillRect/>
          </a:stretch>
        </p:blipFill>
        <p:spPr>
          <a:xfrm>
            <a:off x="8177346" y="6527245"/>
            <a:ext cx="410898" cy="136966"/>
          </a:xfrm>
          <a:prstGeom prst="rect">
            <a:avLst/>
          </a:prstGeom>
        </p:spPr>
      </p:pic>
      <p:pic>
        <p:nvPicPr>
          <p:cNvPr id="9" name="Picture 8" descr="ISUreverse.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19826" y="6519220"/>
            <a:ext cx="508511" cy="153017"/>
          </a:xfrm>
          <a:prstGeom prst="rect">
            <a:avLst/>
          </a:prstGeom>
        </p:spPr>
      </p:pic>
      <p:pic>
        <p:nvPicPr>
          <p:cNvPr id="15" name="Picture 14" descr="NSF_Logo sm.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644688" y="6367147"/>
            <a:ext cx="472651" cy="475487"/>
          </a:xfrm>
          <a:prstGeom prst="rect">
            <a:avLst/>
          </a:prstGeom>
        </p:spPr>
      </p:pic>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hyperlink" Target="https://serc.carleton.edu/getsi/teaching_materials/index.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serc.carleton.edu/getsi/teaching_materials/water_resources/index.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serc.carleton.edu/getsi/teaching_materials/high-precision/equipment.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35527" y="1046503"/>
            <a:ext cx="8672945" cy="1025518"/>
          </a:xfrm>
        </p:spPr>
        <p:txBody>
          <a:bodyPr/>
          <a:lstStyle/>
          <a:p>
            <a:pPr>
              <a:spcBef>
                <a:spcPts val="0"/>
              </a:spcBef>
            </a:pPr>
            <a:r>
              <a:rPr lang="en-US" sz="3200" dirty="0"/>
              <a:t>Teaching about </a:t>
            </a:r>
            <a:r>
              <a:rPr lang="en-US" sz="3200" i="1" dirty="0"/>
              <a:t>Eyes on the Hydrosphere: Tracking Water Resources</a:t>
            </a:r>
            <a:endParaRPr lang="en-US" sz="3200" b="0" dirty="0"/>
          </a:p>
        </p:txBody>
      </p:sp>
      <p:sp>
        <p:nvSpPr>
          <p:cNvPr id="2" name="TextBox 1"/>
          <p:cNvSpPr txBox="1"/>
          <p:nvPr/>
        </p:nvSpPr>
        <p:spPr>
          <a:xfrm>
            <a:off x="401783" y="2161142"/>
            <a:ext cx="8506690" cy="461665"/>
          </a:xfrm>
          <a:prstGeom prst="rect">
            <a:avLst/>
          </a:prstGeom>
          <a:noFill/>
        </p:spPr>
        <p:txBody>
          <a:bodyPr wrap="square" rtlCol="0">
            <a:spAutoFit/>
          </a:bodyPr>
          <a:lstStyle/>
          <a:p>
            <a:pPr algn="ctr"/>
            <a:r>
              <a:rPr lang="en-US" sz="2400" b="1" u="sng" dirty="0" err="1">
                <a:solidFill>
                  <a:schemeClr val="tx1">
                    <a:lumMod val="50000"/>
                    <a:lumOff val="50000"/>
                  </a:schemeClr>
                </a:solidFill>
              </a:rPr>
              <a:t>serc.carleton.edu</a:t>
            </a:r>
            <a:r>
              <a:rPr lang="en-US" sz="2400" b="1" u="sng" dirty="0">
                <a:solidFill>
                  <a:schemeClr val="tx1">
                    <a:lumMod val="50000"/>
                    <a:lumOff val="50000"/>
                  </a:schemeClr>
                </a:solidFill>
              </a:rPr>
              <a:t>/getsi </a:t>
            </a:r>
            <a:r>
              <a:rPr lang="mr-IN" sz="2400" dirty="0">
                <a:solidFill>
                  <a:schemeClr val="tx1">
                    <a:lumMod val="50000"/>
                    <a:lumOff val="50000"/>
                  </a:schemeClr>
                </a:solidFill>
              </a:rPr>
              <a:t>–</a:t>
            </a:r>
            <a:r>
              <a:rPr lang="en-US" sz="2400" dirty="0">
                <a:solidFill>
                  <a:schemeClr val="tx1">
                    <a:lumMod val="50000"/>
                    <a:lumOff val="50000"/>
                  </a:schemeClr>
                </a:solidFill>
              </a:rPr>
              <a:t> see Intro Level section</a:t>
            </a:r>
          </a:p>
        </p:txBody>
      </p:sp>
      <p:pic>
        <p:nvPicPr>
          <p:cNvPr id="4" name="Picture 3">
            <a:extLst>
              <a:ext uri="{FF2B5EF4-FFF2-40B4-BE49-F238E27FC236}">
                <a16:creationId xmlns:a16="http://schemas.microsoft.com/office/drawing/2014/main" id="{BB942DEF-38C0-9043-BECF-F68B08BE5DEE}"/>
              </a:ext>
            </a:extLst>
          </p:cNvPr>
          <p:cNvPicPr>
            <a:picLocks noChangeAspect="1"/>
          </p:cNvPicPr>
          <p:nvPr/>
        </p:nvPicPr>
        <p:blipFill>
          <a:blip r:embed="rId2"/>
          <a:stretch>
            <a:fillRect/>
          </a:stretch>
        </p:blipFill>
        <p:spPr>
          <a:xfrm>
            <a:off x="1496291" y="2711928"/>
            <a:ext cx="6187045" cy="3361958"/>
          </a:xfrm>
          <a:prstGeom prst="rect">
            <a:avLst/>
          </a:prstGeom>
        </p:spPr>
      </p:pic>
    </p:spTree>
    <p:extLst>
      <p:ext uri="{BB962C8B-B14F-4D97-AF65-F5344CB8AC3E}">
        <p14:creationId xmlns:p14="http://schemas.microsoft.com/office/powerpoint/2010/main" val="2184000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Data</a:t>
            </a:r>
          </a:p>
        </p:txBody>
      </p:sp>
      <p:pic>
        <p:nvPicPr>
          <p:cNvPr id="3" name="Picture 2"/>
          <p:cNvPicPr>
            <a:picLocks noChangeAspect="1"/>
          </p:cNvPicPr>
          <p:nvPr/>
        </p:nvPicPr>
        <p:blipFill>
          <a:blip r:embed="rId3"/>
          <a:stretch>
            <a:fillRect/>
          </a:stretch>
        </p:blipFill>
        <p:spPr>
          <a:xfrm>
            <a:off x="457200" y="937002"/>
            <a:ext cx="5195757" cy="5168929"/>
          </a:xfrm>
          <a:prstGeom prst="rect">
            <a:avLst/>
          </a:prstGeom>
        </p:spPr>
      </p:pic>
      <p:pic>
        <p:nvPicPr>
          <p:cNvPr id="4" name="Picture 3"/>
          <p:cNvPicPr>
            <a:picLocks noChangeAspect="1"/>
          </p:cNvPicPr>
          <p:nvPr/>
        </p:nvPicPr>
        <p:blipFill>
          <a:blip r:embed="rId4"/>
          <a:stretch>
            <a:fillRect/>
          </a:stretch>
        </p:blipFill>
        <p:spPr>
          <a:xfrm>
            <a:off x="4882584" y="237652"/>
            <a:ext cx="3903856" cy="4999602"/>
          </a:xfrm>
          <a:prstGeom prst="rect">
            <a:avLst/>
          </a:prstGeom>
        </p:spPr>
      </p:pic>
      <p:cxnSp>
        <p:nvCxnSpPr>
          <p:cNvPr id="6" name="Straight Connector 5"/>
          <p:cNvCxnSpPr/>
          <p:nvPr/>
        </p:nvCxnSpPr>
        <p:spPr>
          <a:xfrm flipH="1">
            <a:off x="1109671" y="237652"/>
            <a:ext cx="3772913" cy="3202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flipH="1" flipV="1">
            <a:off x="1109672" y="3439789"/>
            <a:ext cx="3772912" cy="1797465"/>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5"/>
          <a:srcRect l="13172" r="40474"/>
          <a:stretch/>
        </p:blipFill>
        <p:spPr>
          <a:xfrm>
            <a:off x="357560" y="2467682"/>
            <a:ext cx="715121" cy="1157041"/>
          </a:xfrm>
          <a:prstGeom prst="rect">
            <a:avLst/>
          </a:prstGeom>
          <a:ln>
            <a:solidFill>
              <a:schemeClr val="tx1"/>
            </a:solidFill>
          </a:ln>
        </p:spPr>
      </p:pic>
      <p:sp>
        <p:nvSpPr>
          <p:cNvPr id="10" name="TextBox 9"/>
          <p:cNvSpPr txBox="1"/>
          <p:nvPr/>
        </p:nvSpPr>
        <p:spPr>
          <a:xfrm>
            <a:off x="5905917" y="5335936"/>
            <a:ext cx="2872816" cy="923330"/>
          </a:xfrm>
          <a:prstGeom prst="rect">
            <a:avLst/>
          </a:prstGeom>
          <a:noFill/>
        </p:spPr>
        <p:txBody>
          <a:bodyPr wrap="square" rtlCol="0">
            <a:spAutoFit/>
          </a:bodyPr>
          <a:lstStyle/>
          <a:p>
            <a:r>
              <a:rPr lang="en-US" b="1" dirty="0">
                <a:solidFill>
                  <a:srgbClr val="FF0000"/>
                </a:solidFill>
              </a:rPr>
              <a:t>Cycles in vertical position are related to the seasonal water changes.</a:t>
            </a:r>
          </a:p>
        </p:txBody>
      </p:sp>
      <p:cxnSp>
        <p:nvCxnSpPr>
          <p:cNvPr id="12" name="Straight Arrow Connector 11"/>
          <p:cNvCxnSpPr/>
          <p:nvPr/>
        </p:nvCxnSpPr>
        <p:spPr>
          <a:xfrm flipH="1" flipV="1">
            <a:off x="5938575" y="4234327"/>
            <a:ext cx="246594" cy="11342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372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C362-870C-284C-A5CF-8597D8D80BED}"/>
              </a:ext>
            </a:extLst>
          </p:cNvPr>
          <p:cNvSpPr>
            <a:spLocks noGrp="1"/>
          </p:cNvSpPr>
          <p:nvPr>
            <p:ph type="title"/>
          </p:nvPr>
        </p:nvSpPr>
        <p:spPr>
          <a:xfrm>
            <a:off x="722313" y="5388428"/>
            <a:ext cx="7772400" cy="718004"/>
          </a:xfrm>
        </p:spPr>
        <p:txBody>
          <a:bodyPr/>
          <a:lstStyle/>
          <a:p>
            <a:r>
              <a:rPr lang="en-US" dirty="0"/>
              <a:t>Reflection GPS for snow depth</a:t>
            </a:r>
          </a:p>
        </p:txBody>
      </p:sp>
      <p:pic>
        <p:nvPicPr>
          <p:cNvPr id="3" name="Picture 2">
            <a:extLst>
              <a:ext uri="{FF2B5EF4-FFF2-40B4-BE49-F238E27FC236}">
                <a16:creationId xmlns:a16="http://schemas.microsoft.com/office/drawing/2014/main" id="{1432EAB1-449B-E944-BFE5-38507DA7CFCB}"/>
              </a:ext>
            </a:extLst>
          </p:cNvPr>
          <p:cNvPicPr>
            <a:picLocks noChangeAspect="1"/>
          </p:cNvPicPr>
          <p:nvPr/>
        </p:nvPicPr>
        <p:blipFill>
          <a:blip r:embed="rId2"/>
          <a:stretch>
            <a:fillRect/>
          </a:stretch>
        </p:blipFill>
        <p:spPr>
          <a:xfrm>
            <a:off x="3418341" y="1164771"/>
            <a:ext cx="5181600" cy="3886200"/>
          </a:xfrm>
          <a:prstGeom prst="rect">
            <a:avLst/>
          </a:prstGeom>
        </p:spPr>
      </p:pic>
    </p:spTree>
    <p:extLst>
      <p:ext uri="{BB962C8B-B14F-4D97-AF65-F5344CB8AC3E}">
        <p14:creationId xmlns:p14="http://schemas.microsoft.com/office/powerpoint/2010/main" val="181427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1513" y="739740"/>
            <a:ext cx="5122731" cy="5379940"/>
          </a:xfrm>
          <a:prstGeom prst="rect">
            <a:avLst/>
          </a:prstGeom>
        </p:spPr>
      </p:pic>
      <p:sp>
        <p:nvSpPr>
          <p:cNvPr id="2" name="Title 1"/>
          <p:cNvSpPr>
            <a:spLocks noGrp="1"/>
          </p:cNvSpPr>
          <p:nvPr>
            <p:ph type="title"/>
          </p:nvPr>
        </p:nvSpPr>
        <p:spPr/>
        <p:txBody>
          <a:bodyPr/>
          <a:lstStyle/>
          <a:p>
            <a:r>
              <a:rPr lang="en-US" sz="2800" dirty="0"/>
              <a:t>Reflecting GPS Signals</a:t>
            </a:r>
          </a:p>
        </p:txBody>
      </p:sp>
      <p:grpSp>
        <p:nvGrpSpPr>
          <p:cNvPr id="19" name="Group 18"/>
          <p:cNvGrpSpPr/>
          <p:nvPr/>
        </p:nvGrpSpPr>
        <p:grpSpPr>
          <a:xfrm>
            <a:off x="5659120" y="5413617"/>
            <a:ext cx="964417" cy="390029"/>
            <a:chOff x="4680129" y="5670414"/>
            <a:chExt cx="2400065" cy="390029"/>
          </a:xfrm>
        </p:grpSpPr>
        <p:sp>
          <p:nvSpPr>
            <p:cNvPr id="15" name="Rectangle 14"/>
            <p:cNvSpPr/>
            <p:nvPr/>
          </p:nvSpPr>
          <p:spPr>
            <a:xfrm>
              <a:off x="4680129" y="5670414"/>
              <a:ext cx="2400065" cy="390029"/>
            </a:xfrm>
            <a:prstGeom prst="rect">
              <a:avLst/>
            </a:prstGeom>
            <a:gradFill flip="none" rotWithShape="1">
              <a:gsLst>
                <a:gs pos="0">
                  <a:schemeClr val="bg1">
                    <a:lumMod val="65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5935184" y="5670414"/>
              <a:ext cx="0" cy="3900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261714" y="4384599"/>
            <a:ext cx="5488846" cy="1477328"/>
            <a:chOff x="962754" y="4579614"/>
            <a:chExt cx="5488846" cy="1477328"/>
          </a:xfrm>
        </p:grpSpPr>
        <p:sp>
          <p:nvSpPr>
            <p:cNvPr id="23" name="TextBox 22"/>
            <p:cNvSpPr txBox="1"/>
            <p:nvPr/>
          </p:nvSpPr>
          <p:spPr>
            <a:xfrm>
              <a:off x="962754" y="4579614"/>
              <a:ext cx="2471325" cy="1477328"/>
            </a:xfrm>
            <a:prstGeom prst="rect">
              <a:avLst/>
            </a:prstGeom>
            <a:noFill/>
          </p:spPr>
          <p:txBody>
            <a:bodyPr wrap="square" rtlCol="0">
              <a:spAutoFit/>
            </a:bodyPr>
            <a:lstStyle/>
            <a:p>
              <a:r>
                <a:rPr lang="en-US" dirty="0"/>
                <a:t>Changes in the ground such as added snow change the path and characteristics of the reflect GPS signal</a:t>
              </a:r>
            </a:p>
          </p:txBody>
        </p:sp>
        <p:cxnSp>
          <p:nvCxnSpPr>
            <p:cNvPr id="25" name="Straight Arrow Connector 24"/>
            <p:cNvCxnSpPr/>
            <p:nvPr/>
          </p:nvCxnSpPr>
          <p:spPr>
            <a:xfrm>
              <a:off x="2743201" y="5884615"/>
              <a:ext cx="3708399"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615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99"/>
            <a:ext cx="8229600" cy="502088"/>
          </a:xfrm>
        </p:spPr>
        <p:txBody>
          <a:bodyPr/>
          <a:lstStyle/>
          <a:p>
            <a:r>
              <a:rPr lang="en-US" dirty="0"/>
              <a:t>Reflected GPS Signals</a:t>
            </a:r>
          </a:p>
        </p:txBody>
      </p:sp>
      <p:pic>
        <p:nvPicPr>
          <p:cNvPr id="6" name="Picture 5"/>
          <p:cNvPicPr>
            <a:picLocks noChangeAspect="1"/>
          </p:cNvPicPr>
          <p:nvPr/>
        </p:nvPicPr>
        <p:blipFill rotWithShape="1">
          <a:blip r:embed="rId2"/>
          <a:srcRect r="51626"/>
          <a:stretch/>
        </p:blipFill>
        <p:spPr>
          <a:xfrm>
            <a:off x="4365170" y="783283"/>
            <a:ext cx="3505210" cy="5376964"/>
          </a:xfrm>
          <a:prstGeom prst="rect">
            <a:avLst/>
          </a:prstGeom>
        </p:spPr>
      </p:pic>
      <p:pic>
        <p:nvPicPr>
          <p:cNvPr id="4" name="Picture 3">
            <a:extLst>
              <a:ext uri="{FF2B5EF4-FFF2-40B4-BE49-F238E27FC236}">
                <a16:creationId xmlns:a16="http://schemas.microsoft.com/office/drawing/2014/main" id="{626A75BB-E738-2541-ACFA-107508ECAC30}"/>
              </a:ext>
            </a:extLst>
          </p:cNvPr>
          <p:cNvPicPr>
            <a:picLocks noChangeAspect="1"/>
          </p:cNvPicPr>
          <p:nvPr/>
        </p:nvPicPr>
        <p:blipFill rotWithShape="1">
          <a:blip r:embed="rId2"/>
          <a:srcRect l="48525" r="998"/>
          <a:stretch/>
        </p:blipFill>
        <p:spPr>
          <a:xfrm flipH="1">
            <a:off x="707571" y="783283"/>
            <a:ext cx="3657599" cy="5376964"/>
          </a:xfrm>
          <a:prstGeom prst="rect">
            <a:avLst/>
          </a:prstGeom>
        </p:spPr>
      </p:pic>
    </p:spTree>
    <p:extLst>
      <p:ext uri="{BB962C8B-B14F-4D97-AF65-F5344CB8AC3E}">
        <p14:creationId xmlns:p14="http://schemas.microsoft.com/office/powerpoint/2010/main" val="3999484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951184"/>
            <a:ext cx="7772400" cy="1362075"/>
          </a:xfrm>
        </p:spPr>
        <p:txBody>
          <a:bodyPr/>
          <a:lstStyle/>
          <a:p>
            <a:r>
              <a:rPr lang="en-US" dirty="0"/>
              <a:t>GRACE Missions: </a:t>
            </a:r>
            <a:br>
              <a:rPr lang="en-US" dirty="0"/>
            </a:br>
            <a:r>
              <a:rPr lang="en-US" dirty="0"/>
              <a:t>Gravity Recovery and Climate Experiment</a:t>
            </a:r>
          </a:p>
        </p:txBody>
      </p:sp>
      <p:sp>
        <p:nvSpPr>
          <p:cNvPr id="8" name="Text Placeholder 7">
            <a:extLst>
              <a:ext uri="{FF2B5EF4-FFF2-40B4-BE49-F238E27FC236}">
                <a16:creationId xmlns:a16="http://schemas.microsoft.com/office/drawing/2014/main" id="{E49EFC2A-6D12-CF4A-B64E-9DDBB85435BB}"/>
              </a:ext>
            </a:extLst>
          </p:cNvPr>
          <p:cNvSpPr>
            <a:spLocks noGrp="1"/>
          </p:cNvSpPr>
          <p:nvPr>
            <p:ph type="body" idx="1"/>
          </p:nvPr>
        </p:nvSpPr>
        <p:spPr>
          <a:xfrm>
            <a:off x="722313" y="2068511"/>
            <a:ext cx="7772400" cy="1500187"/>
          </a:xfrm>
        </p:spPr>
        <p:txBody>
          <a:bodyPr/>
          <a:lstStyle/>
          <a:p>
            <a:endParaRPr lang="en-US"/>
          </a:p>
        </p:txBody>
      </p:sp>
      <p:pic>
        <p:nvPicPr>
          <p:cNvPr id="4" name="Picture 3"/>
          <p:cNvPicPr>
            <a:picLocks noChangeAspect="1"/>
          </p:cNvPicPr>
          <p:nvPr/>
        </p:nvPicPr>
        <p:blipFill>
          <a:blip r:embed="rId3"/>
          <a:stretch>
            <a:fillRect/>
          </a:stretch>
        </p:blipFill>
        <p:spPr>
          <a:xfrm>
            <a:off x="83843" y="1277209"/>
            <a:ext cx="4975957" cy="3361068"/>
          </a:xfrm>
          <a:prstGeom prst="rect">
            <a:avLst/>
          </a:prstGeom>
        </p:spPr>
      </p:pic>
      <p:pic>
        <p:nvPicPr>
          <p:cNvPr id="3" name="Picture 2"/>
          <p:cNvPicPr>
            <a:picLocks noChangeAspect="1"/>
          </p:cNvPicPr>
          <p:nvPr/>
        </p:nvPicPr>
        <p:blipFill>
          <a:blip r:embed="rId4"/>
          <a:stretch>
            <a:fillRect/>
          </a:stretch>
        </p:blipFill>
        <p:spPr>
          <a:xfrm>
            <a:off x="4834464" y="2308011"/>
            <a:ext cx="4233935" cy="3035747"/>
          </a:xfrm>
          <a:prstGeom prst="rect">
            <a:avLst/>
          </a:prstGeom>
        </p:spPr>
      </p:pic>
      <p:sp>
        <p:nvSpPr>
          <p:cNvPr id="6" name="TextBox 5"/>
          <p:cNvSpPr txBox="1"/>
          <p:nvPr/>
        </p:nvSpPr>
        <p:spPr>
          <a:xfrm>
            <a:off x="160167" y="4141795"/>
            <a:ext cx="3321304" cy="369332"/>
          </a:xfrm>
          <a:prstGeom prst="rect">
            <a:avLst/>
          </a:prstGeom>
          <a:noFill/>
        </p:spPr>
        <p:txBody>
          <a:bodyPr wrap="none" rtlCol="0">
            <a:spAutoFit/>
          </a:bodyPr>
          <a:lstStyle/>
          <a:p>
            <a:r>
              <a:rPr lang="en-US" dirty="0">
                <a:solidFill>
                  <a:schemeClr val="bg1"/>
                </a:solidFill>
              </a:rPr>
              <a:t>Original GRACE satellites 2002-17</a:t>
            </a:r>
          </a:p>
        </p:txBody>
      </p:sp>
      <p:sp>
        <p:nvSpPr>
          <p:cNvPr id="7" name="TextBox 6"/>
          <p:cNvSpPr txBox="1"/>
          <p:nvPr/>
        </p:nvSpPr>
        <p:spPr>
          <a:xfrm>
            <a:off x="4939938" y="4948015"/>
            <a:ext cx="3249608" cy="369332"/>
          </a:xfrm>
          <a:prstGeom prst="rect">
            <a:avLst/>
          </a:prstGeom>
          <a:noFill/>
        </p:spPr>
        <p:txBody>
          <a:bodyPr wrap="none" rtlCol="0">
            <a:spAutoFit/>
          </a:bodyPr>
          <a:lstStyle/>
          <a:p>
            <a:r>
              <a:rPr lang="en-US" dirty="0">
                <a:solidFill>
                  <a:schemeClr val="bg1"/>
                </a:solidFill>
              </a:rPr>
              <a:t>GRACE Follow-on launched 2018</a:t>
            </a:r>
          </a:p>
        </p:txBody>
      </p:sp>
    </p:spTree>
    <p:extLst>
      <p:ext uri="{BB962C8B-B14F-4D97-AF65-F5344CB8AC3E}">
        <p14:creationId xmlns:p14="http://schemas.microsoft.com/office/powerpoint/2010/main" val="203322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GRACE Measures Gravity</a:t>
            </a:r>
          </a:p>
        </p:txBody>
      </p:sp>
      <p:pic>
        <p:nvPicPr>
          <p:cNvPr id="3" name="Picture 2"/>
          <p:cNvPicPr>
            <a:picLocks noChangeAspect="1"/>
          </p:cNvPicPr>
          <p:nvPr/>
        </p:nvPicPr>
        <p:blipFill>
          <a:blip r:embed="rId3"/>
          <a:stretch>
            <a:fillRect/>
          </a:stretch>
        </p:blipFill>
        <p:spPr>
          <a:xfrm>
            <a:off x="1639750" y="889131"/>
            <a:ext cx="5961185" cy="5371042"/>
          </a:xfrm>
          <a:prstGeom prst="rect">
            <a:avLst/>
          </a:prstGeom>
        </p:spPr>
      </p:pic>
    </p:spTree>
    <p:extLst>
      <p:ext uri="{BB962C8B-B14F-4D97-AF65-F5344CB8AC3E}">
        <p14:creationId xmlns:p14="http://schemas.microsoft.com/office/powerpoint/2010/main" val="1886363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GRACE Groundwater Data</a:t>
            </a:r>
          </a:p>
        </p:txBody>
      </p:sp>
      <p:pic>
        <p:nvPicPr>
          <p:cNvPr id="5" name="Picture 4" descr="usewh_grc_2003-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29" y="852706"/>
            <a:ext cx="7059387" cy="4706258"/>
          </a:xfrm>
          <a:prstGeom prst="rect">
            <a:avLst/>
          </a:prstGeom>
        </p:spPr>
      </p:pic>
      <p:pic>
        <p:nvPicPr>
          <p:cNvPr id="7" name="Picture 6"/>
          <p:cNvPicPr>
            <a:picLocks noChangeAspect="1"/>
          </p:cNvPicPr>
          <p:nvPr/>
        </p:nvPicPr>
        <p:blipFill>
          <a:blip r:embed="rId4"/>
          <a:stretch>
            <a:fillRect/>
          </a:stretch>
        </p:blipFill>
        <p:spPr>
          <a:xfrm>
            <a:off x="2374900" y="5663960"/>
            <a:ext cx="4394200" cy="596900"/>
          </a:xfrm>
          <a:prstGeom prst="rect">
            <a:avLst/>
          </a:prstGeom>
        </p:spPr>
      </p:pic>
    </p:spTree>
    <p:extLst>
      <p:ext uri="{BB962C8B-B14F-4D97-AF65-F5344CB8AC3E}">
        <p14:creationId xmlns:p14="http://schemas.microsoft.com/office/powerpoint/2010/main" val="279028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April 2015 anomaly from 2002-2015 average</a:t>
            </a:r>
          </a:p>
        </p:txBody>
      </p:sp>
      <p:pic>
        <p:nvPicPr>
          <p:cNvPr id="3" name="Picture 2"/>
          <p:cNvPicPr>
            <a:picLocks noChangeAspect="1"/>
          </p:cNvPicPr>
          <p:nvPr/>
        </p:nvPicPr>
        <p:blipFill>
          <a:blip r:embed="rId3"/>
          <a:stretch>
            <a:fillRect/>
          </a:stretch>
        </p:blipFill>
        <p:spPr>
          <a:xfrm>
            <a:off x="75602" y="1029898"/>
            <a:ext cx="8992797" cy="5030867"/>
          </a:xfrm>
          <a:prstGeom prst="rect">
            <a:avLst/>
          </a:prstGeom>
        </p:spPr>
      </p:pic>
      <p:pic>
        <p:nvPicPr>
          <p:cNvPr id="4" name="Picture 3"/>
          <p:cNvPicPr>
            <a:picLocks noChangeAspect="1"/>
          </p:cNvPicPr>
          <p:nvPr/>
        </p:nvPicPr>
        <p:blipFill>
          <a:blip r:embed="rId4"/>
          <a:stretch>
            <a:fillRect/>
          </a:stretch>
        </p:blipFill>
        <p:spPr>
          <a:xfrm>
            <a:off x="75603" y="4842648"/>
            <a:ext cx="2555329" cy="679362"/>
          </a:xfrm>
          <a:prstGeom prst="rect">
            <a:avLst/>
          </a:prstGeom>
        </p:spPr>
      </p:pic>
    </p:spTree>
    <p:extLst>
      <p:ext uri="{BB962C8B-B14F-4D97-AF65-F5344CB8AC3E}">
        <p14:creationId xmlns:p14="http://schemas.microsoft.com/office/powerpoint/2010/main" val="1947205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25FA-CD76-3249-B37F-B0288815BE7D}"/>
              </a:ext>
            </a:extLst>
          </p:cNvPr>
          <p:cNvSpPr>
            <a:spLocks noGrp="1"/>
          </p:cNvSpPr>
          <p:nvPr>
            <p:ph type="title"/>
          </p:nvPr>
        </p:nvSpPr>
        <p:spPr/>
        <p:txBody>
          <a:bodyPr/>
          <a:lstStyle/>
          <a:p>
            <a:r>
              <a:rPr lang="en-US" dirty="0"/>
              <a:t>Traditional Methods Also Included</a:t>
            </a:r>
          </a:p>
        </p:txBody>
      </p:sp>
      <p:grpSp>
        <p:nvGrpSpPr>
          <p:cNvPr id="54" name="Group 53">
            <a:extLst>
              <a:ext uri="{FF2B5EF4-FFF2-40B4-BE49-F238E27FC236}">
                <a16:creationId xmlns:a16="http://schemas.microsoft.com/office/drawing/2014/main" id="{0774534C-195A-B24B-8A4D-690CA6F11B66}"/>
              </a:ext>
            </a:extLst>
          </p:cNvPr>
          <p:cNvGrpSpPr/>
          <p:nvPr/>
        </p:nvGrpSpPr>
        <p:grpSpPr>
          <a:xfrm>
            <a:off x="5920540" y="1350611"/>
            <a:ext cx="3050302" cy="4135788"/>
            <a:chOff x="5964083" y="2134383"/>
            <a:chExt cx="3050302" cy="4135788"/>
          </a:xfrm>
        </p:grpSpPr>
        <p:pic>
          <p:nvPicPr>
            <p:cNvPr id="6" name="Picture 5">
              <a:extLst>
                <a:ext uri="{FF2B5EF4-FFF2-40B4-BE49-F238E27FC236}">
                  <a16:creationId xmlns:a16="http://schemas.microsoft.com/office/drawing/2014/main" id="{B1074F82-154B-2C4C-B4D2-0CAAB15AD200}"/>
                </a:ext>
              </a:extLst>
            </p:cNvPr>
            <p:cNvPicPr>
              <a:picLocks noChangeAspect="1"/>
            </p:cNvPicPr>
            <p:nvPr/>
          </p:nvPicPr>
          <p:blipFill>
            <a:blip r:embed="rId2"/>
            <a:stretch>
              <a:fillRect/>
            </a:stretch>
          </p:blipFill>
          <p:spPr>
            <a:xfrm>
              <a:off x="5964083" y="2503715"/>
              <a:ext cx="3050302" cy="3671983"/>
            </a:xfrm>
            <a:prstGeom prst="rect">
              <a:avLst/>
            </a:prstGeom>
          </p:spPr>
        </p:pic>
        <p:sp>
          <p:nvSpPr>
            <p:cNvPr id="9" name="TextBox 8">
              <a:extLst>
                <a:ext uri="{FF2B5EF4-FFF2-40B4-BE49-F238E27FC236}">
                  <a16:creationId xmlns:a16="http://schemas.microsoft.com/office/drawing/2014/main" id="{12424C9E-08C6-8F44-AAF0-5AC9DDF21F0B}"/>
                </a:ext>
              </a:extLst>
            </p:cNvPr>
            <p:cNvSpPr txBox="1"/>
            <p:nvPr/>
          </p:nvSpPr>
          <p:spPr>
            <a:xfrm>
              <a:off x="5974969" y="2134383"/>
              <a:ext cx="2928258" cy="369332"/>
            </a:xfrm>
            <a:prstGeom prst="rect">
              <a:avLst/>
            </a:prstGeom>
            <a:noFill/>
          </p:spPr>
          <p:txBody>
            <a:bodyPr wrap="square" rtlCol="0">
              <a:spAutoFit/>
            </a:bodyPr>
            <a:lstStyle/>
            <a:p>
              <a:r>
                <a:rPr lang="en-US" b="1" dirty="0"/>
                <a:t>SNOTEL – snow pillows</a:t>
              </a:r>
            </a:p>
          </p:txBody>
        </p:sp>
        <p:sp>
          <p:nvSpPr>
            <p:cNvPr id="10" name="Oval 9">
              <a:extLst>
                <a:ext uri="{FF2B5EF4-FFF2-40B4-BE49-F238E27FC236}">
                  <a16:creationId xmlns:a16="http://schemas.microsoft.com/office/drawing/2014/main" id="{0DCFB49A-B658-5C46-9CE7-15D581E8773B}"/>
                </a:ext>
              </a:extLst>
            </p:cNvPr>
            <p:cNvSpPr/>
            <p:nvPr/>
          </p:nvSpPr>
          <p:spPr>
            <a:xfrm>
              <a:off x="6106886" y="5135024"/>
              <a:ext cx="1915885" cy="113514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A4D7CAFE-E4F2-8B4E-A2E4-0533B9D7E496}"/>
              </a:ext>
            </a:extLst>
          </p:cNvPr>
          <p:cNvGrpSpPr/>
          <p:nvPr/>
        </p:nvGrpSpPr>
        <p:grpSpPr>
          <a:xfrm>
            <a:off x="266368" y="868285"/>
            <a:ext cx="3617486" cy="2713115"/>
            <a:chOff x="266368" y="868285"/>
            <a:chExt cx="3617486" cy="2713115"/>
          </a:xfrm>
        </p:grpSpPr>
        <p:pic>
          <p:nvPicPr>
            <p:cNvPr id="11" name="Picture 4" descr="C:\Documents and Settings\douglasb\Desktop\IUGFS\G329 images\Images from G329\2003June28\P1010042.JPG">
              <a:extLst>
                <a:ext uri="{FF2B5EF4-FFF2-40B4-BE49-F238E27FC236}">
                  <a16:creationId xmlns:a16="http://schemas.microsoft.com/office/drawing/2014/main" id="{3D5DA315-3DD4-8E49-8551-E4F7CA946E7B}"/>
                </a:ext>
              </a:extLst>
            </p:cNvPr>
            <p:cNvPicPr>
              <a:picLocks noChangeAspect="1" noChangeArrowheads="1"/>
            </p:cNvPicPr>
            <p:nvPr/>
          </p:nvPicPr>
          <p:blipFill>
            <a:blip r:embed="rId3" cstate="print"/>
            <a:srcRect/>
            <a:stretch>
              <a:fillRect/>
            </a:stretch>
          </p:blipFill>
          <p:spPr bwMode="auto">
            <a:xfrm>
              <a:off x="266368" y="868285"/>
              <a:ext cx="3617486" cy="2713115"/>
            </a:xfrm>
            <a:prstGeom prst="rect">
              <a:avLst/>
            </a:prstGeom>
            <a:noFill/>
          </p:spPr>
        </p:pic>
        <p:sp>
          <p:nvSpPr>
            <p:cNvPr id="50" name="TextBox 49">
              <a:extLst>
                <a:ext uri="{FF2B5EF4-FFF2-40B4-BE49-F238E27FC236}">
                  <a16:creationId xmlns:a16="http://schemas.microsoft.com/office/drawing/2014/main" id="{5D442F0B-D865-DF43-8C26-9880813C6B00}"/>
                </a:ext>
              </a:extLst>
            </p:cNvPr>
            <p:cNvSpPr txBox="1"/>
            <p:nvPr/>
          </p:nvSpPr>
          <p:spPr>
            <a:xfrm>
              <a:off x="266368" y="883063"/>
              <a:ext cx="1682175" cy="369332"/>
            </a:xfrm>
            <a:prstGeom prst="rect">
              <a:avLst/>
            </a:prstGeom>
            <a:noFill/>
          </p:spPr>
          <p:txBody>
            <a:bodyPr wrap="square" rtlCol="0">
              <a:spAutoFit/>
            </a:bodyPr>
            <a:lstStyle/>
            <a:p>
              <a:r>
                <a:rPr lang="en-US" b="1" dirty="0">
                  <a:solidFill>
                    <a:schemeClr val="bg1"/>
                  </a:solidFill>
                </a:rPr>
                <a:t>Stream gauges</a:t>
              </a:r>
            </a:p>
          </p:txBody>
        </p:sp>
      </p:grpSp>
      <p:grpSp>
        <p:nvGrpSpPr>
          <p:cNvPr id="53" name="Group 52">
            <a:extLst>
              <a:ext uri="{FF2B5EF4-FFF2-40B4-BE49-F238E27FC236}">
                <a16:creationId xmlns:a16="http://schemas.microsoft.com/office/drawing/2014/main" id="{D5FF10ED-335C-1E49-8327-37D738FDB79E}"/>
              </a:ext>
            </a:extLst>
          </p:cNvPr>
          <p:cNvGrpSpPr/>
          <p:nvPr/>
        </p:nvGrpSpPr>
        <p:grpSpPr>
          <a:xfrm>
            <a:off x="2340430" y="3703485"/>
            <a:ext cx="3399294" cy="2472213"/>
            <a:chOff x="2340430" y="3703485"/>
            <a:chExt cx="3399294" cy="2472213"/>
          </a:xfrm>
        </p:grpSpPr>
        <p:pic>
          <p:nvPicPr>
            <p:cNvPr id="49" name="Picture 48">
              <a:extLst>
                <a:ext uri="{FF2B5EF4-FFF2-40B4-BE49-F238E27FC236}">
                  <a16:creationId xmlns:a16="http://schemas.microsoft.com/office/drawing/2014/main" id="{3F4B0209-83D2-C444-9C65-4AB9AE0BD0AF}"/>
                </a:ext>
              </a:extLst>
            </p:cNvPr>
            <p:cNvPicPr>
              <a:picLocks noChangeAspect="1"/>
            </p:cNvPicPr>
            <p:nvPr/>
          </p:nvPicPr>
          <p:blipFill>
            <a:blip r:embed="rId4"/>
            <a:stretch>
              <a:fillRect/>
            </a:stretch>
          </p:blipFill>
          <p:spPr>
            <a:xfrm>
              <a:off x="2340430" y="3703485"/>
              <a:ext cx="3399294" cy="2472213"/>
            </a:xfrm>
            <a:prstGeom prst="rect">
              <a:avLst/>
            </a:prstGeom>
          </p:spPr>
        </p:pic>
        <p:sp>
          <p:nvSpPr>
            <p:cNvPr id="51" name="TextBox 50">
              <a:extLst>
                <a:ext uri="{FF2B5EF4-FFF2-40B4-BE49-F238E27FC236}">
                  <a16:creationId xmlns:a16="http://schemas.microsoft.com/office/drawing/2014/main" id="{265FE9E7-8ECA-9D4E-B6A1-6C8EA74F67EA}"/>
                </a:ext>
              </a:extLst>
            </p:cNvPr>
            <p:cNvSpPr txBox="1"/>
            <p:nvPr/>
          </p:nvSpPr>
          <p:spPr>
            <a:xfrm>
              <a:off x="2400706" y="3709945"/>
              <a:ext cx="1682175" cy="646331"/>
            </a:xfrm>
            <a:prstGeom prst="rect">
              <a:avLst/>
            </a:prstGeom>
            <a:noFill/>
          </p:spPr>
          <p:txBody>
            <a:bodyPr wrap="square" rtlCol="0">
              <a:spAutoFit/>
            </a:bodyPr>
            <a:lstStyle/>
            <a:p>
              <a:r>
                <a:rPr lang="en-US" b="1" dirty="0">
                  <a:solidFill>
                    <a:schemeClr val="bg1"/>
                  </a:solidFill>
                </a:rPr>
                <a:t>Groundwater</a:t>
              </a:r>
            </a:p>
            <a:p>
              <a:r>
                <a:rPr lang="en-US" b="1" dirty="0">
                  <a:solidFill>
                    <a:schemeClr val="bg1"/>
                  </a:solidFill>
                </a:rPr>
                <a:t>wells</a:t>
              </a:r>
            </a:p>
          </p:txBody>
        </p:sp>
      </p:grpSp>
    </p:spTree>
    <p:extLst>
      <p:ext uri="{BB962C8B-B14F-4D97-AF65-F5344CB8AC3E}">
        <p14:creationId xmlns:p14="http://schemas.microsoft.com/office/powerpoint/2010/main" val="274487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GETSI’s </a:t>
            </a:r>
            <a:r>
              <a:rPr lang="en-US" i="1" dirty="0"/>
              <a:t>Eyes on the Hydrosphere </a:t>
            </a:r>
            <a:r>
              <a:rPr lang="en-US" dirty="0"/>
              <a:t>module in your classroom</a:t>
            </a:r>
            <a:br>
              <a:rPr lang="en-US" dirty="0"/>
            </a:br>
            <a:endParaRPr lang="en-US" dirty="0"/>
          </a:p>
        </p:txBody>
      </p:sp>
      <p:sp>
        <p:nvSpPr>
          <p:cNvPr id="5" name="Subtitle 4"/>
          <p:cNvSpPr>
            <a:spLocks noGrp="1"/>
          </p:cNvSpPr>
          <p:nvPr>
            <p:ph type="body" idx="1"/>
          </p:nvPr>
        </p:nvSpPr>
        <p:spPr>
          <a:xfrm>
            <a:off x="4011779" y="5139298"/>
            <a:ext cx="4927568" cy="1500187"/>
          </a:xfrm>
        </p:spPr>
        <p:txBody>
          <a:bodyPr>
            <a:normAutofit/>
          </a:bodyPr>
          <a:lstStyle/>
          <a:p>
            <a:r>
              <a:rPr lang="en-US" sz="2400" dirty="0"/>
              <a:t>Authors: Jon Harvey and Becca Walker</a:t>
            </a:r>
            <a:br>
              <a:rPr lang="en-US" sz="2400" dirty="0"/>
            </a:br>
            <a:r>
              <a:rPr lang="en-US" sz="2400" dirty="0"/>
              <a:t>Editor: Beth Pratt-</a:t>
            </a:r>
            <a:r>
              <a:rPr lang="en-US" sz="2400" dirty="0" err="1"/>
              <a:t>Sitaula</a:t>
            </a:r>
            <a:endParaRPr lang="en-US" sz="2400" dirty="0"/>
          </a:p>
        </p:txBody>
      </p:sp>
      <p:sp>
        <p:nvSpPr>
          <p:cNvPr id="2" name="TextBox 1"/>
          <p:cNvSpPr txBox="1"/>
          <p:nvPr/>
        </p:nvSpPr>
        <p:spPr>
          <a:xfrm>
            <a:off x="5133474" y="6510421"/>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descr="https://dur-cjweb.newscyclecloud.com/storyimage/CJ/20181027/NEWS01/181029850/AR/0/AR-181029850.jpg?ts=1540944389">
            <a:extLst>
              <a:ext uri="{FF2B5EF4-FFF2-40B4-BE49-F238E27FC236}">
                <a16:creationId xmlns:a16="http://schemas.microsoft.com/office/drawing/2014/main" id="{ECDF7D7D-DF0E-DC4E-8E61-3EAED4DFD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21"/>
          <a:stretch/>
        </p:blipFill>
        <p:spPr bwMode="auto">
          <a:xfrm>
            <a:off x="3610548" y="1151967"/>
            <a:ext cx="5328798" cy="324588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3C0085-8FC9-B14F-8CDF-EA17E737A8AD}"/>
              </a:ext>
            </a:extLst>
          </p:cNvPr>
          <p:cNvSpPr txBox="1"/>
          <p:nvPr/>
        </p:nvSpPr>
        <p:spPr>
          <a:xfrm>
            <a:off x="3610548" y="4125571"/>
            <a:ext cx="1627369" cy="261610"/>
          </a:xfrm>
          <a:prstGeom prst="rect">
            <a:avLst/>
          </a:prstGeom>
          <a:noFill/>
        </p:spPr>
        <p:txBody>
          <a:bodyPr wrap="none" rtlCol="0">
            <a:spAutoFit/>
          </a:bodyPr>
          <a:lstStyle/>
          <a:p>
            <a:r>
              <a:rPr lang="en-US" sz="1100" dirty="0">
                <a:solidFill>
                  <a:schemeClr val="bg1"/>
                </a:solidFill>
              </a:rPr>
              <a:t>Photo: Durango Herald</a:t>
            </a:r>
          </a:p>
        </p:txBody>
      </p:sp>
    </p:spTree>
    <p:extLst>
      <p:ext uri="{BB962C8B-B14F-4D97-AF65-F5344CB8AC3E}">
        <p14:creationId xmlns:p14="http://schemas.microsoft.com/office/powerpoint/2010/main" val="325411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Technology</a:t>
            </a:r>
            <a:endParaRPr/>
          </a:p>
        </p:txBody>
      </p:sp>
      <p:sp>
        <p:nvSpPr>
          <p:cNvPr id="118" name="Google Shape;118;p2"/>
          <p:cNvSpPr txBox="1">
            <a:spLocks noGrp="1"/>
          </p:cNvSpPr>
          <p:nvPr>
            <p:ph type="body" idx="1"/>
          </p:nvPr>
        </p:nvSpPr>
        <p:spPr>
          <a:xfrm>
            <a:off x="457199" y="840473"/>
            <a:ext cx="8479972" cy="52664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200"/>
              <a:buChar char="•"/>
            </a:pPr>
            <a:r>
              <a:rPr lang="en-US" sz="2200"/>
              <a:t>Please stay muted when you are not talking</a:t>
            </a:r>
            <a:endParaRPr/>
          </a:p>
          <a:p>
            <a:pPr marL="342900" lvl="0" indent="-342900" algn="l" rtl="0">
              <a:spcBef>
                <a:spcPts val="300"/>
              </a:spcBef>
              <a:spcAft>
                <a:spcPts val="0"/>
              </a:spcAft>
              <a:buClr>
                <a:schemeClr val="dk1"/>
              </a:buClr>
              <a:buSzPts val="2200"/>
              <a:buChar char="•"/>
            </a:pPr>
            <a:r>
              <a:rPr lang="en-US" sz="2200"/>
              <a:t>Best to use earphones</a:t>
            </a:r>
            <a:endParaRPr/>
          </a:p>
          <a:p>
            <a:pPr marL="342900" lvl="0" indent="-342900" algn="l" rtl="0">
              <a:spcBef>
                <a:spcPts val="300"/>
              </a:spcBef>
              <a:spcAft>
                <a:spcPts val="0"/>
              </a:spcAft>
              <a:buClr>
                <a:schemeClr val="dk1"/>
              </a:buClr>
              <a:buSzPts val="2200"/>
              <a:buChar char="•"/>
            </a:pPr>
            <a:r>
              <a:rPr lang="en-US" sz="2200"/>
              <a:t>Please make sure your real name shows </a:t>
            </a:r>
            <a:br>
              <a:rPr lang="en-US" sz="2200"/>
            </a:br>
            <a:r>
              <a:rPr lang="en-US" sz="2200"/>
              <a:t>in the Zoom Participant list </a:t>
            </a:r>
            <a:endParaRPr/>
          </a:p>
          <a:p>
            <a:pPr marL="342900" lvl="0" indent="-342900" algn="l" rtl="0">
              <a:spcBef>
                <a:spcPts val="300"/>
              </a:spcBef>
              <a:spcAft>
                <a:spcPts val="0"/>
              </a:spcAft>
              <a:buClr>
                <a:schemeClr val="dk1"/>
              </a:buClr>
              <a:buSzPts val="2200"/>
              <a:buChar char="•"/>
            </a:pPr>
            <a:r>
              <a:rPr lang="en-US" sz="2200"/>
              <a:t>Use chat box a lot! (group or private messages)</a:t>
            </a:r>
            <a:endParaRPr/>
          </a:p>
          <a:p>
            <a:pPr marL="342900" lvl="0" indent="-342900" algn="l" rtl="0">
              <a:spcBef>
                <a:spcPts val="300"/>
              </a:spcBef>
              <a:spcAft>
                <a:spcPts val="0"/>
              </a:spcAft>
              <a:buClr>
                <a:schemeClr val="dk1"/>
              </a:buClr>
              <a:buSzPts val="2200"/>
              <a:buChar char="•"/>
            </a:pPr>
            <a:r>
              <a:rPr lang="en-US" sz="2200"/>
              <a:t>Raise your hand if you have something more complicated </a:t>
            </a:r>
            <a:br>
              <a:rPr lang="en-US" sz="2200"/>
            </a:br>
            <a:r>
              <a:rPr lang="en-US" sz="2200"/>
              <a:t>so we can call on you. Then </a:t>
            </a:r>
            <a:br>
              <a:rPr lang="en-US" sz="2200"/>
            </a:br>
            <a:r>
              <a:rPr lang="en-US" sz="2200"/>
              <a:t>you can unmute to speak.</a:t>
            </a:r>
            <a:endParaRPr/>
          </a:p>
          <a:p>
            <a:pPr marL="342900" lvl="0" indent="-342900" algn="l" rtl="0">
              <a:spcBef>
                <a:spcPts val="300"/>
              </a:spcBef>
              <a:spcAft>
                <a:spcPts val="0"/>
              </a:spcAft>
              <a:buClr>
                <a:schemeClr val="dk1"/>
              </a:buClr>
              <a:buSzPts val="2200"/>
              <a:buChar char="•"/>
            </a:pPr>
            <a:r>
              <a:rPr lang="en-US" sz="2200"/>
              <a:t>We will </a:t>
            </a:r>
            <a:r>
              <a:rPr lang="en-US" sz="2200" u="sng"/>
              <a:t>not</a:t>
            </a:r>
            <a:r>
              <a:rPr lang="en-US" sz="2200"/>
              <a:t> be recording the session, but will save the chat.</a:t>
            </a:r>
            <a:endParaRPr/>
          </a:p>
          <a:p>
            <a:pPr marL="342900" lvl="0" indent="-342900" algn="l" rtl="0">
              <a:spcBef>
                <a:spcPts val="300"/>
              </a:spcBef>
              <a:spcAft>
                <a:spcPts val="0"/>
              </a:spcAft>
              <a:buClr>
                <a:schemeClr val="dk1"/>
              </a:buClr>
              <a:buSzPts val="2200"/>
              <a:buChar char="•"/>
            </a:pPr>
            <a:r>
              <a:rPr lang="en-US" sz="2200"/>
              <a:t>In breakout groups it is best to turn on videos to facilitate interactions (internet withstanding).</a:t>
            </a:r>
            <a:endParaRPr/>
          </a:p>
          <a:p>
            <a:pPr marL="342900" lvl="0" indent="-342900" algn="l" rtl="0">
              <a:spcBef>
                <a:spcPts val="300"/>
              </a:spcBef>
              <a:spcAft>
                <a:spcPts val="0"/>
              </a:spcAft>
              <a:buClr>
                <a:schemeClr val="dk1"/>
              </a:buClr>
              <a:buSzPts val="2200"/>
              <a:buChar char="•"/>
            </a:pPr>
            <a:r>
              <a:rPr lang="en-US" sz="2200"/>
              <a:t>Closed captions are available in main Zoom room (if you depend on closed captions, please private-message “SERC host” so you can be put in a breakout group that stays in </a:t>
            </a:r>
            <a:br>
              <a:rPr lang="en-US" sz="2200"/>
            </a:br>
            <a:r>
              <a:rPr lang="en-US" sz="2200"/>
              <a:t>the main room)</a:t>
            </a:r>
            <a:endParaRPr/>
          </a:p>
        </p:txBody>
      </p:sp>
      <p:pic>
        <p:nvPicPr>
          <p:cNvPr id="119" name="Google Shape;119;p2"/>
          <p:cNvPicPr preferRelativeResize="0"/>
          <p:nvPr/>
        </p:nvPicPr>
        <p:blipFill rotWithShape="1">
          <a:blip r:embed="rId3">
            <a:alphaModFix/>
          </a:blip>
          <a:srcRect t="55389"/>
          <a:stretch/>
        </p:blipFill>
        <p:spPr>
          <a:xfrm>
            <a:off x="4359991" y="3078627"/>
            <a:ext cx="2718723" cy="423384"/>
          </a:xfrm>
          <a:prstGeom prst="rect">
            <a:avLst/>
          </a:prstGeom>
          <a:noFill/>
          <a:ln w="9525" cap="flat" cmpd="sng">
            <a:solidFill>
              <a:schemeClr val="dk1"/>
            </a:solidFill>
            <a:prstDash val="solid"/>
            <a:round/>
            <a:headEnd type="none" w="sm" len="sm"/>
            <a:tailEnd type="none" w="sm" len="sm"/>
          </a:ln>
        </p:spPr>
      </p:pic>
      <p:pic>
        <p:nvPicPr>
          <p:cNvPr id="120" name="Google Shape;120;p2"/>
          <p:cNvPicPr preferRelativeResize="0"/>
          <p:nvPr/>
        </p:nvPicPr>
        <p:blipFill rotWithShape="1">
          <a:blip r:embed="rId4">
            <a:alphaModFix/>
          </a:blip>
          <a:srcRect/>
          <a:stretch/>
        </p:blipFill>
        <p:spPr>
          <a:xfrm>
            <a:off x="5490753" y="1514902"/>
            <a:ext cx="2669177" cy="859915"/>
          </a:xfrm>
          <a:prstGeom prst="rect">
            <a:avLst/>
          </a:prstGeom>
          <a:noFill/>
          <a:ln w="9525" cap="flat" cmpd="sng">
            <a:solidFill>
              <a:schemeClr val="dk1"/>
            </a:solidFill>
            <a:prstDash val="solid"/>
            <a:round/>
            <a:headEnd type="none" w="sm" len="sm"/>
            <a:tailEnd type="none" w="sm" len="sm"/>
          </a:ln>
        </p:spPr>
      </p:pic>
      <p:pic>
        <p:nvPicPr>
          <p:cNvPr id="121" name="Google Shape;121;p2"/>
          <p:cNvPicPr preferRelativeResize="0"/>
          <p:nvPr/>
        </p:nvPicPr>
        <p:blipFill rotWithShape="1">
          <a:blip r:embed="rId5">
            <a:alphaModFix/>
          </a:blip>
          <a:srcRect/>
          <a:stretch/>
        </p:blipFill>
        <p:spPr>
          <a:xfrm>
            <a:off x="5194591" y="5529585"/>
            <a:ext cx="2841171" cy="754293"/>
          </a:xfrm>
          <a:prstGeom prst="rect">
            <a:avLst/>
          </a:prstGeom>
          <a:noFill/>
          <a:ln>
            <a:noFill/>
          </a:ln>
        </p:spPr>
      </p:pic>
      <p:pic>
        <p:nvPicPr>
          <p:cNvPr id="123" name="Google Shape;123;p2"/>
          <p:cNvPicPr preferRelativeResize="0"/>
          <p:nvPr/>
        </p:nvPicPr>
        <p:blipFill rotWithShape="1">
          <a:blip r:embed="rId6">
            <a:alphaModFix/>
          </a:blip>
          <a:srcRect t="6852"/>
          <a:stretch/>
        </p:blipFill>
        <p:spPr>
          <a:xfrm>
            <a:off x="7460926" y="2658701"/>
            <a:ext cx="1567543" cy="1112740"/>
          </a:xfrm>
          <a:prstGeom prst="rect">
            <a:avLst/>
          </a:prstGeom>
          <a:noFill/>
          <a:ln>
            <a:noFill/>
          </a:ln>
        </p:spPr>
      </p:pic>
    </p:spTree>
    <p:extLst>
      <p:ext uri="{BB962C8B-B14F-4D97-AF65-F5344CB8AC3E}">
        <p14:creationId xmlns:p14="http://schemas.microsoft.com/office/powerpoint/2010/main" val="1668613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Eyes on the Hydrosphere module goals</a:t>
            </a:r>
          </a:p>
        </p:txBody>
      </p:sp>
      <p:sp>
        <p:nvSpPr>
          <p:cNvPr id="3" name="Content Placeholder 2"/>
          <p:cNvSpPr>
            <a:spLocks noGrp="1"/>
          </p:cNvSpPr>
          <p:nvPr>
            <p:ph idx="1"/>
          </p:nvPr>
        </p:nvSpPr>
        <p:spPr>
          <a:xfrm>
            <a:off x="457200" y="949331"/>
            <a:ext cx="8229600" cy="4722101"/>
          </a:xfrm>
        </p:spPr>
        <p:txBody>
          <a:bodyPr>
            <a:normAutofit/>
          </a:bodyPr>
          <a:lstStyle/>
          <a:p>
            <a:r>
              <a:rPr lang="en-US" sz="2000" dirty="0"/>
              <a:t>Students will </a:t>
            </a:r>
            <a:r>
              <a:rPr lang="en-US" sz="2000" b="1" dirty="0"/>
              <a:t>analyze</a:t>
            </a:r>
            <a:r>
              <a:rPr lang="en-US" sz="2000" dirty="0"/>
              <a:t> the major reservoirs of the hydrosphere and the traditional and geodetic means of measuring their relative contributions to a water budget.</a:t>
            </a:r>
          </a:p>
          <a:p>
            <a:r>
              <a:rPr lang="en-US" sz="2000" dirty="0"/>
              <a:t>Students will </a:t>
            </a:r>
            <a:r>
              <a:rPr lang="en-US" sz="2000" b="1" dirty="0"/>
              <a:t>interpret</a:t>
            </a:r>
            <a:r>
              <a:rPr lang="en-US" sz="2000" dirty="0"/>
              <a:t> real geodetic and traditional data sets from different watersheds with different hydroclimatic regimes and assess short- and long-term trends in water availability for these watersheds.</a:t>
            </a:r>
          </a:p>
          <a:p>
            <a:r>
              <a:rPr lang="en-US" sz="2000" dirty="0"/>
              <a:t>Students will use real data to </a:t>
            </a:r>
            <a:r>
              <a:rPr lang="en-US" sz="2000" b="1" dirty="0"/>
              <a:t>evaluate</a:t>
            </a:r>
            <a:r>
              <a:rPr lang="en-US" sz="2000" dirty="0"/>
              <a:t> the societal effects of changing water supply and demand related to both natural and anthropogenic </a:t>
            </a:r>
            <a:r>
              <a:rPr lang="en-US" sz="2000" dirty="0" err="1"/>
              <a:t>forcings</a:t>
            </a:r>
            <a:r>
              <a:rPr lang="en-US" sz="2000" dirty="0"/>
              <a:t>.</a:t>
            </a:r>
          </a:p>
        </p:txBody>
      </p:sp>
      <p:pic>
        <p:nvPicPr>
          <p:cNvPr id="6" name="Picture 4" descr="Image result for snotel station">
            <a:extLst>
              <a:ext uri="{FF2B5EF4-FFF2-40B4-BE49-F238E27FC236}">
                <a16:creationId xmlns:a16="http://schemas.microsoft.com/office/drawing/2014/main" id="{A1A029BF-B305-9E42-A6FD-A078F6A25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7770"/>
            <a:ext cx="3224463" cy="241834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BO monument P360 uses GPS technology to monitor snow depth in Island Park, Montana. This station, powered by a solar panel, is one of 100 used by researchers to measure snow depth using GPS. Credit: UNAVCO">
            <a:extLst>
              <a:ext uri="{FF2B5EF4-FFF2-40B4-BE49-F238E27FC236}">
                <a16:creationId xmlns:a16="http://schemas.microsoft.com/office/drawing/2014/main" id="{1095F2DB-F626-334D-BAB9-6D771BE39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10" y="4350197"/>
            <a:ext cx="3488880" cy="232592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Image result for usgs river gage">
            <a:extLst>
              <a:ext uri="{FF2B5EF4-FFF2-40B4-BE49-F238E27FC236}">
                <a16:creationId xmlns:a16="http://schemas.microsoft.com/office/drawing/2014/main" id="{8096720E-845A-FB41-8AB4-3C07B0D998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300"/>
          <a:stretch/>
        </p:blipFill>
        <p:spPr bwMode="auto">
          <a:xfrm>
            <a:off x="6592729" y="3894478"/>
            <a:ext cx="2551271" cy="278163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3018BA-3694-7F4B-9892-1294CFDCDDCD}"/>
              </a:ext>
            </a:extLst>
          </p:cNvPr>
          <p:cNvSpPr txBox="1"/>
          <p:nvPr/>
        </p:nvSpPr>
        <p:spPr>
          <a:xfrm>
            <a:off x="1356852" y="6385474"/>
            <a:ext cx="1759200" cy="338554"/>
          </a:xfrm>
          <a:prstGeom prst="rect">
            <a:avLst/>
          </a:prstGeom>
          <a:noFill/>
        </p:spPr>
        <p:txBody>
          <a:bodyPr wrap="none" rtlCol="0">
            <a:spAutoFit/>
          </a:bodyPr>
          <a:lstStyle/>
          <a:p>
            <a:r>
              <a:rPr lang="en-US" sz="1600" dirty="0"/>
              <a:t>SNOTEL (USDA)</a:t>
            </a:r>
          </a:p>
        </p:txBody>
      </p:sp>
      <p:sp>
        <p:nvSpPr>
          <p:cNvPr id="10" name="TextBox 9">
            <a:extLst>
              <a:ext uri="{FF2B5EF4-FFF2-40B4-BE49-F238E27FC236}">
                <a16:creationId xmlns:a16="http://schemas.microsoft.com/office/drawing/2014/main" id="{7CC14963-41C5-D444-99FF-E2BDE716804B}"/>
              </a:ext>
            </a:extLst>
          </p:cNvPr>
          <p:cNvSpPr txBox="1"/>
          <p:nvPr/>
        </p:nvSpPr>
        <p:spPr>
          <a:xfrm>
            <a:off x="3815752" y="6377674"/>
            <a:ext cx="2641236" cy="338554"/>
          </a:xfrm>
          <a:prstGeom prst="rect">
            <a:avLst/>
          </a:prstGeom>
          <a:noFill/>
        </p:spPr>
        <p:txBody>
          <a:bodyPr wrap="none" rtlCol="0">
            <a:spAutoFit/>
          </a:bodyPr>
          <a:lstStyle/>
          <a:p>
            <a:r>
              <a:rPr lang="en-US" sz="1600" dirty="0"/>
              <a:t>Reflection GPS (UNAVCO)</a:t>
            </a:r>
          </a:p>
        </p:txBody>
      </p:sp>
      <p:sp>
        <p:nvSpPr>
          <p:cNvPr id="11" name="TextBox 10">
            <a:extLst>
              <a:ext uri="{FF2B5EF4-FFF2-40B4-BE49-F238E27FC236}">
                <a16:creationId xmlns:a16="http://schemas.microsoft.com/office/drawing/2014/main" id="{C6139748-1898-F845-B55F-B57CA28E7D93}"/>
              </a:ext>
            </a:extLst>
          </p:cNvPr>
          <p:cNvSpPr txBox="1"/>
          <p:nvPr/>
        </p:nvSpPr>
        <p:spPr>
          <a:xfrm>
            <a:off x="6634224" y="6400863"/>
            <a:ext cx="2000612" cy="307777"/>
          </a:xfrm>
          <a:prstGeom prst="rect">
            <a:avLst/>
          </a:prstGeom>
          <a:noFill/>
        </p:spPr>
        <p:txBody>
          <a:bodyPr wrap="none" rtlCol="0">
            <a:spAutoFit/>
          </a:bodyPr>
          <a:lstStyle/>
          <a:p>
            <a:r>
              <a:rPr lang="en-US" sz="1400" dirty="0">
                <a:solidFill>
                  <a:schemeClr val="bg1"/>
                </a:solidFill>
              </a:rPr>
              <a:t>Surface Water (USGS)</a:t>
            </a:r>
          </a:p>
        </p:txBody>
      </p:sp>
    </p:spTree>
    <p:extLst>
      <p:ext uri="{BB962C8B-B14F-4D97-AF65-F5344CB8AC3E}">
        <p14:creationId xmlns:p14="http://schemas.microsoft.com/office/powerpoint/2010/main" val="379657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2088"/>
          </a:xfrm>
        </p:spPr>
        <p:txBody>
          <a:bodyPr/>
          <a:lstStyle/>
          <a:p>
            <a:r>
              <a:rPr lang="en-US" dirty="0"/>
              <a:t>Module units</a:t>
            </a:r>
          </a:p>
        </p:txBody>
      </p:sp>
      <p:sp>
        <p:nvSpPr>
          <p:cNvPr id="3" name="Content Placeholder 2"/>
          <p:cNvSpPr>
            <a:spLocks noGrp="1"/>
          </p:cNvSpPr>
          <p:nvPr>
            <p:ph idx="1"/>
          </p:nvPr>
        </p:nvSpPr>
        <p:spPr>
          <a:xfrm>
            <a:off x="433136" y="985652"/>
            <a:ext cx="8574587" cy="5078264"/>
          </a:xfrm>
        </p:spPr>
        <p:txBody>
          <a:bodyPr>
            <a:normAutofit fontScale="92500"/>
          </a:bodyPr>
          <a:lstStyle/>
          <a:p>
            <a:r>
              <a:rPr lang="en-US" sz="2400" dirty="0"/>
              <a:t>Unit 1:Exploring the Reservoirs and Pathways and Methods to Measure the Hydrologic Cycle</a:t>
            </a:r>
            <a:br>
              <a:rPr lang="en-US" sz="2400" dirty="0"/>
            </a:br>
            <a:endParaRPr lang="en-US" sz="2400" dirty="0"/>
          </a:p>
          <a:p>
            <a:r>
              <a:rPr lang="en-US" sz="2400" dirty="0"/>
              <a:t>Unit 2: Monitoring Surface and Groundwater Supply in the Western US </a:t>
            </a:r>
          </a:p>
          <a:p>
            <a:pPr marL="0" indent="0">
              <a:buNone/>
            </a:pPr>
            <a:endParaRPr lang="en-US" sz="2400" dirty="0"/>
          </a:p>
          <a:p>
            <a:r>
              <a:rPr lang="en-US" sz="2400" dirty="0"/>
              <a:t>Unit 3: What’s in YOUR Watershed?</a:t>
            </a:r>
            <a:br>
              <a:rPr lang="en-US" sz="2400" dirty="0"/>
            </a:br>
            <a:endParaRPr lang="en-US" sz="2600" dirty="0"/>
          </a:p>
          <a:p>
            <a:pPr marL="0" indent="0" algn="ctr">
              <a:buNone/>
            </a:pPr>
            <a:r>
              <a:rPr lang="en-US" sz="2800" dirty="0"/>
              <a:t>Whole-module adoption ~2.5-3 weeks of class time</a:t>
            </a:r>
          </a:p>
          <a:p>
            <a:pPr marL="0" indent="0" algn="ctr">
              <a:buNone/>
            </a:pPr>
            <a:endParaRPr lang="en-US" sz="2800" dirty="0"/>
          </a:p>
          <a:p>
            <a:pPr marL="0" indent="0" algn="ctr">
              <a:buNone/>
            </a:pPr>
            <a:r>
              <a:rPr lang="en-US" sz="2800" dirty="0"/>
              <a:t>All teaching materials available here: </a:t>
            </a:r>
            <a:r>
              <a:rPr lang="en-US" sz="2800" dirty="0">
                <a:hlinkClick r:id="rId3"/>
              </a:rPr>
              <a:t>https://serc.carleton.edu/getsi/teaching_materials/index.html</a:t>
            </a:r>
            <a:endParaRPr lang="en-US" sz="2800" dirty="0"/>
          </a:p>
          <a:p>
            <a:pPr marL="0" indent="0" algn="ctr">
              <a:buNone/>
            </a:pPr>
            <a:endParaRPr lang="en-US" sz="2600" dirty="0"/>
          </a:p>
        </p:txBody>
      </p:sp>
    </p:spTree>
    <p:extLst>
      <p:ext uri="{BB962C8B-B14F-4D97-AF65-F5344CB8AC3E}">
        <p14:creationId xmlns:p14="http://schemas.microsoft.com/office/powerpoint/2010/main" val="427616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7652"/>
            <a:ext cx="8602579" cy="502088"/>
          </a:xfrm>
        </p:spPr>
        <p:txBody>
          <a:bodyPr/>
          <a:lstStyle/>
          <a:p>
            <a:r>
              <a:rPr lang="en-US" dirty="0"/>
              <a:t>Unit 1: Exploring the Reservoirs and Pathways and Methods to Measure the Hydrologic Cycle  </a:t>
            </a:r>
          </a:p>
        </p:txBody>
      </p:sp>
      <p:sp>
        <p:nvSpPr>
          <p:cNvPr id="3" name="Content Placeholder 2"/>
          <p:cNvSpPr>
            <a:spLocks noGrp="1"/>
          </p:cNvSpPr>
          <p:nvPr>
            <p:ph idx="1"/>
          </p:nvPr>
        </p:nvSpPr>
        <p:spPr>
          <a:xfrm>
            <a:off x="127904" y="1129577"/>
            <a:ext cx="9016096" cy="4765896"/>
          </a:xfrm>
        </p:spPr>
        <p:txBody>
          <a:bodyPr>
            <a:normAutofit/>
          </a:bodyPr>
          <a:lstStyle/>
          <a:p>
            <a:r>
              <a:rPr lang="en-US" sz="2200" dirty="0"/>
              <a:t>Unit 1.1: Reservoirs and transport pathways of the hydrosphere</a:t>
            </a:r>
          </a:p>
          <a:p>
            <a:pPr lvl="1"/>
            <a:r>
              <a:rPr lang="en-US" sz="2000" dirty="0"/>
              <a:t>Pre-readings on water issues in Los Angeles, Las Vegas, and Salt Lake City</a:t>
            </a:r>
          </a:p>
          <a:p>
            <a:pPr lvl="1"/>
            <a:r>
              <a:rPr lang="en-US" sz="2000" dirty="0"/>
              <a:t>Students are asked to populate a hydrologic cycle schematic with any </a:t>
            </a:r>
            <a:r>
              <a:rPr lang="en-US" sz="2000" b="1" dirty="0"/>
              <a:t>reservoirs</a:t>
            </a:r>
            <a:r>
              <a:rPr lang="en-US" sz="2000" dirty="0"/>
              <a:t> and </a:t>
            </a:r>
            <a:r>
              <a:rPr lang="en-US" sz="2000" b="1" dirty="0"/>
              <a:t>transport pathways</a:t>
            </a:r>
            <a:r>
              <a:rPr lang="en-US" sz="2000" dirty="0"/>
              <a:t> they can think of</a:t>
            </a:r>
          </a:p>
          <a:p>
            <a:pPr lvl="1"/>
            <a:r>
              <a:rPr lang="en-US" sz="2000" dirty="0"/>
              <a:t>In class, students compare their diagrams with colleagues’ diagrams with subsequent whole-group discussion</a:t>
            </a:r>
          </a:p>
          <a:p>
            <a:pPr marL="0" indent="0">
              <a:buNone/>
            </a:pPr>
            <a:endParaRPr lang="en-US" sz="2200" dirty="0"/>
          </a:p>
        </p:txBody>
      </p:sp>
      <p:sp>
        <p:nvSpPr>
          <p:cNvPr id="7" name="TextBox 6"/>
          <p:cNvSpPr txBox="1"/>
          <p:nvPr/>
        </p:nvSpPr>
        <p:spPr>
          <a:xfrm>
            <a:off x="209511" y="4971760"/>
            <a:ext cx="481969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a:ea typeface="+mn-ea"/>
              </a:rPr>
              <a:t>Right: blank hydrologic cycle diagram for students</a:t>
            </a:r>
            <a:br>
              <a:rPr lang="en-US" sz="1600" dirty="0">
                <a:solidFill>
                  <a:prstClr val="black"/>
                </a:solidFill>
                <a:latin typeface="Calibri"/>
                <a:ea typeface="+mn-ea"/>
              </a:rPr>
            </a:br>
            <a:r>
              <a:rPr lang="en-US" sz="1600" dirty="0">
                <a:solidFill>
                  <a:prstClr val="black"/>
                </a:solidFill>
                <a:latin typeface="Calibri"/>
                <a:ea typeface="+mn-ea"/>
              </a:rPr>
              <a:t>to populate with reservoirs and transport pathways.</a:t>
            </a:r>
            <a:br>
              <a:rPr lang="en-US" sz="1600" dirty="0">
                <a:solidFill>
                  <a:prstClr val="black"/>
                </a:solidFill>
                <a:latin typeface="Calibri"/>
                <a:ea typeface="+mn-ea"/>
              </a:rPr>
            </a:br>
            <a:r>
              <a:rPr lang="en-US" sz="1600" dirty="0">
                <a:solidFill>
                  <a:prstClr val="black"/>
                </a:solidFill>
                <a:latin typeface="Calibri"/>
                <a:ea typeface="+mn-ea"/>
              </a:rPr>
              <a:t>Black and white version also available.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https://lh4.googleusercontent.com/Nrzyb8v_BOWRyite3sJFJq6KF_LfcxvhDg-yMHMgOnje1htkBUMyi3-y9t9Ru5T6VEcpZoKisTUmFJLV2odIWbQp20flGDlxTxhz4Hyc568pr-VHX_d_cooZg-yte3k9f0yMJUFv4t8">
            <a:extLst>
              <a:ext uri="{FF2B5EF4-FFF2-40B4-BE49-F238E27FC236}">
                <a16:creationId xmlns:a16="http://schemas.microsoft.com/office/drawing/2014/main" id="{11DF0C0A-DD09-E84D-93B9-363AAF689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842" y="3512525"/>
            <a:ext cx="4392936" cy="271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4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53286"/>
            <a:ext cx="8602579" cy="502088"/>
          </a:xfrm>
        </p:spPr>
        <p:txBody>
          <a:bodyPr/>
          <a:lstStyle/>
          <a:p>
            <a:r>
              <a:rPr lang="en-US" dirty="0"/>
              <a:t>Unit 1: Exploring the Reservoirs and Pathways and Methods to Measure the Hydrologic Cycle  </a:t>
            </a:r>
          </a:p>
        </p:txBody>
      </p:sp>
      <p:sp>
        <p:nvSpPr>
          <p:cNvPr id="3" name="Content Placeholder 2"/>
          <p:cNvSpPr>
            <a:spLocks noGrp="1"/>
          </p:cNvSpPr>
          <p:nvPr>
            <p:ph idx="1"/>
          </p:nvPr>
        </p:nvSpPr>
        <p:spPr>
          <a:xfrm>
            <a:off x="127904" y="1545211"/>
            <a:ext cx="9016096" cy="4765896"/>
          </a:xfrm>
        </p:spPr>
        <p:txBody>
          <a:bodyPr>
            <a:normAutofit/>
          </a:bodyPr>
          <a:lstStyle/>
          <a:p>
            <a:r>
              <a:rPr lang="en-US" sz="2100" dirty="0"/>
              <a:t>Unit 1.2: Traditional and Geodetic Methods for Tracking Water: </a:t>
            </a:r>
            <a:r>
              <a:rPr lang="en-US" sz="2100" b="1" dirty="0"/>
              <a:t>preparation</a:t>
            </a:r>
          </a:p>
          <a:p>
            <a:pPr lvl="1"/>
            <a:r>
              <a:rPr lang="en-US" sz="2000" dirty="0"/>
              <a:t>Each student is given a 1-pager on a method for measuring the hydrosphere</a:t>
            </a:r>
          </a:p>
          <a:p>
            <a:pPr lvl="2"/>
            <a:r>
              <a:rPr lang="en-US" sz="2000" dirty="0"/>
              <a:t>Stream gaging</a:t>
            </a:r>
          </a:p>
          <a:p>
            <a:pPr lvl="2"/>
            <a:r>
              <a:rPr lang="en-US" sz="2000" dirty="0"/>
              <a:t>Depth-to-groundwater</a:t>
            </a:r>
          </a:p>
          <a:p>
            <a:pPr lvl="2"/>
            <a:r>
              <a:rPr lang="en-US" sz="2000" dirty="0"/>
              <a:t>SNOTEL</a:t>
            </a:r>
          </a:p>
          <a:p>
            <a:pPr lvl="2"/>
            <a:r>
              <a:rPr lang="en-US" sz="2000" dirty="0"/>
              <a:t>Vertical GPS</a:t>
            </a:r>
          </a:p>
          <a:p>
            <a:pPr lvl="2"/>
            <a:r>
              <a:rPr lang="en-US" sz="2000" dirty="0"/>
              <a:t>GRACE</a:t>
            </a:r>
          </a:p>
          <a:p>
            <a:pPr lvl="2"/>
            <a:r>
              <a:rPr lang="en-US" sz="2000" dirty="0"/>
              <a:t>Reflection GPS</a:t>
            </a:r>
          </a:p>
          <a:p>
            <a:pPr lvl="1"/>
            <a:r>
              <a:rPr lang="en-US" sz="2000" dirty="0"/>
              <a:t>Each 1-pager includes an image of the method, how it works, an example time-series, and a link to some kind of multimedia (animation, film clip, tutorial, etc.) about the method</a:t>
            </a:r>
          </a:p>
          <a:p>
            <a:pPr lvl="1"/>
            <a:r>
              <a:rPr lang="en-US" sz="2000" dirty="0"/>
              <a:t>They must be prepared to discuss their method during the next class meeting</a:t>
            </a:r>
            <a:endParaRPr lang="en-US" sz="2200" dirty="0"/>
          </a:p>
        </p:txBody>
      </p:sp>
    </p:spTree>
    <p:extLst>
      <p:ext uri="{BB962C8B-B14F-4D97-AF65-F5344CB8AC3E}">
        <p14:creationId xmlns:p14="http://schemas.microsoft.com/office/powerpoint/2010/main" val="1270418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0068D8-DB38-C349-B4E3-52E46D84EEC7}"/>
              </a:ext>
            </a:extLst>
          </p:cNvPr>
          <p:cNvPicPr>
            <a:picLocks noChangeAspect="1"/>
          </p:cNvPicPr>
          <p:nvPr/>
        </p:nvPicPr>
        <p:blipFill>
          <a:blip r:embed="rId3"/>
          <a:stretch>
            <a:fillRect/>
          </a:stretch>
        </p:blipFill>
        <p:spPr>
          <a:xfrm>
            <a:off x="0" y="0"/>
            <a:ext cx="5391150" cy="613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40109C3-F0C3-644A-A890-C74BFCA9E61F}"/>
              </a:ext>
            </a:extLst>
          </p:cNvPr>
          <p:cNvPicPr>
            <a:picLocks noChangeAspect="1"/>
          </p:cNvPicPr>
          <p:nvPr/>
        </p:nvPicPr>
        <p:blipFill>
          <a:blip r:embed="rId4"/>
          <a:stretch>
            <a:fillRect/>
          </a:stretch>
        </p:blipFill>
        <p:spPr>
          <a:xfrm>
            <a:off x="3952875" y="495300"/>
            <a:ext cx="5191125" cy="636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699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7652"/>
            <a:ext cx="8602579" cy="502088"/>
          </a:xfrm>
        </p:spPr>
        <p:txBody>
          <a:bodyPr/>
          <a:lstStyle/>
          <a:p>
            <a:r>
              <a:rPr lang="en-US" dirty="0"/>
              <a:t>Unit 1: Exploring the Reservoirs and Pathways and Methods to Measure the Hydrologic Cycle  </a:t>
            </a:r>
          </a:p>
        </p:txBody>
      </p:sp>
      <p:sp>
        <p:nvSpPr>
          <p:cNvPr id="6" name="TextBox 5">
            <a:extLst>
              <a:ext uri="{FF2B5EF4-FFF2-40B4-BE49-F238E27FC236}">
                <a16:creationId xmlns:a16="http://schemas.microsoft.com/office/drawing/2014/main" id="{0B5E1A0C-BB82-3640-9341-A68F221595E9}"/>
              </a:ext>
            </a:extLst>
          </p:cNvPr>
          <p:cNvSpPr txBox="1"/>
          <p:nvPr/>
        </p:nvSpPr>
        <p:spPr>
          <a:xfrm>
            <a:off x="178128" y="1698172"/>
            <a:ext cx="973777" cy="830997"/>
          </a:xfrm>
          <a:prstGeom prst="rect">
            <a:avLst/>
          </a:prstGeom>
          <a:solidFill>
            <a:schemeClr val="accent2">
              <a:lumMod val="20000"/>
              <a:lumOff val="80000"/>
            </a:schemeClr>
          </a:solidFill>
        </p:spPr>
        <p:txBody>
          <a:bodyPr wrap="square" rtlCol="0">
            <a:spAutoFit/>
          </a:bodyPr>
          <a:lstStyle/>
          <a:p>
            <a:r>
              <a:rPr lang="en-US" sz="1600" dirty="0"/>
              <a:t>GRACE</a:t>
            </a:r>
            <a:br>
              <a:rPr lang="en-US" sz="1600" dirty="0"/>
            </a:br>
            <a:r>
              <a:rPr lang="en-US" sz="1600" dirty="0"/>
              <a:t>GRACE</a:t>
            </a:r>
            <a:br>
              <a:rPr lang="en-US" sz="1600" dirty="0"/>
            </a:br>
            <a:r>
              <a:rPr lang="en-US" sz="1600" dirty="0"/>
              <a:t>GRACE</a:t>
            </a:r>
          </a:p>
        </p:txBody>
      </p:sp>
      <p:sp>
        <p:nvSpPr>
          <p:cNvPr id="7" name="TextBox 6">
            <a:extLst>
              <a:ext uri="{FF2B5EF4-FFF2-40B4-BE49-F238E27FC236}">
                <a16:creationId xmlns:a16="http://schemas.microsoft.com/office/drawing/2014/main" id="{A5F49246-3C0E-E549-B1A5-D1D43C899513}"/>
              </a:ext>
            </a:extLst>
          </p:cNvPr>
          <p:cNvSpPr txBox="1"/>
          <p:nvPr/>
        </p:nvSpPr>
        <p:spPr>
          <a:xfrm>
            <a:off x="1767442" y="4748151"/>
            <a:ext cx="973777" cy="338554"/>
          </a:xfrm>
          <a:prstGeom prst="rect">
            <a:avLst/>
          </a:prstGeom>
          <a:solidFill>
            <a:schemeClr val="accent2">
              <a:lumMod val="20000"/>
              <a:lumOff val="80000"/>
            </a:schemeClr>
          </a:solidFill>
        </p:spPr>
        <p:txBody>
          <a:bodyPr wrap="square" rtlCol="0">
            <a:spAutoFit/>
          </a:bodyPr>
          <a:lstStyle/>
          <a:p>
            <a:r>
              <a:rPr lang="en-US" sz="1600" dirty="0"/>
              <a:t>GRACE</a:t>
            </a:r>
          </a:p>
        </p:txBody>
      </p:sp>
      <p:sp>
        <p:nvSpPr>
          <p:cNvPr id="8" name="TextBox 7">
            <a:extLst>
              <a:ext uri="{FF2B5EF4-FFF2-40B4-BE49-F238E27FC236}">
                <a16:creationId xmlns:a16="http://schemas.microsoft.com/office/drawing/2014/main" id="{6E99DAAE-CDEA-9947-B15B-89CA2626389F}"/>
              </a:ext>
            </a:extLst>
          </p:cNvPr>
          <p:cNvSpPr txBox="1"/>
          <p:nvPr/>
        </p:nvSpPr>
        <p:spPr>
          <a:xfrm>
            <a:off x="1193469" y="4411683"/>
            <a:ext cx="1371602" cy="338554"/>
          </a:xfrm>
          <a:prstGeom prst="rect">
            <a:avLst/>
          </a:prstGeom>
          <a:solidFill>
            <a:schemeClr val="accent3">
              <a:lumMod val="20000"/>
              <a:lumOff val="80000"/>
            </a:schemeClr>
          </a:solidFill>
        </p:spPr>
        <p:txBody>
          <a:bodyPr wrap="square" rtlCol="0">
            <a:spAutoFit/>
          </a:bodyPr>
          <a:lstStyle/>
          <a:p>
            <a:r>
              <a:rPr lang="en-US" sz="1600" dirty="0"/>
              <a:t>vertical GPS</a:t>
            </a:r>
          </a:p>
        </p:txBody>
      </p:sp>
      <p:sp>
        <p:nvSpPr>
          <p:cNvPr id="9" name="TextBox 8">
            <a:extLst>
              <a:ext uri="{FF2B5EF4-FFF2-40B4-BE49-F238E27FC236}">
                <a16:creationId xmlns:a16="http://schemas.microsoft.com/office/drawing/2014/main" id="{9141F8F1-1685-324B-B3F4-A4A71C58133F}"/>
              </a:ext>
            </a:extLst>
          </p:cNvPr>
          <p:cNvSpPr txBox="1"/>
          <p:nvPr/>
        </p:nvSpPr>
        <p:spPr>
          <a:xfrm>
            <a:off x="1286495" y="1725880"/>
            <a:ext cx="1812966" cy="830997"/>
          </a:xfrm>
          <a:prstGeom prst="rect">
            <a:avLst/>
          </a:prstGeom>
          <a:solidFill>
            <a:schemeClr val="accent3">
              <a:lumMod val="20000"/>
              <a:lumOff val="80000"/>
            </a:schemeClr>
          </a:solidFill>
        </p:spPr>
        <p:txBody>
          <a:bodyPr wrap="square" rtlCol="0">
            <a:spAutoFit/>
          </a:bodyPr>
          <a:lstStyle/>
          <a:p>
            <a:r>
              <a:rPr lang="en-US" sz="1600" dirty="0"/>
              <a:t>vertical GPS</a:t>
            </a:r>
            <a:br>
              <a:rPr lang="en-US" sz="1600" dirty="0"/>
            </a:br>
            <a:r>
              <a:rPr lang="en-US" sz="1600" dirty="0"/>
              <a:t>vertical GPS</a:t>
            </a:r>
            <a:br>
              <a:rPr lang="en-US" sz="1600" dirty="0"/>
            </a:br>
            <a:r>
              <a:rPr lang="en-US" sz="1600" dirty="0"/>
              <a:t>vertical GPS</a:t>
            </a:r>
          </a:p>
        </p:txBody>
      </p:sp>
      <p:sp>
        <p:nvSpPr>
          <p:cNvPr id="10" name="TextBox 9">
            <a:extLst>
              <a:ext uri="{FF2B5EF4-FFF2-40B4-BE49-F238E27FC236}">
                <a16:creationId xmlns:a16="http://schemas.microsoft.com/office/drawing/2014/main" id="{01D79E99-5753-DC4E-8A25-18FD2D6032FD}"/>
              </a:ext>
            </a:extLst>
          </p:cNvPr>
          <p:cNvSpPr txBox="1"/>
          <p:nvPr/>
        </p:nvSpPr>
        <p:spPr>
          <a:xfrm>
            <a:off x="3295402" y="1715984"/>
            <a:ext cx="1062843" cy="830997"/>
          </a:xfrm>
          <a:prstGeom prst="rect">
            <a:avLst/>
          </a:prstGeom>
          <a:solidFill>
            <a:schemeClr val="accent2">
              <a:lumMod val="40000"/>
              <a:lumOff val="60000"/>
            </a:schemeClr>
          </a:solidFill>
        </p:spPr>
        <p:txBody>
          <a:bodyPr wrap="square" rtlCol="0">
            <a:spAutoFit/>
          </a:bodyPr>
          <a:lstStyle/>
          <a:p>
            <a:r>
              <a:rPr lang="en-US" sz="1600" dirty="0"/>
              <a:t>SNOTEL</a:t>
            </a:r>
            <a:br>
              <a:rPr lang="en-US" sz="1600" dirty="0"/>
            </a:br>
            <a:r>
              <a:rPr lang="en-US" sz="1600" dirty="0"/>
              <a:t>SNOTEL</a:t>
            </a:r>
            <a:br>
              <a:rPr lang="en-US" sz="1600" dirty="0"/>
            </a:br>
            <a:r>
              <a:rPr lang="en-US" sz="1600" dirty="0"/>
              <a:t>SNOTEL</a:t>
            </a:r>
          </a:p>
        </p:txBody>
      </p:sp>
      <p:sp>
        <p:nvSpPr>
          <p:cNvPr id="11" name="TextBox 10">
            <a:extLst>
              <a:ext uri="{FF2B5EF4-FFF2-40B4-BE49-F238E27FC236}">
                <a16:creationId xmlns:a16="http://schemas.microsoft.com/office/drawing/2014/main" id="{359DAF5D-DADC-4E42-8E3B-C96C2D5519AF}"/>
              </a:ext>
            </a:extLst>
          </p:cNvPr>
          <p:cNvSpPr txBox="1"/>
          <p:nvPr/>
        </p:nvSpPr>
        <p:spPr>
          <a:xfrm>
            <a:off x="182088" y="4409705"/>
            <a:ext cx="1062843" cy="338554"/>
          </a:xfrm>
          <a:prstGeom prst="rect">
            <a:avLst/>
          </a:prstGeom>
          <a:solidFill>
            <a:schemeClr val="accent2">
              <a:lumMod val="40000"/>
              <a:lumOff val="60000"/>
            </a:schemeClr>
          </a:solidFill>
        </p:spPr>
        <p:txBody>
          <a:bodyPr wrap="square" rtlCol="0">
            <a:spAutoFit/>
          </a:bodyPr>
          <a:lstStyle/>
          <a:p>
            <a:r>
              <a:rPr lang="en-US" sz="1600" dirty="0"/>
              <a:t>SNOTEL</a:t>
            </a:r>
          </a:p>
        </p:txBody>
      </p:sp>
      <p:sp>
        <p:nvSpPr>
          <p:cNvPr id="12" name="TextBox 11">
            <a:extLst>
              <a:ext uri="{FF2B5EF4-FFF2-40B4-BE49-F238E27FC236}">
                <a16:creationId xmlns:a16="http://schemas.microsoft.com/office/drawing/2014/main" id="{259F452F-D006-E34C-A101-F2268E79C063}"/>
              </a:ext>
            </a:extLst>
          </p:cNvPr>
          <p:cNvSpPr txBox="1"/>
          <p:nvPr/>
        </p:nvSpPr>
        <p:spPr>
          <a:xfrm>
            <a:off x="6428503" y="1761507"/>
            <a:ext cx="1254828" cy="738664"/>
          </a:xfrm>
          <a:prstGeom prst="rect">
            <a:avLst/>
          </a:prstGeom>
          <a:solidFill>
            <a:schemeClr val="accent6">
              <a:lumMod val="60000"/>
              <a:lumOff val="40000"/>
            </a:schemeClr>
          </a:solidFill>
        </p:spPr>
        <p:txBody>
          <a:bodyPr wrap="square" rtlCol="0">
            <a:spAutoFit/>
          </a:bodyPr>
          <a:lstStyle/>
          <a:p>
            <a:r>
              <a:rPr lang="en-US" sz="1400" dirty="0"/>
              <a:t>stream gage</a:t>
            </a:r>
            <a:br>
              <a:rPr lang="en-US" sz="1400" dirty="0"/>
            </a:br>
            <a:r>
              <a:rPr lang="en-US" sz="1400" dirty="0"/>
              <a:t>stream gage</a:t>
            </a:r>
            <a:br>
              <a:rPr lang="en-US" sz="1400" dirty="0"/>
            </a:br>
            <a:r>
              <a:rPr lang="en-US" sz="1400" dirty="0"/>
              <a:t>stream gage</a:t>
            </a:r>
          </a:p>
        </p:txBody>
      </p:sp>
      <p:sp>
        <p:nvSpPr>
          <p:cNvPr id="13" name="TextBox 12">
            <a:extLst>
              <a:ext uri="{FF2B5EF4-FFF2-40B4-BE49-F238E27FC236}">
                <a16:creationId xmlns:a16="http://schemas.microsoft.com/office/drawing/2014/main" id="{CC2BD3E2-0983-DA42-9D68-D6FD8D2DDA51}"/>
              </a:ext>
            </a:extLst>
          </p:cNvPr>
          <p:cNvSpPr txBox="1"/>
          <p:nvPr/>
        </p:nvSpPr>
        <p:spPr>
          <a:xfrm>
            <a:off x="7756564" y="1747652"/>
            <a:ext cx="1254828" cy="738664"/>
          </a:xfrm>
          <a:prstGeom prst="rect">
            <a:avLst/>
          </a:prstGeom>
          <a:solidFill>
            <a:schemeClr val="accent4">
              <a:lumMod val="40000"/>
              <a:lumOff val="60000"/>
            </a:schemeClr>
          </a:solidFill>
        </p:spPr>
        <p:txBody>
          <a:bodyPr wrap="square" rtlCol="0">
            <a:spAutoFit/>
          </a:bodyPr>
          <a:lstStyle/>
          <a:p>
            <a:r>
              <a:rPr lang="en-US" sz="1400" dirty="0"/>
              <a:t>depth to </a:t>
            </a:r>
            <a:r>
              <a:rPr lang="en-US" sz="1400" dirty="0" err="1"/>
              <a:t>gw</a:t>
            </a:r>
            <a:br>
              <a:rPr lang="en-US" sz="1400" dirty="0"/>
            </a:br>
            <a:r>
              <a:rPr lang="en-US" sz="1400" dirty="0"/>
              <a:t>depth to </a:t>
            </a:r>
            <a:r>
              <a:rPr lang="en-US" sz="1400" dirty="0" err="1"/>
              <a:t>gw</a:t>
            </a:r>
            <a:br>
              <a:rPr lang="en-US" sz="1400" dirty="0"/>
            </a:br>
            <a:r>
              <a:rPr lang="en-US" sz="1400" dirty="0"/>
              <a:t>depth to </a:t>
            </a:r>
            <a:r>
              <a:rPr lang="en-US" sz="1400" dirty="0" err="1"/>
              <a:t>gw</a:t>
            </a:r>
            <a:endParaRPr lang="en-US" sz="1400" dirty="0"/>
          </a:p>
        </p:txBody>
      </p:sp>
      <p:sp>
        <p:nvSpPr>
          <p:cNvPr id="14" name="TextBox 13">
            <a:extLst>
              <a:ext uri="{FF2B5EF4-FFF2-40B4-BE49-F238E27FC236}">
                <a16:creationId xmlns:a16="http://schemas.microsoft.com/office/drawing/2014/main" id="{6B4FFD2F-8E51-CB49-88E6-701C0C643349}"/>
              </a:ext>
            </a:extLst>
          </p:cNvPr>
          <p:cNvSpPr txBox="1"/>
          <p:nvPr/>
        </p:nvSpPr>
        <p:spPr>
          <a:xfrm>
            <a:off x="4538354" y="1723901"/>
            <a:ext cx="1812966" cy="830997"/>
          </a:xfrm>
          <a:prstGeom prst="rect">
            <a:avLst/>
          </a:prstGeom>
          <a:solidFill>
            <a:schemeClr val="bg2">
              <a:lumMod val="90000"/>
            </a:schemeClr>
          </a:solidFill>
        </p:spPr>
        <p:txBody>
          <a:bodyPr wrap="square" rtlCol="0">
            <a:spAutoFit/>
          </a:bodyPr>
          <a:lstStyle/>
          <a:p>
            <a:r>
              <a:rPr lang="en-US" sz="1600" dirty="0"/>
              <a:t>reflection GPS</a:t>
            </a:r>
            <a:br>
              <a:rPr lang="en-US" sz="1600" dirty="0"/>
            </a:br>
            <a:r>
              <a:rPr lang="en-US" sz="1600" dirty="0"/>
              <a:t>reflection GPS</a:t>
            </a:r>
            <a:br>
              <a:rPr lang="en-US" sz="1600" dirty="0"/>
            </a:br>
            <a:r>
              <a:rPr lang="en-US" sz="1600" dirty="0"/>
              <a:t>reflection GPS</a:t>
            </a:r>
          </a:p>
        </p:txBody>
      </p:sp>
      <p:sp>
        <p:nvSpPr>
          <p:cNvPr id="15" name="TextBox 14">
            <a:extLst>
              <a:ext uri="{FF2B5EF4-FFF2-40B4-BE49-F238E27FC236}">
                <a16:creationId xmlns:a16="http://schemas.microsoft.com/office/drawing/2014/main" id="{3B6FEBD3-BDEA-3E49-A2FE-D591A8196623}"/>
              </a:ext>
            </a:extLst>
          </p:cNvPr>
          <p:cNvSpPr txBox="1"/>
          <p:nvPr/>
        </p:nvSpPr>
        <p:spPr>
          <a:xfrm>
            <a:off x="225632" y="4738253"/>
            <a:ext cx="1567542" cy="338554"/>
          </a:xfrm>
          <a:prstGeom prst="rect">
            <a:avLst/>
          </a:prstGeom>
          <a:solidFill>
            <a:schemeClr val="bg2">
              <a:lumMod val="90000"/>
            </a:schemeClr>
          </a:solidFill>
        </p:spPr>
        <p:txBody>
          <a:bodyPr wrap="square" rtlCol="0">
            <a:spAutoFit/>
          </a:bodyPr>
          <a:lstStyle/>
          <a:p>
            <a:r>
              <a:rPr lang="en-US" sz="1600" dirty="0"/>
              <a:t>reflection GPS</a:t>
            </a:r>
          </a:p>
        </p:txBody>
      </p:sp>
      <p:sp>
        <p:nvSpPr>
          <p:cNvPr id="16" name="TextBox 15">
            <a:extLst>
              <a:ext uri="{FF2B5EF4-FFF2-40B4-BE49-F238E27FC236}">
                <a16:creationId xmlns:a16="http://schemas.microsoft.com/office/drawing/2014/main" id="{C788E745-33DF-CA4F-9E5D-F13BBF368177}"/>
              </a:ext>
            </a:extLst>
          </p:cNvPr>
          <p:cNvSpPr txBox="1"/>
          <p:nvPr/>
        </p:nvSpPr>
        <p:spPr>
          <a:xfrm>
            <a:off x="2567044" y="4407725"/>
            <a:ext cx="1254828" cy="307777"/>
          </a:xfrm>
          <a:prstGeom prst="rect">
            <a:avLst/>
          </a:prstGeom>
          <a:solidFill>
            <a:schemeClr val="accent6">
              <a:lumMod val="60000"/>
              <a:lumOff val="40000"/>
            </a:schemeClr>
          </a:solidFill>
        </p:spPr>
        <p:txBody>
          <a:bodyPr wrap="square" rtlCol="0">
            <a:spAutoFit/>
          </a:bodyPr>
          <a:lstStyle/>
          <a:p>
            <a:r>
              <a:rPr lang="en-US" sz="1400" dirty="0"/>
              <a:t>stream gage</a:t>
            </a:r>
          </a:p>
        </p:txBody>
      </p:sp>
      <p:sp>
        <p:nvSpPr>
          <p:cNvPr id="17" name="TextBox 16">
            <a:extLst>
              <a:ext uri="{FF2B5EF4-FFF2-40B4-BE49-F238E27FC236}">
                <a16:creationId xmlns:a16="http://schemas.microsoft.com/office/drawing/2014/main" id="{7E6FE732-5E51-6840-8413-214A15930DF2}"/>
              </a:ext>
            </a:extLst>
          </p:cNvPr>
          <p:cNvSpPr txBox="1"/>
          <p:nvPr/>
        </p:nvSpPr>
        <p:spPr>
          <a:xfrm>
            <a:off x="2612569" y="4762005"/>
            <a:ext cx="1254828" cy="307777"/>
          </a:xfrm>
          <a:prstGeom prst="rect">
            <a:avLst/>
          </a:prstGeom>
          <a:solidFill>
            <a:schemeClr val="accent4">
              <a:lumMod val="40000"/>
              <a:lumOff val="60000"/>
            </a:schemeClr>
          </a:solidFill>
        </p:spPr>
        <p:txBody>
          <a:bodyPr wrap="square" rtlCol="0">
            <a:spAutoFit/>
          </a:bodyPr>
          <a:lstStyle/>
          <a:p>
            <a:r>
              <a:rPr lang="en-US" sz="1400" dirty="0"/>
              <a:t>depth to </a:t>
            </a:r>
            <a:r>
              <a:rPr lang="en-US" sz="1400" dirty="0" err="1"/>
              <a:t>gw</a:t>
            </a:r>
            <a:endParaRPr lang="en-US" sz="1400" dirty="0"/>
          </a:p>
        </p:txBody>
      </p:sp>
      <p:sp>
        <p:nvSpPr>
          <p:cNvPr id="18" name="TextBox 17">
            <a:extLst>
              <a:ext uri="{FF2B5EF4-FFF2-40B4-BE49-F238E27FC236}">
                <a16:creationId xmlns:a16="http://schemas.microsoft.com/office/drawing/2014/main" id="{351F4C55-AD9B-5C4D-8D9F-F62B3ADBE850}"/>
              </a:ext>
            </a:extLst>
          </p:cNvPr>
          <p:cNvSpPr txBox="1"/>
          <p:nvPr/>
        </p:nvSpPr>
        <p:spPr>
          <a:xfrm>
            <a:off x="6788726" y="4734297"/>
            <a:ext cx="973777" cy="338554"/>
          </a:xfrm>
          <a:prstGeom prst="rect">
            <a:avLst/>
          </a:prstGeom>
          <a:solidFill>
            <a:schemeClr val="accent2">
              <a:lumMod val="20000"/>
              <a:lumOff val="80000"/>
            </a:schemeClr>
          </a:solidFill>
        </p:spPr>
        <p:txBody>
          <a:bodyPr wrap="square" rtlCol="0">
            <a:spAutoFit/>
          </a:bodyPr>
          <a:lstStyle/>
          <a:p>
            <a:r>
              <a:rPr lang="en-US" sz="1600" dirty="0"/>
              <a:t>GRACE</a:t>
            </a:r>
          </a:p>
        </p:txBody>
      </p:sp>
      <p:sp>
        <p:nvSpPr>
          <p:cNvPr id="19" name="TextBox 18">
            <a:extLst>
              <a:ext uri="{FF2B5EF4-FFF2-40B4-BE49-F238E27FC236}">
                <a16:creationId xmlns:a16="http://schemas.microsoft.com/office/drawing/2014/main" id="{03774A93-BC47-7B44-8F8E-5107E272656F}"/>
              </a:ext>
            </a:extLst>
          </p:cNvPr>
          <p:cNvSpPr txBox="1"/>
          <p:nvPr/>
        </p:nvSpPr>
        <p:spPr>
          <a:xfrm>
            <a:off x="6214753" y="4397829"/>
            <a:ext cx="1371602" cy="338554"/>
          </a:xfrm>
          <a:prstGeom prst="rect">
            <a:avLst/>
          </a:prstGeom>
          <a:solidFill>
            <a:schemeClr val="accent3">
              <a:lumMod val="20000"/>
              <a:lumOff val="80000"/>
            </a:schemeClr>
          </a:solidFill>
        </p:spPr>
        <p:txBody>
          <a:bodyPr wrap="square" rtlCol="0">
            <a:spAutoFit/>
          </a:bodyPr>
          <a:lstStyle/>
          <a:p>
            <a:r>
              <a:rPr lang="en-US" sz="1600" dirty="0"/>
              <a:t>vertical GPS</a:t>
            </a:r>
          </a:p>
        </p:txBody>
      </p:sp>
      <p:sp>
        <p:nvSpPr>
          <p:cNvPr id="20" name="TextBox 19">
            <a:extLst>
              <a:ext uri="{FF2B5EF4-FFF2-40B4-BE49-F238E27FC236}">
                <a16:creationId xmlns:a16="http://schemas.microsoft.com/office/drawing/2014/main" id="{DFFC548D-3855-5645-8548-97BB0F93BEA5}"/>
              </a:ext>
            </a:extLst>
          </p:cNvPr>
          <p:cNvSpPr txBox="1"/>
          <p:nvPr/>
        </p:nvSpPr>
        <p:spPr>
          <a:xfrm>
            <a:off x="5203372" y="4395851"/>
            <a:ext cx="1062843" cy="338554"/>
          </a:xfrm>
          <a:prstGeom prst="rect">
            <a:avLst/>
          </a:prstGeom>
          <a:solidFill>
            <a:schemeClr val="accent2">
              <a:lumMod val="40000"/>
              <a:lumOff val="60000"/>
            </a:schemeClr>
          </a:solidFill>
        </p:spPr>
        <p:txBody>
          <a:bodyPr wrap="square" rtlCol="0">
            <a:spAutoFit/>
          </a:bodyPr>
          <a:lstStyle/>
          <a:p>
            <a:r>
              <a:rPr lang="en-US" sz="1600" dirty="0"/>
              <a:t>SNOTEL</a:t>
            </a:r>
          </a:p>
        </p:txBody>
      </p:sp>
      <p:sp>
        <p:nvSpPr>
          <p:cNvPr id="21" name="TextBox 20">
            <a:extLst>
              <a:ext uri="{FF2B5EF4-FFF2-40B4-BE49-F238E27FC236}">
                <a16:creationId xmlns:a16="http://schemas.microsoft.com/office/drawing/2014/main" id="{938E4E62-5226-A244-9530-1B005B4FE780}"/>
              </a:ext>
            </a:extLst>
          </p:cNvPr>
          <p:cNvSpPr txBox="1"/>
          <p:nvPr/>
        </p:nvSpPr>
        <p:spPr>
          <a:xfrm>
            <a:off x="5246916" y="4724399"/>
            <a:ext cx="1567542" cy="338554"/>
          </a:xfrm>
          <a:prstGeom prst="rect">
            <a:avLst/>
          </a:prstGeom>
          <a:solidFill>
            <a:schemeClr val="bg2">
              <a:lumMod val="90000"/>
            </a:schemeClr>
          </a:solidFill>
        </p:spPr>
        <p:txBody>
          <a:bodyPr wrap="square" rtlCol="0">
            <a:spAutoFit/>
          </a:bodyPr>
          <a:lstStyle/>
          <a:p>
            <a:r>
              <a:rPr lang="en-US" sz="1600" dirty="0"/>
              <a:t>reflection GPS</a:t>
            </a:r>
          </a:p>
        </p:txBody>
      </p:sp>
      <p:sp>
        <p:nvSpPr>
          <p:cNvPr id="22" name="TextBox 21">
            <a:extLst>
              <a:ext uri="{FF2B5EF4-FFF2-40B4-BE49-F238E27FC236}">
                <a16:creationId xmlns:a16="http://schemas.microsoft.com/office/drawing/2014/main" id="{6B06F9B9-36A2-FE40-AE8A-B50F8B80692C}"/>
              </a:ext>
            </a:extLst>
          </p:cNvPr>
          <p:cNvSpPr txBox="1"/>
          <p:nvPr/>
        </p:nvSpPr>
        <p:spPr>
          <a:xfrm>
            <a:off x="7588328" y="4393871"/>
            <a:ext cx="1254828" cy="307777"/>
          </a:xfrm>
          <a:prstGeom prst="rect">
            <a:avLst/>
          </a:prstGeom>
          <a:solidFill>
            <a:schemeClr val="accent6">
              <a:lumMod val="60000"/>
              <a:lumOff val="40000"/>
            </a:schemeClr>
          </a:solidFill>
        </p:spPr>
        <p:txBody>
          <a:bodyPr wrap="square" rtlCol="0">
            <a:spAutoFit/>
          </a:bodyPr>
          <a:lstStyle/>
          <a:p>
            <a:r>
              <a:rPr lang="en-US" sz="1400" dirty="0"/>
              <a:t>stream gage</a:t>
            </a:r>
          </a:p>
        </p:txBody>
      </p:sp>
      <p:sp>
        <p:nvSpPr>
          <p:cNvPr id="23" name="TextBox 22">
            <a:extLst>
              <a:ext uri="{FF2B5EF4-FFF2-40B4-BE49-F238E27FC236}">
                <a16:creationId xmlns:a16="http://schemas.microsoft.com/office/drawing/2014/main" id="{1A2DD85C-70BD-6844-BC8D-32AB4728FF8A}"/>
              </a:ext>
            </a:extLst>
          </p:cNvPr>
          <p:cNvSpPr txBox="1"/>
          <p:nvPr/>
        </p:nvSpPr>
        <p:spPr>
          <a:xfrm>
            <a:off x="7633853" y="4748151"/>
            <a:ext cx="1254828" cy="307777"/>
          </a:xfrm>
          <a:prstGeom prst="rect">
            <a:avLst/>
          </a:prstGeom>
          <a:solidFill>
            <a:schemeClr val="accent4">
              <a:lumMod val="40000"/>
              <a:lumOff val="60000"/>
            </a:schemeClr>
          </a:solidFill>
        </p:spPr>
        <p:txBody>
          <a:bodyPr wrap="square" rtlCol="0">
            <a:spAutoFit/>
          </a:bodyPr>
          <a:lstStyle/>
          <a:p>
            <a:r>
              <a:rPr lang="en-US" sz="1400" dirty="0"/>
              <a:t>depth to </a:t>
            </a:r>
            <a:r>
              <a:rPr lang="en-US" sz="1400" dirty="0" err="1"/>
              <a:t>gw</a:t>
            </a:r>
            <a:endParaRPr lang="en-US" sz="1400" dirty="0"/>
          </a:p>
        </p:txBody>
      </p:sp>
      <p:sp>
        <p:nvSpPr>
          <p:cNvPr id="24" name="TextBox 23">
            <a:extLst>
              <a:ext uri="{FF2B5EF4-FFF2-40B4-BE49-F238E27FC236}">
                <a16:creationId xmlns:a16="http://schemas.microsoft.com/office/drawing/2014/main" id="{DCBC03E6-93B3-384D-9285-77B4003F6949}"/>
              </a:ext>
            </a:extLst>
          </p:cNvPr>
          <p:cNvSpPr txBox="1"/>
          <p:nvPr/>
        </p:nvSpPr>
        <p:spPr>
          <a:xfrm>
            <a:off x="4164278" y="5624947"/>
            <a:ext cx="973777" cy="338554"/>
          </a:xfrm>
          <a:prstGeom prst="rect">
            <a:avLst/>
          </a:prstGeom>
          <a:solidFill>
            <a:schemeClr val="accent2">
              <a:lumMod val="20000"/>
              <a:lumOff val="80000"/>
            </a:schemeClr>
          </a:solidFill>
        </p:spPr>
        <p:txBody>
          <a:bodyPr wrap="square" rtlCol="0">
            <a:spAutoFit/>
          </a:bodyPr>
          <a:lstStyle/>
          <a:p>
            <a:r>
              <a:rPr lang="en-US" sz="1600" dirty="0"/>
              <a:t>GRACE</a:t>
            </a:r>
          </a:p>
        </p:txBody>
      </p:sp>
      <p:sp>
        <p:nvSpPr>
          <p:cNvPr id="25" name="TextBox 24">
            <a:extLst>
              <a:ext uri="{FF2B5EF4-FFF2-40B4-BE49-F238E27FC236}">
                <a16:creationId xmlns:a16="http://schemas.microsoft.com/office/drawing/2014/main" id="{D91E84F8-F09C-C448-99AC-F6B9C93F4C08}"/>
              </a:ext>
            </a:extLst>
          </p:cNvPr>
          <p:cNvSpPr txBox="1"/>
          <p:nvPr/>
        </p:nvSpPr>
        <p:spPr>
          <a:xfrm>
            <a:off x="3590305" y="5288479"/>
            <a:ext cx="1371602" cy="338554"/>
          </a:xfrm>
          <a:prstGeom prst="rect">
            <a:avLst/>
          </a:prstGeom>
          <a:solidFill>
            <a:schemeClr val="accent3">
              <a:lumMod val="20000"/>
              <a:lumOff val="80000"/>
            </a:schemeClr>
          </a:solidFill>
        </p:spPr>
        <p:txBody>
          <a:bodyPr wrap="square" rtlCol="0">
            <a:spAutoFit/>
          </a:bodyPr>
          <a:lstStyle/>
          <a:p>
            <a:r>
              <a:rPr lang="en-US" sz="1600" dirty="0"/>
              <a:t>vertical GPS</a:t>
            </a:r>
          </a:p>
        </p:txBody>
      </p:sp>
      <p:sp>
        <p:nvSpPr>
          <p:cNvPr id="26" name="TextBox 25">
            <a:extLst>
              <a:ext uri="{FF2B5EF4-FFF2-40B4-BE49-F238E27FC236}">
                <a16:creationId xmlns:a16="http://schemas.microsoft.com/office/drawing/2014/main" id="{DC25D59C-9A88-4446-A305-FEADF46E4E7D}"/>
              </a:ext>
            </a:extLst>
          </p:cNvPr>
          <p:cNvSpPr txBox="1"/>
          <p:nvPr/>
        </p:nvSpPr>
        <p:spPr>
          <a:xfrm>
            <a:off x="2578924" y="5286501"/>
            <a:ext cx="1062843" cy="338554"/>
          </a:xfrm>
          <a:prstGeom prst="rect">
            <a:avLst/>
          </a:prstGeom>
          <a:solidFill>
            <a:schemeClr val="accent2">
              <a:lumMod val="40000"/>
              <a:lumOff val="60000"/>
            </a:schemeClr>
          </a:solidFill>
        </p:spPr>
        <p:txBody>
          <a:bodyPr wrap="square" rtlCol="0">
            <a:spAutoFit/>
          </a:bodyPr>
          <a:lstStyle/>
          <a:p>
            <a:r>
              <a:rPr lang="en-US" sz="1600" dirty="0"/>
              <a:t>SNOTEL</a:t>
            </a:r>
          </a:p>
        </p:txBody>
      </p:sp>
      <p:sp>
        <p:nvSpPr>
          <p:cNvPr id="27" name="TextBox 26">
            <a:extLst>
              <a:ext uri="{FF2B5EF4-FFF2-40B4-BE49-F238E27FC236}">
                <a16:creationId xmlns:a16="http://schemas.microsoft.com/office/drawing/2014/main" id="{45488CD5-2FF9-3F4E-A292-9C67D007062B}"/>
              </a:ext>
            </a:extLst>
          </p:cNvPr>
          <p:cNvSpPr txBox="1"/>
          <p:nvPr/>
        </p:nvSpPr>
        <p:spPr>
          <a:xfrm>
            <a:off x="2622468" y="5615049"/>
            <a:ext cx="1567542" cy="338554"/>
          </a:xfrm>
          <a:prstGeom prst="rect">
            <a:avLst/>
          </a:prstGeom>
          <a:solidFill>
            <a:schemeClr val="bg2">
              <a:lumMod val="90000"/>
            </a:schemeClr>
          </a:solidFill>
        </p:spPr>
        <p:txBody>
          <a:bodyPr wrap="square" rtlCol="0">
            <a:spAutoFit/>
          </a:bodyPr>
          <a:lstStyle/>
          <a:p>
            <a:r>
              <a:rPr lang="en-US" sz="1600" dirty="0"/>
              <a:t>reflection GPS</a:t>
            </a:r>
          </a:p>
        </p:txBody>
      </p:sp>
      <p:sp>
        <p:nvSpPr>
          <p:cNvPr id="28" name="TextBox 27">
            <a:extLst>
              <a:ext uri="{FF2B5EF4-FFF2-40B4-BE49-F238E27FC236}">
                <a16:creationId xmlns:a16="http://schemas.microsoft.com/office/drawing/2014/main" id="{3892F9C3-AA9A-2248-85E4-EBBF33910316}"/>
              </a:ext>
            </a:extLst>
          </p:cNvPr>
          <p:cNvSpPr txBox="1"/>
          <p:nvPr/>
        </p:nvSpPr>
        <p:spPr>
          <a:xfrm>
            <a:off x="4963880" y="5284521"/>
            <a:ext cx="1254828" cy="307777"/>
          </a:xfrm>
          <a:prstGeom prst="rect">
            <a:avLst/>
          </a:prstGeom>
          <a:solidFill>
            <a:schemeClr val="accent6">
              <a:lumMod val="60000"/>
              <a:lumOff val="40000"/>
            </a:schemeClr>
          </a:solidFill>
        </p:spPr>
        <p:txBody>
          <a:bodyPr wrap="square" rtlCol="0">
            <a:spAutoFit/>
          </a:bodyPr>
          <a:lstStyle/>
          <a:p>
            <a:r>
              <a:rPr lang="en-US" sz="1400" dirty="0"/>
              <a:t>stream gage</a:t>
            </a:r>
          </a:p>
        </p:txBody>
      </p:sp>
      <p:sp>
        <p:nvSpPr>
          <p:cNvPr id="29" name="TextBox 28">
            <a:extLst>
              <a:ext uri="{FF2B5EF4-FFF2-40B4-BE49-F238E27FC236}">
                <a16:creationId xmlns:a16="http://schemas.microsoft.com/office/drawing/2014/main" id="{D6D2CFBB-9C04-2940-923C-E083F336C915}"/>
              </a:ext>
            </a:extLst>
          </p:cNvPr>
          <p:cNvSpPr txBox="1"/>
          <p:nvPr/>
        </p:nvSpPr>
        <p:spPr>
          <a:xfrm>
            <a:off x="5009405" y="5638801"/>
            <a:ext cx="1254828" cy="307777"/>
          </a:xfrm>
          <a:prstGeom prst="rect">
            <a:avLst/>
          </a:prstGeom>
          <a:solidFill>
            <a:schemeClr val="accent4">
              <a:lumMod val="40000"/>
              <a:lumOff val="60000"/>
            </a:schemeClr>
          </a:solidFill>
        </p:spPr>
        <p:txBody>
          <a:bodyPr wrap="square" rtlCol="0">
            <a:spAutoFit/>
          </a:bodyPr>
          <a:lstStyle/>
          <a:p>
            <a:r>
              <a:rPr lang="en-US" sz="1400" dirty="0"/>
              <a:t>depth to </a:t>
            </a:r>
            <a:r>
              <a:rPr lang="en-US" sz="1400" dirty="0" err="1"/>
              <a:t>gw</a:t>
            </a:r>
            <a:endParaRPr lang="en-US" sz="1400" dirty="0"/>
          </a:p>
        </p:txBody>
      </p:sp>
      <p:sp>
        <p:nvSpPr>
          <p:cNvPr id="30" name="Content Placeholder 2">
            <a:extLst>
              <a:ext uri="{FF2B5EF4-FFF2-40B4-BE49-F238E27FC236}">
                <a16:creationId xmlns:a16="http://schemas.microsoft.com/office/drawing/2014/main" id="{888B847C-2635-D743-B27D-34D7AA0E158C}"/>
              </a:ext>
            </a:extLst>
          </p:cNvPr>
          <p:cNvSpPr>
            <a:spLocks noGrp="1"/>
          </p:cNvSpPr>
          <p:nvPr>
            <p:ph idx="1"/>
          </p:nvPr>
        </p:nvSpPr>
        <p:spPr>
          <a:xfrm>
            <a:off x="127904" y="1129577"/>
            <a:ext cx="9016096" cy="4765896"/>
          </a:xfrm>
        </p:spPr>
        <p:txBody>
          <a:bodyPr>
            <a:normAutofit/>
          </a:bodyPr>
          <a:lstStyle/>
          <a:p>
            <a:r>
              <a:rPr lang="en-US" sz="2300" dirty="0"/>
              <a:t>Unit 1.2: Traditional and Geodetic Methods for Tracking Water: </a:t>
            </a:r>
            <a:r>
              <a:rPr lang="en-US" sz="2300" b="1" dirty="0"/>
              <a:t>in-class</a:t>
            </a:r>
          </a:p>
          <a:p>
            <a:endParaRPr lang="en-US" sz="2100" b="1" dirty="0"/>
          </a:p>
          <a:p>
            <a:pPr marL="0" indent="0">
              <a:buNone/>
            </a:pPr>
            <a:endParaRPr lang="en-US" sz="2100" dirty="0"/>
          </a:p>
          <a:p>
            <a:pPr marL="0" indent="0">
              <a:buNone/>
            </a:pPr>
            <a:endParaRPr lang="en-US" sz="2100" dirty="0"/>
          </a:p>
          <a:p>
            <a:pPr marL="0" indent="0" algn="ctr">
              <a:buNone/>
            </a:pPr>
            <a:r>
              <a:rPr lang="en-US" sz="2000" dirty="0"/>
              <a:t>Part 1: Students confer with colleagues who researched the same method and respond to some quick questions</a:t>
            </a:r>
          </a:p>
          <a:p>
            <a:pPr marL="0" indent="0" algn="ctr">
              <a:buNone/>
            </a:pPr>
            <a:endParaRPr lang="en-US" sz="2000" dirty="0"/>
          </a:p>
          <a:p>
            <a:pPr marL="0" indent="0" algn="ctr">
              <a:buNone/>
            </a:pPr>
            <a:r>
              <a:rPr lang="en-US" sz="2000" dirty="0"/>
              <a:t>Part 2: Students form new groups with (a) representative(s) for each method and give brief, informal presentations</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100" dirty="0"/>
          </a:p>
        </p:txBody>
      </p:sp>
    </p:spTree>
    <p:extLst>
      <p:ext uri="{BB962C8B-B14F-4D97-AF65-F5344CB8AC3E}">
        <p14:creationId xmlns:p14="http://schemas.microsoft.com/office/powerpoint/2010/main" val="377460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7652"/>
            <a:ext cx="8602579" cy="502088"/>
          </a:xfrm>
        </p:spPr>
        <p:txBody>
          <a:bodyPr/>
          <a:lstStyle/>
          <a:p>
            <a:r>
              <a:rPr lang="en-US" dirty="0"/>
              <a:t>Unit 1: Exploring the Reservoirs and Pathways and Methods to Measure the Hydrologic Cycle  </a:t>
            </a:r>
          </a:p>
        </p:txBody>
      </p:sp>
      <p:sp>
        <p:nvSpPr>
          <p:cNvPr id="3" name="Content Placeholder 2"/>
          <p:cNvSpPr>
            <a:spLocks noGrp="1"/>
          </p:cNvSpPr>
          <p:nvPr>
            <p:ph idx="1"/>
          </p:nvPr>
        </p:nvSpPr>
        <p:spPr>
          <a:xfrm>
            <a:off x="127904" y="1129577"/>
            <a:ext cx="9016096" cy="4765896"/>
          </a:xfrm>
        </p:spPr>
        <p:txBody>
          <a:bodyPr>
            <a:normAutofit/>
          </a:bodyPr>
          <a:lstStyle/>
          <a:p>
            <a:pPr marL="0" indent="0">
              <a:buNone/>
            </a:pPr>
            <a:r>
              <a:rPr lang="en-US" sz="2000" dirty="0"/>
              <a:t>Part 3: </a:t>
            </a:r>
          </a:p>
          <a:p>
            <a:pPr>
              <a:buFont typeface="Arial" panose="020B0604020202020204" pitchFamily="34" charset="0"/>
              <a:buChar char="•"/>
            </a:pPr>
            <a:r>
              <a:rPr lang="en-US" sz="2000" dirty="0"/>
              <a:t>Students complete exercise with example datasets for almost every technique and asks students to identify which method is illustrated for each</a:t>
            </a:r>
          </a:p>
          <a:p>
            <a:pPr>
              <a:buFont typeface="Arial" panose="020B0604020202020204" pitchFamily="34" charset="0"/>
              <a:buChar char="•"/>
            </a:pPr>
            <a:r>
              <a:rPr lang="en-US" sz="2000" dirty="0"/>
              <a:t>Students add methods to their hydrologic cycle diagram</a:t>
            </a:r>
          </a:p>
          <a:p>
            <a:pPr lvl="1">
              <a:buFont typeface="Arial" panose="020B0604020202020204" pitchFamily="34" charset="0"/>
              <a:buChar char="•"/>
            </a:pPr>
            <a:r>
              <a:rPr lang="en-US" sz="1600" dirty="0"/>
              <a:t>(stream gaging, depth-to-groundwater, SNOTEL, vertical GPS, GRACE, reflection GPS)</a:t>
            </a:r>
          </a:p>
          <a:p>
            <a:pPr marL="457200" lvl="1" indent="0">
              <a:buNone/>
            </a:pPr>
            <a:br>
              <a:rPr lang="en-US" sz="1600" dirty="0"/>
            </a:br>
            <a:br>
              <a:rPr lang="en-US" sz="1600" dirty="0"/>
            </a:br>
            <a:endParaRPr lang="en-US" sz="1600" dirty="0"/>
          </a:p>
        </p:txBody>
      </p:sp>
      <p:pic>
        <p:nvPicPr>
          <p:cNvPr id="2050" name="Picture 2" descr="https://lh4.googleusercontent.com/Nrzyb8v_BOWRyite3sJFJq6KF_LfcxvhDg-yMHMgOnje1htkBUMyi3-y9t9Ru5T6VEcpZoKisTUmFJLV2odIWbQp20flGDlxTxhz4Hyc568pr-VHX_d_cooZg-yte3k9f0yMJUFv4t8">
            <a:extLst>
              <a:ext uri="{FF2B5EF4-FFF2-40B4-BE49-F238E27FC236}">
                <a16:creationId xmlns:a16="http://schemas.microsoft.com/office/drawing/2014/main" id="{EC3F3D8A-EB2F-0145-9A2A-17CDC18DD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807" y="3064901"/>
            <a:ext cx="4833257" cy="298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758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10" y="225630"/>
            <a:ext cx="8372104" cy="721895"/>
          </a:xfrm>
        </p:spPr>
        <p:txBody>
          <a:bodyPr/>
          <a:lstStyle/>
          <a:p>
            <a:r>
              <a:rPr lang="en-US" dirty="0"/>
              <a:t>Using unit 1 in the remote classroom</a:t>
            </a:r>
          </a:p>
        </p:txBody>
      </p:sp>
      <p:sp>
        <p:nvSpPr>
          <p:cNvPr id="3" name="Content Placeholder 2"/>
          <p:cNvSpPr>
            <a:spLocks noGrp="1"/>
          </p:cNvSpPr>
          <p:nvPr>
            <p:ph idx="1"/>
          </p:nvPr>
        </p:nvSpPr>
        <p:spPr>
          <a:xfrm>
            <a:off x="380010" y="1305224"/>
            <a:ext cx="8763990" cy="4181176"/>
          </a:xfrm>
        </p:spPr>
        <p:txBody>
          <a:bodyPr>
            <a:normAutofit fontScale="32500" lnSpcReduction="20000"/>
          </a:bodyPr>
          <a:lstStyle/>
          <a:p>
            <a:pPr>
              <a:buFont typeface="Arial" panose="020B0604020202020204" pitchFamily="34" charset="0"/>
              <a:buChar char="•"/>
            </a:pPr>
            <a:r>
              <a:rPr lang="en-US" sz="8000" dirty="0"/>
              <a:t>Nice (not essential) if students have hard copies of the hydrologic cycle diagram.</a:t>
            </a:r>
            <a:br>
              <a:rPr lang="en-US" sz="8000" dirty="0"/>
            </a:br>
            <a:endParaRPr lang="en-US" sz="8000" dirty="0"/>
          </a:p>
          <a:p>
            <a:pPr>
              <a:buFont typeface="Arial" panose="020B0604020202020204" pitchFamily="34" charset="0"/>
              <a:buChar char="•"/>
            </a:pPr>
            <a:r>
              <a:rPr lang="en-US" sz="8000" dirty="0"/>
              <a:t>May have to shuffle students in breakout rooms for the methods discussion if students are missing.</a:t>
            </a:r>
            <a:br>
              <a:rPr lang="en-US" sz="8000" dirty="0"/>
            </a:br>
            <a:endParaRPr lang="en-US" sz="8000" dirty="0"/>
          </a:p>
          <a:p>
            <a:pPr>
              <a:buFont typeface="Arial" panose="020B0604020202020204" pitchFamily="34" charset="0"/>
              <a:buChar char="•"/>
            </a:pPr>
            <a:r>
              <a:rPr lang="en-US" sz="8000" dirty="0"/>
              <a:t>Encourage students to use their screen share and annotate functions on Zoom. </a:t>
            </a:r>
            <a:br>
              <a:rPr lang="en-US" sz="2800" dirty="0"/>
            </a:br>
            <a:endParaRPr lang="en-US" sz="28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3315629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2" y="300789"/>
            <a:ext cx="8348353" cy="721895"/>
          </a:xfrm>
        </p:spPr>
        <p:txBody>
          <a:bodyPr/>
          <a:lstStyle/>
          <a:p>
            <a:r>
              <a:rPr lang="en-US" dirty="0"/>
              <a:t>Breakout session 1: methods for measuring the water cycle</a:t>
            </a:r>
          </a:p>
        </p:txBody>
      </p:sp>
      <p:sp>
        <p:nvSpPr>
          <p:cNvPr id="3" name="Content Placeholder 2"/>
          <p:cNvSpPr>
            <a:spLocks noGrp="1"/>
          </p:cNvSpPr>
          <p:nvPr>
            <p:ph idx="1"/>
          </p:nvPr>
        </p:nvSpPr>
        <p:spPr>
          <a:xfrm>
            <a:off x="534390" y="1305224"/>
            <a:ext cx="8360228" cy="4758692"/>
          </a:xfrm>
        </p:spPr>
        <p:txBody>
          <a:bodyPr>
            <a:normAutofit fontScale="25000" lnSpcReduction="20000"/>
          </a:bodyPr>
          <a:lstStyle/>
          <a:p>
            <a:pPr>
              <a:buFont typeface="Arial" panose="020B0604020202020204" pitchFamily="34" charset="0"/>
              <a:buChar char="•"/>
            </a:pPr>
            <a:r>
              <a:rPr lang="en-US" sz="9600" dirty="0"/>
              <a:t>Time: ~15 minutes</a:t>
            </a:r>
          </a:p>
          <a:p>
            <a:pPr>
              <a:buFont typeface="Arial" panose="020B0604020202020204" pitchFamily="34" charset="0"/>
              <a:buChar char="•"/>
            </a:pPr>
            <a:r>
              <a:rPr lang="en-US" sz="9600" dirty="0"/>
              <a:t>Materials provided: partially annotated water cycle diagram</a:t>
            </a:r>
          </a:p>
          <a:p>
            <a:pPr>
              <a:buFont typeface="Arial" panose="020B0604020202020204" pitchFamily="34" charset="0"/>
              <a:buChar char="•"/>
            </a:pPr>
            <a:r>
              <a:rPr lang="en-US" sz="9600" dirty="0"/>
              <a:t>What to do: </a:t>
            </a:r>
          </a:p>
          <a:p>
            <a:pPr lvl="1">
              <a:buFont typeface="Arial" panose="020B0604020202020204" pitchFamily="34" charset="0"/>
              <a:buChar char="•"/>
            </a:pPr>
            <a:r>
              <a:rPr lang="en-US" sz="9600" dirty="0"/>
              <a:t>Add any reservoirs and transport pathways necessary;</a:t>
            </a:r>
          </a:p>
          <a:p>
            <a:pPr lvl="1">
              <a:buFont typeface="Arial" panose="020B0604020202020204" pitchFamily="34" charset="0"/>
              <a:buChar char="•"/>
            </a:pPr>
            <a:r>
              <a:rPr lang="en-US" sz="9600" dirty="0"/>
              <a:t>Drag the 6 methods to where they belong on the diagram (ex: show GRACE measuring glaciers)</a:t>
            </a:r>
          </a:p>
          <a:p>
            <a:pPr lvl="2">
              <a:buFont typeface="Arial" panose="020B0604020202020204" pitchFamily="34" charset="0"/>
              <a:buChar char="•"/>
            </a:pPr>
            <a:r>
              <a:rPr lang="en-US" sz="8000" dirty="0"/>
              <a:t>Stream gaging</a:t>
            </a:r>
          </a:p>
          <a:p>
            <a:pPr lvl="2">
              <a:buFont typeface="Arial" panose="020B0604020202020204" pitchFamily="34" charset="0"/>
              <a:buChar char="•"/>
            </a:pPr>
            <a:r>
              <a:rPr lang="en-US" sz="8000" dirty="0"/>
              <a:t>Depth to groundwater</a:t>
            </a:r>
          </a:p>
          <a:p>
            <a:pPr lvl="2">
              <a:buFont typeface="Arial" panose="020B0604020202020204" pitchFamily="34" charset="0"/>
              <a:buChar char="•"/>
            </a:pPr>
            <a:r>
              <a:rPr lang="en-US" sz="8000" dirty="0"/>
              <a:t>Vertical GPS</a:t>
            </a:r>
          </a:p>
          <a:p>
            <a:pPr lvl="2">
              <a:buFont typeface="Arial" panose="020B0604020202020204" pitchFamily="34" charset="0"/>
              <a:buChar char="•"/>
            </a:pPr>
            <a:r>
              <a:rPr lang="en-US" sz="8000" dirty="0"/>
              <a:t>Reflection GPS</a:t>
            </a:r>
          </a:p>
          <a:p>
            <a:pPr lvl="2">
              <a:buFont typeface="Arial" panose="020B0604020202020204" pitchFamily="34" charset="0"/>
              <a:buChar char="•"/>
            </a:pPr>
            <a:r>
              <a:rPr lang="en-US" sz="8000" dirty="0"/>
              <a:t>SNOTEL</a:t>
            </a:r>
          </a:p>
          <a:p>
            <a:pPr lvl="2">
              <a:buFont typeface="Arial" panose="020B0604020202020204" pitchFamily="34" charset="0"/>
              <a:buChar char="•"/>
            </a:pPr>
            <a:r>
              <a:rPr lang="en-US" sz="8000" dirty="0"/>
              <a:t>GRACE</a:t>
            </a:r>
          </a:p>
          <a:p>
            <a:pPr>
              <a:buFont typeface="Arial" panose="020B0604020202020204" pitchFamily="34" charset="0"/>
              <a:buChar char="•"/>
            </a:pPr>
            <a:r>
              <a:rPr lang="en-US" sz="9600" dirty="0"/>
              <a:t>Think about and discuss:</a:t>
            </a:r>
          </a:p>
          <a:p>
            <a:pPr lvl="1">
              <a:buFont typeface="Arial" panose="020B0604020202020204" pitchFamily="34" charset="0"/>
              <a:buChar char="•"/>
            </a:pPr>
            <a:r>
              <a:rPr lang="en-US" sz="9200" dirty="0"/>
              <a:t>How would this exercise look in my face-to-face and/or remote classroom?</a:t>
            </a:r>
          </a:p>
          <a:p>
            <a:pPr marL="457200" lvl="1" indent="0">
              <a:buNone/>
            </a:pPr>
            <a:br>
              <a:rPr lang="en-US" sz="10400" dirty="0"/>
            </a:br>
            <a:endParaRPr lang="en-US" sz="10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368806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1895"/>
          </a:xfrm>
        </p:spPr>
        <p:txBody>
          <a:bodyPr/>
          <a:lstStyle/>
          <a:p>
            <a:pPr algn="ctr"/>
            <a:r>
              <a:rPr lang="en-US" dirty="0"/>
              <a:t>Breakout session #1 discussion</a:t>
            </a:r>
          </a:p>
        </p:txBody>
      </p:sp>
      <p:sp>
        <p:nvSpPr>
          <p:cNvPr id="3" name="Content Placeholder 2"/>
          <p:cNvSpPr>
            <a:spLocks noGrp="1"/>
          </p:cNvSpPr>
          <p:nvPr>
            <p:ph idx="1"/>
          </p:nvPr>
        </p:nvSpPr>
        <p:spPr>
          <a:xfrm>
            <a:off x="120316" y="1305224"/>
            <a:ext cx="9023684" cy="4181176"/>
          </a:xfrm>
        </p:spPr>
        <p:txBody>
          <a:bodyPr>
            <a:normAutofit fontScale="92500" lnSpcReduction="10000"/>
          </a:bodyPr>
          <a:lstStyle/>
          <a:p>
            <a:pPr marL="0" indent="0">
              <a:buNone/>
            </a:pPr>
            <a:br>
              <a:rPr lang="en-US" sz="2800" dirty="0"/>
            </a:br>
            <a:endParaRPr lang="en-US" sz="28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222423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Water resource monitoring GEODETIC &amp; TRADITIONAL METHODS</a:t>
            </a:r>
            <a:endParaRPr lang="en-US" sz="24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918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EA355-7D64-E042-857D-F6D8457533FE}"/>
              </a:ext>
            </a:extLst>
          </p:cNvPr>
          <p:cNvPicPr>
            <a:picLocks noChangeAspect="1"/>
          </p:cNvPicPr>
          <p:nvPr/>
        </p:nvPicPr>
        <p:blipFill rotWithShape="1">
          <a:blip r:embed="rId3"/>
          <a:srcRect l="1905" t="6133" b="7518"/>
          <a:stretch/>
        </p:blipFill>
        <p:spPr>
          <a:xfrm>
            <a:off x="0" y="821183"/>
            <a:ext cx="9144000" cy="6036817"/>
          </a:xfrm>
          <a:prstGeom prst="rect">
            <a:avLst/>
          </a:prstGeom>
        </p:spPr>
      </p:pic>
      <p:sp>
        <p:nvSpPr>
          <p:cNvPr id="12" name="Title 11">
            <a:extLst>
              <a:ext uri="{FF2B5EF4-FFF2-40B4-BE49-F238E27FC236}">
                <a16:creationId xmlns:a16="http://schemas.microsoft.com/office/drawing/2014/main" id="{11F9BE6D-FFC5-3A48-8869-CD18F902234C}"/>
              </a:ext>
            </a:extLst>
          </p:cNvPr>
          <p:cNvSpPr>
            <a:spLocks noGrp="1"/>
          </p:cNvSpPr>
          <p:nvPr>
            <p:ph type="title"/>
          </p:nvPr>
        </p:nvSpPr>
        <p:spPr>
          <a:xfrm>
            <a:off x="249382" y="237652"/>
            <a:ext cx="8680862" cy="502088"/>
          </a:xfrm>
        </p:spPr>
        <p:txBody>
          <a:bodyPr/>
          <a:lstStyle/>
          <a:p>
            <a:r>
              <a:rPr lang="en-US" dirty="0"/>
              <a:t>Example student work </a:t>
            </a:r>
            <a:r>
              <a:rPr lang="en-US" sz="2800" dirty="0"/>
              <a:t>(earlier diagram version)</a:t>
            </a:r>
          </a:p>
        </p:txBody>
      </p:sp>
    </p:spTree>
    <p:extLst>
      <p:ext uri="{BB962C8B-B14F-4D97-AF65-F5344CB8AC3E}">
        <p14:creationId xmlns:p14="http://schemas.microsoft.com/office/powerpoint/2010/main" val="37185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DE1D-D6BA-EF45-9188-B20DABE9F853}"/>
              </a:ext>
            </a:extLst>
          </p:cNvPr>
          <p:cNvSpPr>
            <a:spLocks noGrp="1"/>
          </p:cNvSpPr>
          <p:nvPr>
            <p:ph type="title"/>
          </p:nvPr>
        </p:nvSpPr>
        <p:spPr/>
        <p:txBody>
          <a:bodyPr/>
          <a:lstStyle/>
          <a:p>
            <a:r>
              <a:rPr lang="en-US" dirty="0"/>
              <a:t>More complete answer key</a:t>
            </a:r>
          </a:p>
        </p:txBody>
      </p:sp>
      <p:pic>
        <p:nvPicPr>
          <p:cNvPr id="1026" name="Picture 2" descr="https://lh5.googleusercontent.com/CcpybkuhSYEWsogy6-BVYa8u4pQHU-zdY1HD9apcvoyL6OnQSIKAc-JEZWYJOIkk9zfVPuGfHWlaBzJf-30rHhyRi-F447BVZPzI1VZvZmxLjANvN8sQvXJxda5AU2U7icCK-HPHtWk">
            <a:extLst>
              <a:ext uri="{FF2B5EF4-FFF2-40B4-BE49-F238E27FC236}">
                <a16:creationId xmlns:a16="http://schemas.microsoft.com/office/drawing/2014/main" id="{4C75A9BE-5041-D941-B4A6-A8126F585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7"/>
            <a:ext cx="9144000" cy="56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445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4781" y="4551459"/>
            <a:ext cx="8229600" cy="1054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B7FFD90F-E701-1041-8076-895106204AFD}"/>
              </a:ext>
            </a:extLst>
          </p:cNvPr>
          <p:cNvSpPr>
            <a:spLocks noGrp="1"/>
          </p:cNvSpPr>
          <p:nvPr>
            <p:ph type="title"/>
          </p:nvPr>
        </p:nvSpPr>
        <p:spPr>
          <a:xfrm>
            <a:off x="144379" y="237652"/>
            <a:ext cx="8867274" cy="502088"/>
          </a:xfrm>
        </p:spPr>
        <p:txBody>
          <a:bodyPr/>
          <a:lstStyle/>
          <a:p>
            <a:r>
              <a:rPr lang="en-US" dirty="0"/>
              <a:t>Unit 2:</a:t>
            </a:r>
            <a:r>
              <a:rPr lang="en-US" sz="3200" dirty="0"/>
              <a:t> Monitoring surface and groundwater supply in the western US</a:t>
            </a:r>
            <a:endParaRPr lang="en-US" dirty="0"/>
          </a:p>
        </p:txBody>
      </p:sp>
      <p:sp>
        <p:nvSpPr>
          <p:cNvPr id="10" name="Content Placeholder 2">
            <a:extLst>
              <a:ext uri="{FF2B5EF4-FFF2-40B4-BE49-F238E27FC236}">
                <a16:creationId xmlns:a16="http://schemas.microsoft.com/office/drawing/2014/main" id="{CA087FC9-443E-294A-8445-0D3476656501}"/>
              </a:ext>
            </a:extLst>
          </p:cNvPr>
          <p:cNvSpPr>
            <a:spLocks noGrp="1"/>
          </p:cNvSpPr>
          <p:nvPr>
            <p:ph idx="1"/>
          </p:nvPr>
        </p:nvSpPr>
        <p:spPr>
          <a:xfrm>
            <a:off x="115873" y="966537"/>
            <a:ext cx="8702197" cy="2957015"/>
          </a:xfrm>
        </p:spPr>
        <p:txBody>
          <a:bodyPr>
            <a:normAutofit/>
          </a:bodyPr>
          <a:lstStyle/>
          <a:p>
            <a:pPr marL="0" indent="0">
              <a:buNone/>
            </a:pPr>
            <a:r>
              <a:rPr lang="en-US" sz="2200" dirty="0"/>
              <a:t>Unit 2.2: Tracking Water Resources in a Western Mountain Watershed</a:t>
            </a:r>
          </a:p>
          <a:p>
            <a:pPr lvl="1"/>
            <a:r>
              <a:rPr lang="en-US" sz="1800" dirty="0"/>
              <a:t>Investigating and interpreting</a:t>
            </a:r>
            <a:r>
              <a:rPr lang="en-US" sz="1800" b="1" dirty="0"/>
              <a:t> </a:t>
            </a:r>
            <a:r>
              <a:rPr lang="en-US" sz="2000" b="1" dirty="0"/>
              <a:t>SNOTEL</a:t>
            </a:r>
            <a:r>
              <a:rPr lang="en-US" sz="1800" dirty="0"/>
              <a:t>, </a:t>
            </a:r>
            <a:r>
              <a:rPr lang="en-US" sz="2000" b="1" dirty="0"/>
              <a:t>reflection GPS</a:t>
            </a:r>
            <a:r>
              <a:rPr lang="en-US" sz="1800" dirty="0"/>
              <a:t>, and </a:t>
            </a:r>
            <a:r>
              <a:rPr lang="en-US" sz="2000" b="1" dirty="0"/>
              <a:t>stream gage</a:t>
            </a:r>
            <a:r>
              <a:rPr lang="en-US" sz="2000" dirty="0"/>
              <a:t> </a:t>
            </a:r>
            <a:r>
              <a:rPr lang="en-US" sz="1800" dirty="0"/>
              <a:t>time-series data from a typical mountainous watershed in the western U.S.</a:t>
            </a:r>
          </a:p>
        </p:txBody>
      </p:sp>
      <p:pic>
        <p:nvPicPr>
          <p:cNvPr id="5" name="Picture 2" descr="Image may contain: cloud, mountain, sky, outdoor and nature">
            <a:extLst>
              <a:ext uri="{FF2B5EF4-FFF2-40B4-BE49-F238E27FC236}">
                <a16:creationId xmlns:a16="http://schemas.microsoft.com/office/drawing/2014/main" id="{E3BBF6BE-E62C-E84A-B261-FA9C6DB0E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830" y="2696834"/>
            <a:ext cx="4168339" cy="281362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E96C28-83F7-6D4F-A50D-05D54EF8B338}"/>
              </a:ext>
            </a:extLst>
          </p:cNvPr>
          <p:cNvPicPr>
            <a:picLocks noChangeAspect="1"/>
          </p:cNvPicPr>
          <p:nvPr/>
        </p:nvPicPr>
        <p:blipFill>
          <a:blip r:embed="rId4"/>
          <a:stretch>
            <a:fillRect/>
          </a:stretch>
        </p:blipFill>
        <p:spPr>
          <a:xfrm>
            <a:off x="480305" y="2093494"/>
            <a:ext cx="3357767" cy="4186989"/>
          </a:xfrm>
          <a:prstGeom prst="rect">
            <a:avLst/>
          </a:prstGeom>
        </p:spPr>
      </p:pic>
    </p:spTree>
    <p:extLst>
      <p:ext uri="{BB962C8B-B14F-4D97-AF65-F5344CB8AC3E}">
        <p14:creationId xmlns:p14="http://schemas.microsoft.com/office/powerpoint/2010/main" val="42879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4781" y="4551459"/>
            <a:ext cx="8229600" cy="1054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B7FFD90F-E701-1041-8076-895106204AFD}"/>
              </a:ext>
            </a:extLst>
          </p:cNvPr>
          <p:cNvSpPr>
            <a:spLocks noGrp="1"/>
          </p:cNvSpPr>
          <p:nvPr>
            <p:ph type="title"/>
          </p:nvPr>
        </p:nvSpPr>
        <p:spPr>
          <a:xfrm>
            <a:off x="144379" y="237652"/>
            <a:ext cx="8867274" cy="502088"/>
          </a:xfrm>
        </p:spPr>
        <p:txBody>
          <a:bodyPr/>
          <a:lstStyle/>
          <a:p>
            <a:r>
              <a:rPr lang="en-US" dirty="0"/>
              <a:t>Unit 2:</a:t>
            </a:r>
            <a:r>
              <a:rPr lang="en-US" sz="3200" dirty="0"/>
              <a:t> Monitoring surface and groundwater supply in the western US</a:t>
            </a:r>
            <a:endParaRPr lang="en-US" dirty="0"/>
          </a:p>
        </p:txBody>
      </p:sp>
      <p:sp>
        <p:nvSpPr>
          <p:cNvPr id="10" name="Content Placeholder 2">
            <a:extLst>
              <a:ext uri="{FF2B5EF4-FFF2-40B4-BE49-F238E27FC236}">
                <a16:creationId xmlns:a16="http://schemas.microsoft.com/office/drawing/2014/main" id="{CA087FC9-443E-294A-8445-0D3476656501}"/>
              </a:ext>
            </a:extLst>
          </p:cNvPr>
          <p:cNvSpPr>
            <a:spLocks noGrp="1"/>
          </p:cNvSpPr>
          <p:nvPr>
            <p:ph idx="1"/>
          </p:nvPr>
        </p:nvSpPr>
        <p:spPr>
          <a:xfrm>
            <a:off x="127904" y="1014663"/>
            <a:ext cx="8702197" cy="2957015"/>
          </a:xfrm>
        </p:spPr>
        <p:txBody>
          <a:bodyPr>
            <a:normAutofit/>
          </a:bodyPr>
          <a:lstStyle/>
          <a:p>
            <a:pPr marL="0" indent="0">
              <a:buNone/>
            </a:pPr>
            <a:r>
              <a:rPr lang="en-US" sz="2200" dirty="0"/>
              <a:t>Unit 2.1: Tracking Water Resources in the High Plains Aquifer</a:t>
            </a:r>
          </a:p>
          <a:p>
            <a:pPr lvl="1"/>
            <a:r>
              <a:rPr lang="en-US" sz="1800" dirty="0"/>
              <a:t>Investigate and interpreting </a:t>
            </a:r>
            <a:r>
              <a:rPr lang="en-US" sz="1800" b="1" dirty="0"/>
              <a:t>GRACE</a:t>
            </a:r>
            <a:r>
              <a:rPr lang="en-US" sz="1800" dirty="0"/>
              <a:t>, </a:t>
            </a:r>
            <a:r>
              <a:rPr lang="en-US" sz="1800" b="1" dirty="0"/>
              <a:t>vertical GPS</a:t>
            </a:r>
            <a:r>
              <a:rPr lang="en-US" sz="1800" dirty="0"/>
              <a:t>, and </a:t>
            </a:r>
            <a:r>
              <a:rPr lang="en-US" sz="1800" b="1" dirty="0"/>
              <a:t>depth-to-groundwater</a:t>
            </a:r>
            <a:r>
              <a:rPr lang="en-US" sz="1800" dirty="0"/>
              <a:t> time-series data</a:t>
            </a:r>
          </a:p>
          <a:p>
            <a:pPr lvl="1"/>
            <a:r>
              <a:rPr lang="en-US" sz="1800" dirty="0"/>
              <a:t>Compare groundwater trends from shallow, rechargeable aquifer and deeper, rapidly-depleting aquifer</a:t>
            </a:r>
          </a:p>
        </p:txBody>
      </p:sp>
      <p:pic>
        <p:nvPicPr>
          <p:cNvPr id="9" name="Picture 8">
            <a:extLst>
              <a:ext uri="{FF2B5EF4-FFF2-40B4-BE49-F238E27FC236}">
                <a16:creationId xmlns:a16="http://schemas.microsoft.com/office/drawing/2014/main" id="{9F0ECB88-2895-3441-B145-6288051BE4B1}"/>
              </a:ext>
            </a:extLst>
          </p:cNvPr>
          <p:cNvPicPr>
            <a:picLocks noChangeAspect="1"/>
          </p:cNvPicPr>
          <p:nvPr/>
        </p:nvPicPr>
        <p:blipFill>
          <a:blip r:embed="rId3"/>
          <a:stretch>
            <a:fillRect/>
          </a:stretch>
        </p:blipFill>
        <p:spPr>
          <a:xfrm>
            <a:off x="1739807" y="2742783"/>
            <a:ext cx="4636930" cy="3477698"/>
          </a:xfrm>
          <a:prstGeom prst="rect">
            <a:avLst/>
          </a:prstGeom>
        </p:spPr>
      </p:pic>
      <p:sp>
        <p:nvSpPr>
          <p:cNvPr id="5" name="TextBox 4">
            <a:extLst>
              <a:ext uri="{FF2B5EF4-FFF2-40B4-BE49-F238E27FC236}">
                <a16:creationId xmlns:a16="http://schemas.microsoft.com/office/drawing/2014/main" id="{D92EBFFD-6083-8C49-A209-00A97DA60858}"/>
              </a:ext>
            </a:extLst>
          </p:cNvPr>
          <p:cNvSpPr txBox="1"/>
          <p:nvPr/>
        </p:nvSpPr>
        <p:spPr>
          <a:xfrm>
            <a:off x="2048200" y="3443157"/>
            <a:ext cx="1368767" cy="1200329"/>
          </a:xfrm>
          <a:prstGeom prst="rect">
            <a:avLst/>
          </a:prstGeom>
          <a:noFill/>
        </p:spPr>
        <p:txBody>
          <a:bodyPr wrap="square" rtlCol="0">
            <a:spAutoFit/>
          </a:bodyPr>
          <a:lstStyle/>
          <a:p>
            <a:r>
              <a:rPr lang="en-US" b="1" dirty="0">
                <a:solidFill>
                  <a:schemeClr val="bg1"/>
                </a:solidFill>
              </a:rPr>
              <a:t>Irrigated crops </a:t>
            </a:r>
          </a:p>
          <a:p>
            <a:r>
              <a:rPr lang="en-US" b="1" dirty="0">
                <a:solidFill>
                  <a:schemeClr val="bg1"/>
                </a:solidFill>
              </a:rPr>
              <a:t>and pasture</a:t>
            </a:r>
          </a:p>
        </p:txBody>
      </p:sp>
      <p:sp>
        <p:nvSpPr>
          <p:cNvPr id="6" name="TextBox 5">
            <a:extLst>
              <a:ext uri="{FF2B5EF4-FFF2-40B4-BE49-F238E27FC236}">
                <a16:creationId xmlns:a16="http://schemas.microsoft.com/office/drawing/2014/main" id="{AF3A831A-20BE-1343-A9F1-FD795FFA658E}"/>
              </a:ext>
            </a:extLst>
          </p:cNvPr>
          <p:cNvSpPr txBox="1"/>
          <p:nvPr/>
        </p:nvSpPr>
        <p:spPr>
          <a:xfrm>
            <a:off x="4415589" y="4060512"/>
            <a:ext cx="1780674" cy="646331"/>
          </a:xfrm>
          <a:prstGeom prst="rect">
            <a:avLst/>
          </a:prstGeom>
          <a:noFill/>
        </p:spPr>
        <p:txBody>
          <a:bodyPr wrap="square" rtlCol="0">
            <a:spAutoFit/>
          </a:bodyPr>
          <a:lstStyle/>
          <a:p>
            <a:pPr algn="ctr"/>
            <a:r>
              <a:rPr lang="en-US" b="1" dirty="0">
                <a:solidFill>
                  <a:schemeClr val="bg1"/>
                </a:solidFill>
              </a:rPr>
              <a:t>Uncultivated</a:t>
            </a:r>
          </a:p>
          <a:p>
            <a:pPr algn="ctr"/>
            <a:r>
              <a:rPr lang="en-US" b="1" dirty="0">
                <a:solidFill>
                  <a:schemeClr val="bg1"/>
                </a:solidFill>
              </a:rPr>
              <a:t>land</a:t>
            </a:r>
          </a:p>
        </p:txBody>
      </p:sp>
    </p:spTree>
    <p:extLst>
      <p:ext uri="{BB962C8B-B14F-4D97-AF65-F5344CB8AC3E}">
        <p14:creationId xmlns:p14="http://schemas.microsoft.com/office/powerpoint/2010/main" val="746939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4781" y="4551459"/>
            <a:ext cx="8229600" cy="1054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1">
            <a:extLst>
              <a:ext uri="{FF2B5EF4-FFF2-40B4-BE49-F238E27FC236}">
                <a16:creationId xmlns:a16="http://schemas.microsoft.com/office/drawing/2014/main" id="{9D018C4F-4AB1-714B-B21E-97D10ABB6F3F}"/>
              </a:ext>
            </a:extLst>
          </p:cNvPr>
          <p:cNvSpPr>
            <a:spLocks noGrp="1"/>
          </p:cNvSpPr>
          <p:nvPr>
            <p:ph type="title"/>
          </p:nvPr>
        </p:nvSpPr>
        <p:spPr>
          <a:xfrm>
            <a:off x="144463" y="238125"/>
            <a:ext cx="8867775" cy="501650"/>
          </a:xfrm>
        </p:spPr>
        <p:txBody>
          <a:bodyPr/>
          <a:lstStyle/>
          <a:p>
            <a:r>
              <a:rPr lang="en-US" dirty="0"/>
              <a:t>Why study the High Plains Aquifer? (HPA)</a:t>
            </a:r>
          </a:p>
        </p:txBody>
      </p:sp>
      <p:sp>
        <p:nvSpPr>
          <p:cNvPr id="12" name="Content Placeholder 2">
            <a:extLst>
              <a:ext uri="{FF2B5EF4-FFF2-40B4-BE49-F238E27FC236}">
                <a16:creationId xmlns:a16="http://schemas.microsoft.com/office/drawing/2014/main" id="{9620C9D8-6D5A-BE4A-AA46-ABCB116573D0}"/>
              </a:ext>
            </a:extLst>
          </p:cNvPr>
          <p:cNvSpPr>
            <a:spLocks noGrp="1"/>
          </p:cNvSpPr>
          <p:nvPr>
            <p:ph idx="1"/>
          </p:nvPr>
        </p:nvSpPr>
        <p:spPr>
          <a:xfrm>
            <a:off x="0" y="854328"/>
            <a:ext cx="5747657" cy="5062377"/>
          </a:xfrm>
        </p:spPr>
        <p:txBody>
          <a:bodyPr>
            <a:normAutofit/>
          </a:bodyPr>
          <a:lstStyle/>
          <a:p>
            <a:r>
              <a:rPr lang="en-US" sz="2300" dirty="0"/>
              <a:t>~1/3 of American irrigated cropland is irrigated with water pumped from HPA</a:t>
            </a:r>
          </a:p>
          <a:p>
            <a:r>
              <a:rPr lang="en-US" sz="2300" dirty="0"/>
              <a:t>&gt;2 billion worldwide depend on aquifer water</a:t>
            </a:r>
          </a:p>
          <a:p>
            <a:r>
              <a:rPr lang="en-US" sz="2300" dirty="0"/>
              <a:t>An opportunity for students to:</a:t>
            </a:r>
          </a:p>
          <a:p>
            <a:pPr lvl="1"/>
            <a:r>
              <a:rPr lang="en-US" sz="1900" b="1" dirty="0"/>
              <a:t>Interpret </a:t>
            </a:r>
            <a:r>
              <a:rPr lang="en-US" sz="1900" dirty="0"/>
              <a:t>hydrologic time-series data</a:t>
            </a:r>
          </a:p>
          <a:p>
            <a:pPr lvl="1"/>
            <a:r>
              <a:rPr lang="en-US" sz="1900" b="1" dirty="0"/>
              <a:t>Identify </a:t>
            </a:r>
            <a:r>
              <a:rPr lang="en-US" sz="1900" dirty="0"/>
              <a:t>seasonal and annual patterns</a:t>
            </a:r>
          </a:p>
          <a:p>
            <a:pPr lvl="1"/>
            <a:r>
              <a:rPr lang="en-US" sz="1900" b="1" dirty="0"/>
              <a:t>Identify</a:t>
            </a:r>
            <a:r>
              <a:rPr lang="en-US" sz="1900" dirty="0"/>
              <a:t> long-term trends in </a:t>
            </a:r>
            <a:r>
              <a:rPr lang="en-US" sz="1900" u="sng" dirty="0"/>
              <a:t>groundwater</a:t>
            </a:r>
            <a:r>
              <a:rPr lang="en-US" sz="1900" dirty="0"/>
              <a:t> using geodetic and traditional </a:t>
            </a:r>
            <a:br>
              <a:rPr lang="en-US" sz="1900" dirty="0"/>
            </a:br>
            <a:r>
              <a:rPr lang="en-US" sz="1900" dirty="0"/>
              <a:t>methods</a:t>
            </a:r>
          </a:p>
          <a:p>
            <a:pPr lvl="1"/>
            <a:r>
              <a:rPr lang="en-US" sz="1900" b="1" dirty="0"/>
              <a:t>Articulate</a:t>
            </a:r>
            <a:r>
              <a:rPr lang="en-US" sz="1900" dirty="0"/>
              <a:t> environmental and</a:t>
            </a:r>
            <a:br>
              <a:rPr lang="en-US" sz="1900" dirty="0"/>
            </a:br>
            <a:r>
              <a:rPr lang="en-US" sz="1900" dirty="0"/>
              <a:t>human use factors that </a:t>
            </a:r>
            <a:br>
              <a:rPr lang="en-US" sz="1900" dirty="0"/>
            </a:br>
            <a:r>
              <a:rPr lang="en-US" sz="1900" dirty="0"/>
              <a:t>influence water availability </a:t>
            </a:r>
          </a:p>
          <a:p>
            <a:pPr lvl="1"/>
            <a:endParaRPr lang="en-US" sz="1800" dirty="0"/>
          </a:p>
        </p:txBody>
      </p:sp>
      <p:pic>
        <p:nvPicPr>
          <p:cNvPr id="13" name="Picture 12">
            <a:extLst>
              <a:ext uri="{FF2B5EF4-FFF2-40B4-BE49-F238E27FC236}">
                <a16:creationId xmlns:a16="http://schemas.microsoft.com/office/drawing/2014/main" id="{4120BB6F-4ECC-FD44-ACBF-63B9EEA1B1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46558" y="824841"/>
            <a:ext cx="3597442" cy="5190947"/>
          </a:xfrm>
          <a:prstGeom prst="rect">
            <a:avLst/>
          </a:prstGeom>
          <a:noFill/>
          <a:ln>
            <a:noFill/>
          </a:ln>
        </p:spPr>
      </p:pic>
      <p:sp>
        <p:nvSpPr>
          <p:cNvPr id="14" name="Oval 13">
            <a:extLst>
              <a:ext uri="{FF2B5EF4-FFF2-40B4-BE49-F238E27FC236}">
                <a16:creationId xmlns:a16="http://schemas.microsoft.com/office/drawing/2014/main" id="{DD35B8C1-069A-6944-A38F-FD7129FE0F8D}"/>
              </a:ext>
            </a:extLst>
          </p:cNvPr>
          <p:cNvSpPr/>
          <p:nvPr/>
        </p:nvSpPr>
        <p:spPr>
          <a:xfrm>
            <a:off x="7170062" y="2175059"/>
            <a:ext cx="820469" cy="797379"/>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C10580-1194-DC4C-BC1D-D89108BEBC7B}"/>
              </a:ext>
            </a:extLst>
          </p:cNvPr>
          <p:cNvSpPr/>
          <p:nvPr/>
        </p:nvSpPr>
        <p:spPr>
          <a:xfrm>
            <a:off x="6692758" y="3361705"/>
            <a:ext cx="820469" cy="797379"/>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59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10" y="-1"/>
            <a:ext cx="8419606" cy="721895"/>
          </a:xfrm>
        </p:spPr>
        <p:txBody>
          <a:bodyPr/>
          <a:lstStyle/>
          <a:p>
            <a:r>
              <a:rPr lang="en-US" dirty="0"/>
              <a:t>Using unit 2 in the remote classroom</a:t>
            </a:r>
          </a:p>
        </p:txBody>
      </p:sp>
      <p:sp>
        <p:nvSpPr>
          <p:cNvPr id="3" name="Content Placeholder 2"/>
          <p:cNvSpPr>
            <a:spLocks noGrp="1"/>
          </p:cNvSpPr>
          <p:nvPr>
            <p:ph idx="1"/>
          </p:nvPr>
        </p:nvSpPr>
        <p:spPr>
          <a:xfrm>
            <a:off x="285008" y="1305224"/>
            <a:ext cx="8514608" cy="4181176"/>
          </a:xfrm>
        </p:spPr>
        <p:txBody>
          <a:bodyPr>
            <a:normAutofit fontScale="25000" lnSpcReduction="20000"/>
          </a:bodyPr>
          <a:lstStyle/>
          <a:p>
            <a:pPr>
              <a:buFont typeface="Arial" panose="020B0604020202020204" pitchFamily="34" charset="0"/>
              <a:buChar char="•"/>
            </a:pPr>
            <a:r>
              <a:rPr lang="en-US" sz="10400" dirty="0"/>
              <a:t>Nice (not essential) if at least one student per group can view (and screen share) the data in Excel; “hovering” over the data yields precise dates and magnitudes.</a:t>
            </a:r>
            <a:br>
              <a:rPr lang="en-US" sz="10400" dirty="0"/>
            </a:br>
            <a:endParaRPr lang="en-US" sz="10400" dirty="0"/>
          </a:p>
          <a:p>
            <a:pPr>
              <a:buFont typeface="Arial" panose="020B0604020202020204" pitchFamily="34" charset="0"/>
              <a:buChar char="•"/>
            </a:pPr>
            <a:r>
              <a:rPr lang="en-US" sz="10400" dirty="0"/>
              <a:t>I like to start with the Western Mountain Watershed case study (Unit 2.1) and conclude with the High Plains Aquifer case study (Unit 2.2).</a:t>
            </a:r>
            <a:br>
              <a:rPr lang="en-US" sz="10400" dirty="0"/>
            </a:br>
            <a:endParaRPr lang="en-US" sz="10400" dirty="0"/>
          </a:p>
          <a:p>
            <a:pPr>
              <a:buFont typeface="Arial" panose="020B0604020202020204" pitchFamily="34" charset="0"/>
              <a:buChar char="•"/>
            </a:pPr>
            <a:r>
              <a:rPr lang="en-US" sz="10400" dirty="0"/>
              <a:t>Encourage students to use their screen share and annotate functions on Zoom. </a:t>
            </a:r>
            <a:br>
              <a:rPr lang="en-US" sz="10400" dirty="0"/>
            </a:br>
            <a:endParaRPr lang="en-US" sz="10400" dirty="0"/>
          </a:p>
          <a:p>
            <a:pPr marL="0" indent="0">
              <a:buNone/>
            </a:pPr>
            <a:endParaRPr lang="en-US" sz="10400" dirty="0"/>
          </a:p>
          <a:p>
            <a:pPr marL="0" indent="0">
              <a:buNone/>
            </a:pPr>
            <a:endParaRPr lang="en-US" sz="10400" dirty="0"/>
          </a:p>
          <a:p>
            <a:pPr marL="0" indent="0">
              <a:buNone/>
            </a:pPr>
            <a:endParaRPr lang="en-US" sz="10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1713009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E6D-5307-234B-B5C5-0AD9E8D4E9F3}"/>
              </a:ext>
            </a:extLst>
          </p:cNvPr>
          <p:cNvSpPr>
            <a:spLocks noGrp="1"/>
          </p:cNvSpPr>
          <p:nvPr>
            <p:ph type="title"/>
          </p:nvPr>
        </p:nvSpPr>
        <p:spPr/>
        <p:txBody>
          <a:bodyPr/>
          <a:lstStyle/>
          <a:p>
            <a:r>
              <a:rPr lang="en-US" dirty="0"/>
              <a:t>Breakout session #2: High Plains Aquifer</a:t>
            </a:r>
          </a:p>
        </p:txBody>
      </p:sp>
      <p:sp>
        <p:nvSpPr>
          <p:cNvPr id="3" name="Content Placeholder 2">
            <a:extLst>
              <a:ext uri="{FF2B5EF4-FFF2-40B4-BE49-F238E27FC236}">
                <a16:creationId xmlns:a16="http://schemas.microsoft.com/office/drawing/2014/main" id="{F5538516-E050-7B43-96AC-4E27C8B514BC}"/>
              </a:ext>
            </a:extLst>
          </p:cNvPr>
          <p:cNvSpPr>
            <a:spLocks noGrp="1"/>
          </p:cNvSpPr>
          <p:nvPr>
            <p:ph idx="1"/>
          </p:nvPr>
        </p:nvSpPr>
        <p:spPr>
          <a:xfrm>
            <a:off x="457200" y="1139337"/>
            <a:ext cx="8229600" cy="4765896"/>
          </a:xfrm>
        </p:spPr>
        <p:txBody>
          <a:bodyPr>
            <a:normAutofit fontScale="32500" lnSpcReduction="20000"/>
          </a:bodyPr>
          <a:lstStyle/>
          <a:p>
            <a:pPr>
              <a:buFont typeface="Arial" panose="020B0604020202020204" pitchFamily="34" charset="0"/>
              <a:buChar char="•"/>
            </a:pPr>
            <a:r>
              <a:rPr lang="en-US" sz="8600" dirty="0"/>
              <a:t>Time: ~25 minutes</a:t>
            </a:r>
          </a:p>
          <a:p>
            <a:pPr>
              <a:buFont typeface="Arial" panose="020B0604020202020204" pitchFamily="34" charset="0"/>
              <a:buChar char="•"/>
            </a:pPr>
            <a:r>
              <a:rPr lang="en-US" sz="8600" dirty="0"/>
              <a:t>Materials provided: </a:t>
            </a:r>
          </a:p>
          <a:p>
            <a:pPr lvl="1">
              <a:buFont typeface="Arial" panose="020B0604020202020204" pitchFamily="34" charset="0"/>
              <a:buChar char="•"/>
            </a:pPr>
            <a:r>
              <a:rPr lang="en-US" sz="8600" dirty="0"/>
              <a:t>Participant Google slides – </a:t>
            </a:r>
            <a:r>
              <a:rPr lang="en-US" sz="8600" u="sng" dirty="0"/>
              <a:t>START ON SLIDE 6</a:t>
            </a:r>
          </a:p>
          <a:p>
            <a:pPr lvl="1">
              <a:buFont typeface="Arial" panose="020B0604020202020204" pitchFamily="34" charset="0"/>
              <a:buChar char="•"/>
            </a:pPr>
            <a:r>
              <a:rPr lang="en-US" sz="8600" dirty="0"/>
              <a:t>Unit 2.1 student exercise</a:t>
            </a:r>
          </a:p>
          <a:p>
            <a:pPr>
              <a:buFont typeface="Arial" panose="020B0604020202020204" pitchFamily="34" charset="0"/>
              <a:buChar char="•"/>
            </a:pPr>
            <a:r>
              <a:rPr lang="en-US" sz="8600" dirty="0"/>
              <a:t>What to do: </a:t>
            </a:r>
          </a:p>
          <a:p>
            <a:pPr lvl="1">
              <a:buFont typeface="Arial" panose="020B0604020202020204" pitchFamily="34" charset="0"/>
              <a:buChar char="•"/>
            </a:pPr>
            <a:r>
              <a:rPr lang="en-US" sz="8600" dirty="0"/>
              <a:t>Complete questions in Google Slides document (drawn from the student exercise)</a:t>
            </a:r>
          </a:p>
          <a:p>
            <a:pPr>
              <a:buFont typeface="Arial" panose="020B0604020202020204" pitchFamily="34" charset="0"/>
              <a:buChar char="•"/>
            </a:pPr>
            <a:r>
              <a:rPr lang="en-US" sz="8600" dirty="0"/>
              <a:t>Think about: </a:t>
            </a:r>
          </a:p>
          <a:p>
            <a:pPr lvl="1">
              <a:buFont typeface="Arial" panose="020B0604020202020204" pitchFamily="34" charset="0"/>
              <a:buChar char="•"/>
            </a:pPr>
            <a:r>
              <a:rPr lang="en-US" sz="8600" dirty="0"/>
              <a:t>What will your students will most find challenging and how would you scaffold their learning?</a:t>
            </a:r>
          </a:p>
          <a:p>
            <a:endParaRPr lang="en-US" dirty="0"/>
          </a:p>
        </p:txBody>
      </p:sp>
    </p:spTree>
    <p:extLst>
      <p:ext uri="{BB962C8B-B14F-4D97-AF65-F5344CB8AC3E}">
        <p14:creationId xmlns:p14="http://schemas.microsoft.com/office/powerpoint/2010/main" val="785333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1895"/>
          </a:xfrm>
        </p:spPr>
        <p:txBody>
          <a:bodyPr/>
          <a:lstStyle/>
          <a:p>
            <a:pPr algn="ctr"/>
            <a:r>
              <a:rPr lang="en-US" dirty="0"/>
              <a:t>Breakout session #2 discussion</a:t>
            </a:r>
          </a:p>
        </p:txBody>
      </p:sp>
      <p:sp>
        <p:nvSpPr>
          <p:cNvPr id="3" name="Content Placeholder 2"/>
          <p:cNvSpPr>
            <a:spLocks noGrp="1"/>
          </p:cNvSpPr>
          <p:nvPr>
            <p:ph idx="1"/>
          </p:nvPr>
        </p:nvSpPr>
        <p:spPr>
          <a:xfrm>
            <a:off x="120316" y="1305224"/>
            <a:ext cx="9023684" cy="4181176"/>
          </a:xfrm>
        </p:spPr>
        <p:txBody>
          <a:bodyPr>
            <a:normAutofit fontScale="92500" lnSpcReduction="10000"/>
          </a:bodyPr>
          <a:lstStyle/>
          <a:p>
            <a:pPr marL="0" indent="0">
              <a:buNone/>
            </a:pPr>
            <a:br>
              <a:rPr lang="en-US" sz="2800" dirty="0"/>
            </a:br>
            <a:endParaRPr lang="en-US" sz="28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2586419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5F9A118-719D-784A-8EFF-B860FB319E12}"/>
              </a:ext>
            </a:extLst>
          </p:cNvPr>
          <p:cNvSpPr txBox="1">
            <a:spLocks/>
          </p:cNvSpPr>
          <p:nvPr/>
        </p:nvSpPr>
        <p:spPr>
          <a:xfrm>
            <a:off x="216569" y="3874169"/>
            <a:ext cx="8927431" cy="9264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1600" dirty="0">
                <a:latin typeface="Arial" panose="020B0604020202020204" pitchFamily="34" charset="0"/>
                <a:ea typeface="MS Mincho" panose="02020609040205080304" pitchFamily="49" charset="-128"/>
              </a:rPr>
              <a:t>Figure 5: Data showing percent of High Plains Aquifer area that was in a state of drought between 2000 and 2019. Periods with a lot of orange-red-maroon colors are times of widespread severe drought. From US Drought Monitor.</a:t>
            </a:r>
            <a:endParaRPr lang="en-US" sz="1600" dirty="0"/>
          </a:p>
        </p:txBody>
      </p:sp>
      <p:pic>
        <p:nvPicPr>
          <p:cNvPr id="5" name="Picture 4">
            <a:extLst>
              <a:ext uri="{FF2B5EF4-FFF2-40B4-BE49-F238E27FC236}">
                <a16:creationId xmlns:a16="http://schemas.microsoft.com/office/drawing/2014/main" id="{A0457991-CFD0-7846-A8FF-96D20B197527}"/>
              </a:ext>
            </a:extLst>
          </p:cNvPr>
          <p:cNvPicPr/>
          <p:nvPr/>
        </p:nvPicPr>
        <p:blipFill rotWithShape="1">
          <a:blip r:embed="rId2">
            <a:extLst>
              <a:ext uri="{28A0092B-C50C-407E-A947-70E740481C1C}">
                <a14:useLocalDpi xmlns:a14="http://schemas.microsoft.com/office/drawing/2010/main" val="0"/>
              </a:ext>
            </a:extLst>
          </a:blip>
          <a:srcRect t="3704"/>
          <a:stretch/>
        </p:blipFill>
        <p:spPr>
          <a:xfrm>
            <a:off x="1409" y="700790"/>
            <a:ext cx="9144000" cy="2891480"/>
          </a:xfrm>
          <a:prstGeom prst="rect">
            <a:avLst/>
          </a:prstGeom>
        </p:spPr>
      </p:pic>
      <p:sp>
        <p:nvSpPr>
          <p:cNvPr id="6" name="Rectangle 5">
            <a:extLst>
              <a:ext uri="{FF2B5EF4-FFF2-40B4-BE49-F238E27FC236}">
                <a16:creationId xmlns:a16="http://schemas.microsoft.com/office/drawing/2014/main" id="{A85409F6-E24F-B645-A44F-8D5E8D75313F}"/>
              </a:ext>
            </a:extLst>
          </p:cNvPr>
          <p:cNvSpPr/>
          <p:nvPr/>
        </p:nvSpPr>
        <p:spPr>
          <a:xfrm>
            <a:off x="192505" y="4964578"/>
            <a:ext cx="8795084" cy="954107"/>
          </a:xfrm>
          <a:prstGeom prst="rect">
            <a:avLst/>
          </a:prstGeom>
        </p:spPr>
        <p:txBody>
          <a:bodyPr wrap="square">
            <a:spAutoFit/>
          </a:bodyPr>
          <a:lstStyle/>
          <a:p>
            <a:pPr marR="0" lvl="0">
              <a:spcBef>
                <a:spcPts val="0"/>
              </a:spcBef>
              <a:spcAft>
                <a:spcPts val="0"/>
              </a:spcAft>
            </a:pPr>
            <a:r>
              <a:rPr lang="en-US" sz="2800" dirty="0">
                <a:latin typeface="+mj-lt"/>
                <a:ea typeface="MS Mincho" panose="02020609040205080304" pitchFamily="49" charset="-128"/>
              </a:rPr>
              <a:t>3. Based on Figure 5, list any periods of time that look particularly dry in the High Plains Aquifer.</a:t>
            </a:r>
            <a:endParaRPr lang="en-US" sz="2800" dirty="0">
              <a:effectLst/>
              <a:latin typeface="+mj-lt"/>
              <a:ea typeface="MS Mincho" panose="02020609040205080304" pitchFamily="49" charset="-128"/>
            </a:endParaRPr>
          </a:p>
        </p:txBody>
      </p:sp>
      <p:sp>
        <p:nvSpPr>
          <p:cNvPr id="8" name="Oval 7">
            <a:extLst>
              <a:ext uri="{FF2B5EF4-FFF2-40B4-BE49-F238E27FC236}">
                <a16:creationId xmlns:a16="http://schemas.microsoft.com/office/drawing/2014/main" id="{15A7304B-0B64-AB4C-BA2B-2893E5BAF31E}"/>
              </a:ext>
            </a:extLst>
          </p:cNvPr>
          <p:cNvSpPr/>
          <p:nvPr/>
        </p:nvSpPr>
        <p:spPr>
          <a:xfrm>
            <a:off x="1484416" y="1142990"/>
            <a:ext cx="1436916"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9FDAA6-E10E-3748-8D96-6E4A4E8D88BD}"/>
              </a:ext>
            </a:extLst>
          </p:cNvPr>
          <p:cNvSpPr/>
          <p:nvPr/>
        </p:nvSpPr>
        <p:spPr>
          <a:xfrm>
            <a:off x="3369208" y="1142989"/>
            <a:ext cx="477826"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BA860A-75AF-5443-A2B6-B8CCE3B1AB7E}"/>
              </a:ext>
            </a:extLst>
          </p:cNvPr>
          <p:cNvSpPr/>
          <p:nvPr/>
        </p:nvSpPr>
        <p:spPr>
          <a:xfrm>
            <a:off x="5960533" y="1142990"/>
            <a:ext cx="737152"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A55C60-720B-AD45-B343-A80796906E6C}"/>
              </a:ext>
            </a:extLst>
          </p:cNvPr>
          <p:cNvSpPr/>
          <p:nvPr/>
        </p:nvSpPr>
        <p:spPr>
          <a:xfrm>
            <a:off x="8562108" y="1142988"/>
            <a:ext cx="617518"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0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ttps://lh5.googleusercontent.com/px7GCztFfwf57CvnkFwXosY90sW2G4_n-Fmndbxt2DzaBVRZX5_U7WE12_QjUGSir6OPPjZB6nMkKCFCqILqO1qXtr0srof-6Dxj7_OZzBSzzphZ-2KAnXpaSTFpaTqS6xvzDm6qsCc">
            <a:extLst>
              <a:ext uri="{FF2B5EF4-FFF2-40B4-BE49-F238E27FC236}">
                <a16:creationId xmlns:a16="http://schemas.microsoft.com/office/drawing/2014/main" id="{3A32A2CA-921C-0F48-A7D5-9C8A97AF5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01" y="133659"/>
            <a:ext cx="8788050" cy="441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A6F92-1FB4-3C44-B80F-84D796F51387}"/>
              </a:ext>
            </a:extLst>
          </p:cNvPr>
          <p:cNvSpPr/>
          <p:nvPr/>
        </p:nvSpPr>
        <p:spPr>
          <a:xfrm>
            <a:off x="128401" y="4701685"/>
            <a:ext cx="5369874" cy="923330"/>
          </a:xfrm>
          <a:prstGeom prst="rect">
            <a:avLst/>
          </a:prstGeom>
        </p:spPr>
        <p:txBody>
          <a:bodyPr wrap="square">
            <a:spAutoFit/>
          </a:bodyPr>
          <a:lstStyle/>
          <a:p>
            <a:r>
              <a:rPr lang="en-US" i="1" dirty="0">
                <a:solidFill>
                  <a:srgbClr val="0000FF"/>
                </a:solidFill>
                <a:latin typeface="Arial" panose="020B0604020202020204" pitchFamily="34" charset="0"/>
              </a:rPr>
              <a:t>Showed significant drawdown in drought years</a:t>
            </a:r>
            <a:br>
              <a:rPr lang="en-US" dirty="0">
                <a:solidFill>
                  <a:srgbClr val="000000"/>
                </a:solidFill>
                <a:latin typeface="Arial" panose="020B0604020202020204" pitchFamily="34" charset="0"/>
              </a:rPr>
            </a:br>
            <a:br>
              <a:rPr lang="en-US" dirty="0">
                <a:solidFill>
                  <a:srgbClr val="000000"/>
                </a:solidFill>
                <a:latin typeface="Arial" panose="020B0604020202020204" pitchFamily="34" charset="0"/>
              </a:rPr>
            </a:br>
            <a:r>
              <a:rPr lang="en-US" i="1" dirty="0">
                <a:solidFill>
                  <a:srgbClr val="0000FF"/>
                </a:solidFill>
                <a:latin typeface="Arial" panose="020B0604020202020204" pitchFamily="34" charset="0"/>
              </a:rPr>
              <a:t>Aquifer has maintained similar long-term average</a:t>
            </a:r>
            <a:endParaRPr lang="en-US" dirty="0"/>
          </a:p>
        </p:txBody>
      </p:sp>
      <p:pic>
        <p:nvPicPr>
          <p:cNvPr id="1026" name="Picture 2" descr="https://lh6.googleusercontent.com/f0hbxlZePfwdY1NTwkuBycaTtID631hq5LtMPn7rzCW2HyLxrHyrPPaZQzJBCYjZCHxh5Cpqq6gpPBR3uAKpw_uHMnAtpAplHAUz6mS_j9O3PU8LN_BL2TvbHlV4OUC7NKxfk024kFg">
            <a:extLst>
              <a:ext uri="{FF2B5EF4-FFF2-40B4-BE49-F238E27FC236}">
                <a16:creationId xmlns:a16="http://schemas.microsoft.com/office/drawing/2014/main" id="{198029F7-C368-D74D-A8AC-F827C94EB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739" y="3990108"/>
            <a:ext cx="1984384" cy="286789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CD6C22E-F549-6946-B132-29D8CA0B9488}"/>
              </a:ext>
            </a:extLst>
          </p:cNvPr>
          <p:cNvSpPr/>
          <p:nvPr/>
        </p:nvSpPr>
        <p:spPr>
          <a:xfrm>
            <a:off x="1690366" y="1343238"/>
            <a:ext cx="1250125"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1A46FEC-BA08-8F43-88DC-AB4587B7595D}"/>
              </a:ext>
            </a:extLst>
          </p:cNvPr>
          <p:cNvSpPr/>
          <p:nvPr/>
        </p:nvSpPr>
        <p:spPr>
          <a:xfrm>
            <a:off x="3330146" y="1343237"/>
            <a:ext cx="415711"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2815F3-A6F5-174D-AF18-9B71829AE7B3}"/>
              </a:ext>
            </a:extLst>
          </p:cNvPr>
          <p:cNvSpPr/>
          <p:nvPr/>
        </p:nvSpPr>
        <p:spPr>
          <a:xfrm>
            <a:off x="5584613" y="1343238"/>
            <a:ext cx="641327"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645E2D-DBF8-2C40-B517-8FA4EED1F5E1}"/>
              </a:ext>
            </a:extLst>
          </p:cNvPr>
          <p:cNvSpPr/>
          <p:nvPr/>
        </p:nvSpPr>
        <p:spPr>
          <a:xfrm>
            <a:off x="7847999" y="1343236"/>
            <a:ext cx="537244" cy="2731179"/>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8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322" y="5340338"/>
            <a:ext cx="7086878" cy="757137"/>
          </a:xfrm>
        </p:spPr>
        <p:txBody>
          <a:bodyPr/>
          <a:lstStyle/>
          <a:p>
            <a:pPr algn="ctr"/>
            <a:r>
              <a:rPr lang="en-US" dirty="0"/>
              <a:t>High Precision vertical GPs</a:t>
            </a:r>
            <a:endParaRPr lang="en-US" sz="2400" dirty="0"/>
          </a:p>
        </p:txBody>
      </p:sp>
      <p:pic>
        <p:nvPicPr>
          <p:cNvPr id="4" name="Picture 3">
            <a:extLst>
              <a:ext uri="{FF2B5EF4-FFF2-40B4-BE49-F238E27FC236}">
                <a16:creationId xmlns:a16="http://schemas.microsoft.com/office/drawing/2014/main" id="{58A77F71-8872-9747-926C-A9F86E9BAF1C}"/>
              </a:ext>
            </a:extLst>
          </p:cNvPr>
          <p:cNvPicPr>
            <a:picLocks noChangeAspect="1"/>
          </p:cNvPicPr>
          <p:nvPr/>
        </p:nvPicPr>
        <p:blipFill>
          <a:blip r:embed="rId3"/>
          <a:stretch>
            <a:fillRect/>
          </a:stretch>
        </p:blipFill>
        <p:spPr>
          <a:xfrm>
            <a:off x="2082798" y="1523999"/>
            <a:ext cx="4927602" cy="3695701"/>
          </a:xfrm>
          <a:prstGeom prst="rect">
            <a:avLst/>
          </a:prstGeom>
        </p:spPr>
      </p:pic>
    </p:spTree>
    <p:extLst>
      <p:ext uri="{BB962C8B-B14F-4D97-AF65-F5344CB8AC3E}">
        <p14:creationId xmlns:p14="http://schemas.microsoft.com/office/powerpoint/2010/main" val="1636714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m2vTMs7KIyQYz4edBr-tC3G4RdmheC_zpHFQVJAlQ-F5D3xZCzUcl8nCgsuAByVAVmUV6vFZCP2bsJVsbn27OBbmIiP6ScDPOuU7t_sjPaMgiImuxE2IBMspjlC--Hak42rDNwVJqyc">
            <a:extLst>
              <a:ext uri="{FF2B5EF4-FFF2-40B4-BE49-F238E27FC236}">
                <a16:creationId xmlns:a16="http://schemas.microsoft.com/office/drawing/2014/main" id="{24CED849-2116-BF4D-9D79-1E511E27E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06663"/>
            <a:ext cx="8801100" cy="378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4014052-3219-384F-9020-85A186E55337}"/>
              </a:ext>
            </a:extLst>
          </p:cNvPr>
          <p:cNvSpPr/>
          <p:nvPr/>
        </p:nvSpPr>
        <p:spPr>
          <a:xfrm>
            <a:off x="385947" y="4381052"/>
            <a:ext cx="4572000" cy="1477328"/>
          </a:xfrm>
          <a:prstGeom prst="rect">
            <a:avLst/>
          </a:prstGeom>
        </p:spPr>
        <p:txBody>
          <a:bodyPr>
            <a:spAutoFit/>
          </a:bodyPr>
          <a:lstStyle/>
          <a:p>
            <a:r>
              <a:rPr lang="en-US" i="1" dirty="0">
                <a:solidFill>
                  <a:srgbClr val="0000FF"/>
                </a:solidFill>
                <a:latin typeface="Arial" panose="020B0604020202020204" pitchFamily="34" charset="0"/>
              </a:rPr>
              <a:t>No change in drought years</a:t>
            </a:r>
            <a:br>
              <a:rPr lang="en-US" dirty="0">
                <a:solidFill>
                  <a:srgbClr val="000000"/>
                </a:solidFill>
                <a:latin typeface="Arial" panose="020B0604020202020204" pitchFamily="34" charset="0"/>
              </a:rPr>
            </a:br>
            <a:br>
              <a:rPr lang="en-US" dirty="0">
                <a:solidFill>
                  <a:srgbClr val="000000"/>
                </a:solidFill>
                <a:latin typeface="Arial" panose="020B0604020202020204" pitchFamily="34" charset="0"/>
              </a:rPr>
            </a:br>
            <a:r>
              <a:rPr lang="en-US" i="1" dirty="0">
                <a:solidFill>
                  <a:srgbClr val="0000FF"/>
                </a:solidFill>
                <a:latin typeface="Arial" panose="020B0604020202020204" pitchFamily="34" charset="0"/>
              </a:rPr>
              <a:t>Shows consistent decrease over long-term </a:t>
            </a:r>
            <a:endParaRPr lang="en-US" dirty="0"/>
          </a:p>
          <a:p>
            <a:br>
              <a:rPr lang="en-US" dirty="0"/>
            </a:br>
            <a:endParaRPr lang="en-US" dirty="0"/>
          </a:p>
        </p:txBody>
      </p:sp>
    </p:spTree>
    <p:extLst>
      <p:ext uri="{BB962C8B-B14F-4D97-AF65-F5344CB8AC3E}">
        <p14:creationId xmlns:p14="http://schemas.microsoft.com/office/powerpoint/2010/main" val="1771823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A67F16-CF6E-D942-840A-A6DA7836945C}"/>
              </a:ext>
            </a:extLst>
          </p:cNvPr>
          <p:cNvSpPr>
            <a:spLocks noGrp="1"/>
          </p:cNvSpPr>
          <p:nvPr>
            <p:ph type="title"/>
          </p:nvPr>
        </p:nvSpPr>
        <p:spPr>
          <a:xfrm>
            <a:off x="457200" y="351956"/>
            <a:ext cx="8229600" cy="502088"/>
          </a:xfrm>
        </p:spPr>
        <p:txBody>
          <a:bodyPr/>
          <a:lstStyle/>
          <a:p>
            <a:r>
              <a:rPr lang="en-US" dirty="0"/>
              <a:t>Why the difference in pattern between</a:t>
            </a:r>
            <a:br>
              <a:rPr lang="en-US" dirty="0"/>
            </a:br>
            <a:r>
              <a:rPr lang="en-US" dirty="0"/>
              <a:t>the 2 ground water wells?</a:t>
            </a:r>
          </a:p>
        </p:txBody>
      </p:sp>
      <p:pic>
        <p:nvPicPr>
          <p:cNvPr id="8" name="Picture 7">
            <a:extLst>
              <a:ext uri="{FF2B5EF4-FFF2-40B4-BE49-F238E27FC236}">
                <a16:creationId xmlns:a16="http://schemas.microsoft.com/office/drawing/2014/main" id="{1A2642A9-F233-9048-94F0-D34901E9B1ED}"/>
              </a:ext>
            </a:extLst>
          </p:cNvPr>
          <p:cNvPicPr>
            <a:picLocks noChangeAspect="1"/>
          </p:cNvPicPr>
          <p:nvPr/>
        </p:nvPicPr>
        <p:blipFill>
          <a:blip r:embed="rId3"/>
          <a:stretch>
            <a:fillRect/>
          </a:stretch>
        </p:blipFill>
        <p:spPr>
          <a:xfrm>
            <a:off x="129088" y="2372941"/>
            <a:ext cx="4251327" cy="1630139"/>
          </a:xfrm>
          <a:prstGeom prst="rect">
            <a:avLst/>
          </a:prstGeom>
        </p:spPr>
      </p:pic>
      <p:pic>
        <p:nvPicPr>
          <p:cNvPr id="9" name="Picture 8">
            <a:extLst>
              <a:ext uri="{FF2B5EF4-FFF2-40B4-BE49-F238E27FC236}">
                <a16:creationId xmlns:a16="http://schemas.microsoft.com/office/drawing/2014/main" id="{95CF4706-E550-004D-A27D-033DCD0C6D71}"/>
              </a:ext>
            </a:extLst>
          </p:cNvPr>
          <p:cNvPicPr>
            <a:picLocks noChangeAspect="1"/>
          </p:cNvPicPr>
          <p:nvPr/>
        </p:nvPicPr>
        <p:blipFill rotWithShape="1">
          <a:blip r:embed="rId4"/>
          <a:srcRect r="7160"/>
          <a:stretch/>
        </p:blipFill>
        <p:spPr>
          <a:xfrm>
            <a:off x="129088" y="4658865"/>
            <a:ext cx="4251327" cy="1532830"/>
          </a:xfrm>
          <a:prstGeom prst="rect">
            <a:avLst/>
          </a:prstGeom>
        </p:spPr>
      </p:pic>
      <p:sp>
        <p:nvSpPr>
          <p:cNvPr id="10" name="TextBox 9">
            <a:extLst>
              <a:ext uri="{FF2B5EF4-FFF2-40B4-BE49-F238E27FC236}">
                <a16:creationId xmlns:a16="http://schemas.microsoft.com/office/drawing/2014/main" id="{EABCCDEE-0CBB-294A-A63C-D9D39C6A36C7}"/>
              </a:ext>
            </a:extLst>
          </p:cNvPr>
          <p:cNvSpPr txBox="1"/>
          <p:nvPr/>
        </p:nvSpPr>
        <p:spPr>
          <a:xfrm>
            <a:off x="3396958" y="1843317"/>
            <a:ext cx="1064225" cy="492443"/>
          </a:xfrm>
          <a:prstGeom prst="rect">
            <a:avLst/>
          </a:prstGeom>
          <a:noFill/>
        </p:spPr>
        <p:txBody>
          <a:bodyPr wrap="square" rtlCol="0">
            <a:spAutoFit/>
          </a:bodyPr>
          <a:lstStyle/>
          <a:p>
            <a:r>
              <a:rPr lang="en-US" sz="2600" dirty="0"/>
              <a:t>GW-1</a:t>
            </a:r>
          </a:p>
        </p:txBody>
      </p:sp>
      <p:sp>
        <p:nvSpPr>
          <p:cNvPr id="11" name="TextBox 10">
            <a:extLst>
              <a:ext uri="{FF2B5EF4-FFF2-40B4-BE49-F238E27FC236}">
                <a16:creationId xmlns:a16="http://schemas.microsoft.com/office/drawing/2014/main" id="{6E5FB044-0E5B-4846-819E-C0F7D1365DB4}"/>
              </a:ext>
            </a:extLst>
          </p:cNvPr>
          <p:cNvSpPr txBox="1"/>
          <p:nvPr/>
        </p:nvSpPr>
        <p:spPr>
          <a:xfrm>
            <a:off x="3380738" y="4166422"/>
            <a:ext cx="1064225" cy="492443"/>
          </a:xfrm>
          <a:prstGeom prst="rect">
            <a:avLst/>
          </a:prstGeom>
          <a:noFill/>
        </p:spPr>
        <p:txBody>
          <a:bodyPr wrap="square" rtlCol="0">
            <a:spAutoFit/>
          </a:bodyPr>
          <a:lstStyle/>
          <a:p>
            <a:r>
              <a:rPr lang="en-US" sz="2600" dirty="0"/>
              <a:t>GW-2</a:t>
            </a:r>
          </a:p>
        </p:txBody>
      </p:sp>
      <p:sp>
        <p:nvSpPr>
          <p:cNvPr id="12" name="Oval 11">
            <a:extLst>
              <a:ext uri="{FF2B5EF4-FFF2-40B4-BE49-F238E27FC236}">
                <a16:creationId xmlns:a16="http://schemas.microsoft.com/office/drawing/2014/main" id="{5D156B8D-5BB2-7148-BD56-29603962BE56}"/>
              </a:ext>
            </a:extLst>
          </p:cNvPr>
          <p:cNvSpPr/>
          <p:nvPr/>
        </p:nvSpPr>
        <p:spPr>
          <a:xfrm>
            <a:off x="457201" y="2815302"/>
            <a:ext cx="1554480" cy="282903"/>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86FCEB-2AF5-924D-9B2B-3415A2EBB635}"/>
              </a:ext>
            </a:extLst>
          </p:cNvPr>
          <p:cNvSpPr/>
          <p:nvPr/>
        </p:nvSpPr>
        <p:spPr>
          <a:xfrm>
            <a:off x="577442" y="5082894"/>
            <a:ext cx="1554480" cy="282903"/>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30DD8A-7FA1-534C-96C6-C050BE444E0D}"/>
              </a:ext>
            </a:extLst>
          </p:cNvPr>
          <p:cNvSpPr/>
          <p:nvPr/>
        </p:nvSpPr>
        <p:spPr>
          <a:xfrm>
            <a:off x="8100512" y="618255"/>
            <a:ext cx="409467" cy="41817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BB07B9-9324-664F-88BC-F0746EE7B59D}"/>
              </a:ext>
            </a:extLst>
          </p:cNvPr>
          <p:cNvPicPr>
            <a:picLocks noChangeAspect="1"/>
          </p:cNvPicPr>
          <p:nvPr/>
        </p:nvPicPr>
        <p:blipFill>
          <a:blip r:embed="rId5"/>
          <a:stretch>
            <a:fillRect/>
          </a:stretch>
        </p:blipFill>
        <p:spPr>
          <a:xfrm>
            <a:off x="4535008" y="2309321"/>
            <a:ext cx="4510875" cy="1895875"/>
          </a:xfrm>
          <a:prstGeom prst="rect">
            <a:avLst/>
          </a:prstGeom>
        </p:spPr>
      </p:pic>
      <p:pic>
        <p:nvPicPr>
          <p:cNvPr id="21" name="Picture 20">
            <a:extLst>
              <a:ext uri="{FF2B5EF4-FFF2-40B4-BE49-F238E27FC236}">
                <a16:creationId xmlns:a16="http://schemas.microsoft.com/office/drawing/2014/main" id="{70AA6291-C0C0-364F-9CA5-69B9B308F52C}"/>
              </a:ext>
            </a:extLst>
          </p:cNvPr>
          <p:cNvPicPr>
            <a:picLocks noChangeAspect="1"/>
          </p:cNvPicPr>
          <p:nvPr/>
        </p:nvPicPr>
        <p:blipFill>
          <a:blip r:embed="rId6"/>
          <a:stretch>
            <a:fillRect/>
          </a:stretch>
        </p:blipFill>
        <p:spPr>
          <a:xfrm>
            <a:off x="4535007" y="4380235"/>
            <a:ext cx="4510875" cy="1886658"/>
          </a:xfrm>
          <a:prstGeom prst="rect">
            <a:avLst/>
          </a:prstGeom>
        </p:spPr>
      </p:pic>
      <p:pic>
        <p:nvPicPr>
          <p:cNvPr id="15" name="Picture 14">
            <a:extLst>
              <a:ext uri="{FF2B5EF4-FFF2-40B4-BE49-F238E27FC236}">
                <a16:creationId xmlns:a16="http://schemas.microsoft.com/office/drawing/2014/main" id="{20257E20-B6D9-2E4E-AFAA-77233D31631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444302" y="20024"/>
            <a:ext cx="1635162" cy="2315736"/>
          </a:xfrm>
          <a:prstGeom prst="rect">
            <a:avLst/>
          </a:prstGeom>
          <a:noFill/>
          <a:ln>
            <a:noFill/>
          </a:ln>
        </p:spPr>
      </p:pic>
    </p:spTree>
    <p:extLst>
      <p:ext uri="{BB962C8B-B14F-4D97-AF65-F5344CB8AC3E}">
        <p14:creationId xmlns:p14="http://schemas.microsoft.com/office/powerpoint/2010/main" val="361339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B9D442-C570-A54D-8C2E-89C2E481C58E}"/>
              </a:ext>
            </a:extLst>
          </p:cNvPr>
          <p:cNvSpPr>
            <a:spLocks noGrp="1"/>
          </p:cNvSpPr>
          <p:nvPr>
            <p:ph type="title"/>
          </p:nvPr>
        </p:nvSpPr>
        <p:spPr>
          <a:xfrm>
            <a:off x="139068" y="409531"/>
            <a:ext cx="9004932" cy="502088"/>
          </a:xfrm>
        </p:spPr>
        <p:txBody>
          <a:bodyPr/>
          <a:lstStyle/>
          <a:p>
            <a:r>
              <a:rPr lang="en-US" b="0" dirty="0"/>
              <a:t>Relationship between GRACE data and the two groundwater wells</a:t>
            </a:r>
            <a:endParaRPr lang="en-US" sz="2800" dirty="0"/>
          </a:p>
        </p:txBody>
      </p:sp>
      <p:graphicFrame>
        <p:nvGraphicFramePr>
          <p:cNvPr id="9" name="Chart 8">
            <a:extLst>
              <a:ext uri="{FF2B5EF4-FFF2-40B4-BE49-F238E27FC236}">
                <a16:creationId xmlns:a16="http://schemas.microsoft.com/office/drawing/2014/main" id="{37BEDB27-526B-9548-BFDD-D6CD7DCC7AAD}"/>
              </a:ext>
            </a:extLst>
          </p:cNvPr>
          <p:cNvGraphicFramePr>
            <a:graphicFrameLocks/>
          </p:cNvGraphicFramePr>
          <p:nvPr>
            <p:extLst>
              <p:ext uri="{D42A27DB-BD31-4B8C-83A1-F6EECF244321}">
                <p14:modId xmlns:p14="http://schemas.microsoft.com/office/powerpoint/2010/main" val="3740341379"/>
              </p:ext>
            </p:extLst>
          </p:nvPr>
        </p:nvGraphicFramePr>
        <p:xfrm>
          <a:off x="1186233" y="1183094"/>
          <a:ext cx="7043366" cy="25058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4">
            <a:extLst>
              <a:ext uri="{FF2B5EF4-FFF2-40B4-BE49-F238E27FC236}">
                <a16:creationId xmlns:a16="http://schemas.microsoft.com/office/drawing/2014/main" id="{BF2C72A6-CC39-6749-997F-86CAC5501EC8}"/>
              </a:ext>
            </a:extLst>
          </p:cNvPr>
          <p:cNvGraphicFramePr>
            <a:graphicFrameLocks noGrp="1"/>
          </p:cNvGraphicFramePr>
          <p:nvPr>
            <p:ph idx="1"/>
            <p:extLst>
              <p:ext uri="{D42A27DB-BD31-4B8C-83A1-F6EECF244321}">
                <p14:modId xmlns:p14="http://schemas.microsoft.com/office/powerpoint/2010/main" val="598162641"/>
              </p:ext>
            </p:extLst>
          </p:nvPr>
        </p:nvGraphicFramePr>
        <p:xfrm>
          <a:off x="1186234" y="3790816"/>
          <a:ext cx="7043366" cy="24575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847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lh5.googleusercontent.com/_vISBJMKDCXQj0AnN3QeoBNe7__6H6DoIS46lscUE1sLBPqbXy1HEjFm6UUFDjU5vfQ_jpDxNpuQiCWvvsXa8TXBCeUC2JGZjRNVy6bs_2RkZiq4_h27fktNy9NQAfOZ51GIRyF43JA">
            <a:extLst>
              <a:ext uri="{FF2B5EF4-FFF2-40B4-BE49-F238E27FC236}">
                <a16:creationId xmlns:a16="http://schemas.microsoft.com/office/drawing/2014/main" id="{E1884A36-6BCC-7848-B9DC-7072C2FB9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84" y="507591"/>
            <a:ext cx="6731000" cy="2844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8BFB6CF-73AB-044C-A188-688C8E201565}"/>
              </a:ext>
            </a:extLst>
          </p:cNvPr>
          <p:cNvSpPr>
            <a:spLocks noChangeArrowheads="1"/>
          </p:cNvSpPr>
          <p:nvPr/>
        </p:nvSpPr>
        <p:spPr bwMode="auto">
          <a:xfrm>
            <a:off x="7303477" y="1653661"/>
            <a:ext cx="17819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942092"/>
                </a:solidFill>
                <a:effectLst/>
                <a:latin typeface="Arial" panose="020B0604020202020204" pitchFamily="34" charset="0"/>
                <a:cs typeface="Arial" panose="020B0604020202020204" pitchFamily="34" charset="0"/>
              </a:rPr>
              <a:t>8  -  -10 = 18cm</a:t>
            </a:r>
            <a:endParaRPr kumimoji="0" lang="en-US" altLang="en-US" sz="1600" b="0" i="0" u="none" strike="noStrike" cap="none" normalizeH="0" baseline="0" dirty="0">
              <a:ln>
                <a:noFill/>
              </a:ln>
              <a:solidFill>
                <a:srgbClr val="942092"/>
              </a:solidFill>
              <a:effectLst/>
            </a:endParaRPr>
          </a:p>
        </p:txBody>
      </p:sp>
      <p:sp>
        <p:nvSpPr>
          <p:cNvPr id="7" name="Rectangle 6">
            <a:extLst>
              <a:ext uri="{FF2B5EF4-FFF2-40B4-BE49-F238E27FC236}">
                <a16:creationId xmlns:a16="http://schemas.microsoft.com/office/drawing/2014/main" id="{07518305-0BD6-1E4A-A107-397C8320F3AF}"/>
              </a:ext>
            </a:extLst>
          </p:cNvPr>
          <p:cNvSpPr/>
          <p:nvPr/>
        </p:nvSpPr>
        <p:spPr>
          <a:xfrm>
            <a:off x="33706" y="99536"/>
            <a:ext cx="9110293" cy="369332"/>
          </a:xfrm>
          <a:prstGeom prst="rect">
            <a:avLst/>
          </a:prstGeom>
        </p:spPr>
        <p:txBody>
          <a:bodyPr wrap="square">
            <a:spAutoFit/>
          </a:bodyPr>
          <a:lstStyle/>
          <a:p>
            <a:r>
              <a:rPr lang="en-US" b="1" dirty="0">
                <a:solidFill>
                  <a:srgbClr val="000000"/>
                </a:solidFill>
                <a:latin typeface="Arial" panose="020B0604020202020204" pitchFamily="34" charset="0"/>
              </a:rPr>
              <a:t>How much water is that really? To real people in their lives? - using GRACE data</a:t>
            </a:r>
            <a:endParaRPr lang="en-US" dirty="0"/>
          </a:p>
        </p:txBody>
      </p:sp>
      <p:cxnSp>
        <p:nvCxnSpPr>
          <p:cNvPr id="9" name="Straight Connector 8">
            <a:extLst>
              <a:ext uri="{FF2B5EF4-FFF2-40B4-BE49-F238E27FC236}">
                <a16:creationId xmlns:a16="http://schemas.microsoft.com/office/drawing/2014/main" id="{5967A46F-F185-AE41-94BB-559389D5BE99}"/>
              </a:ext>
            </a:extLst>
          </p:cNvPr>
          <p:cNvCxnSpPr/>
          <p:nvPr/>
        </p:nvCxnSpPr>
        <p:spPr>
          <a:xfrm>
            <a:off x="3915508" y="1090246"/>
            <a:ext cx="3387969" cy="0"/>
          </a:xfrm>
          <a:prstGeom prst="line">
            <a:avLst/>
          </a:prstGeom>
          <a:ln>
            <a:solidFill>
              <a:srgbClr val="94209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525161-E60D-374D-8BC2-E994D2F6990B}"/>
              </a:ext>
            </a:extLst>
          </p:cNvPr>
          <p:cNvCxnSpPr>
            <a:cxnSpLocks/>
          </p:cNvCxnSpPr>
          <p:nvPr/>
        </p:nvCxnSpPr>
        <p:spPr>
          <a:xfrm>
            <a:off x="4595446" y="2555631"/>
            <a:ext cx="2708031" cy="0"/>
          </a:xfrm>
          <a:prstGeom prst="line">
            <a:avLst/>
          </a:prstGeom>
          <a:ln>
            <a:solidFill>
              <a:srgbClr val="94209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FE8180D-F04F-8A4E-A94C-4433A1263766}"/>
              </a:ext>
            </a:extLst>
          </p:cNvPr>
          <p:cNvCxnSpPr/>
          <p:nvPr/>
        </p:nvCxnSpPr>
        <p:spPr>
          <a:xfrm>
            <a:off x="7197969" y="1090246"/>
            <a:ext cx="0" cy="1465385"/>
          </a:xfrm>
          <a:prstGeom prst="straightConnector1">
            <a:avLst/>
          </a:prstGeom>
          <a:ln w="19050">
            <a:solidFill>
              <a:srgbClr val="94209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E45C07F-C9C4-8642-8F8B-7E37830C3FE0}"/>
              </a:ext>
            </a:extLst>
          </p:cNvPr>
          <p:cNvSpPr/>
          <p:nvPr/>
        </p:nvSpPr>
        <p:spPr>
          <a:xfrm>
            <a:off x="56907" y="3557225"/>
            <a:ext cx="5535001" cy="2185214"/>
          </a:xfrm>
          <a:prstGeom prst="rect">
            <a:avLst/>
          </a:prstGeom>
        </p:spPr>
        <p:txBody>
          <a:bodyPr wrap="square">
            <a:spAutoFit/>
          </a:bodyPr>
          <a:lstStyle/>
          <a:p>
            <a:pPr>
              <a:spcAft>
                <a:spcPts val="600"/>
              </a:spcAft>
            </a:pPr>
            <a:r>
              <a:rPr lang="en-US" dirty="0">
                <a:solidFill>
                  <a:srgbClr val="000000"/>
                </a:solidFill>
                <a:latin typeface="Arial" panose="020B0604020202020204" pitchFamily="34" charset="0"/>
              </a:rPr>
              <a:t>15. Volume of water lost between May 2010 and Oct 2012 in cubic kilometers (km</a:t>
            </a:r>
            <a:r>
              <a:rPr lang="en-US" baseline="30000" dirty="0">
                <a:solidFill>
                  <a:srgbClr val="000000"/>
                </a:solidFill>
                <a:latin typeface="Arial" panose="020B0604020202020204" pitchFamily="34" charset="0"/>
              </a:rPr>
              <a:t>3</a:t>
            </a:r>
            <a:r>
              <a:rPr lang="en-US" dirty="0">
                <a:solidFill>
                  <a:srgbClr val="000000"/>
                </a:solidFill>
                <a:latin typeface="Arial" panose="020B0604020202020204" pitchFamily="34" charset="0"/>
              </a:rPr>
              <a:t>). </a:t>
            </a:r>
          </a:p>
          <a:p>
            <a:pPr>
              <a:spcAft>
                <a:spcPts val="600"/>
              </a:spcAft>
            </a:pP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a:spcAft>
                <a:spcPts val="600"/>
              </a:spcAft>
            </a:pPr>
            <a:r>
              <a:rPr lang="en-US" dirty="0">
                <a:solidFill>
                  <a:srgbClr val="000000"/>
                </a:solidFill>
                <a:latin typeface="Arial" panose="020B0604020202020204" pitchFamily="34" charset="0"/>
              </a:rPr>
              <a:t>16a. For how many years could a million-family city operate if they had access to the volume of water lost from the High Plains Aquifer from 2010 to 2012?</a:t>
            </a:r>
            <a:endParaRPr lang="en-US" dirty="0"/>
          </a:p>
        </p:txBody>
      </p:sp>
      <p:sp>
        <p:nvSpPr>
          <p:cNvPr id="15" name="Rectangle 14">
            <a:extLst>
              <a:ext uri="{FF2B5EF4-FFF2-40B4-BE49-F238E27FC236}">
                <a16:creationId xmlns:a16="http://schemas.microsoft.com/office/drawing/2014/main" id="{1E0FC607-33D9-BA44-AAD4-73DECE739968}"/>
              </a:ext>
            </a:extLst>
          </p:cNvPr>
          <p:cNvSpPr/>
          <p:nvPr/>
        </p:nvSpPr>
        <p:spPr>
          <a:xfrm>
            <a:off x="5334000" y="3589323"/>
            <a:ext cx="3869267" cy="861774"/>
          </a:xfrm>
          <a:prstGeom prst="rect">
            <a:avLst/>
          </a:prstGeom>
        </p:spPr>
        <p:txBody>
          <a:bodyPr wrap="square">
            <a:spAutoFit/>
          </a:bodyPr>
          <a:lstStyle/>
          <a:p>
            <a:r>
              <a:rPr lang="en-US" dirty="0">
                <a:solidFill>
                  <a:srgbClr val="000000"/>
                </a:solidFill>
                <a:latin typeface="Arial" panose="020B0604020202020204" pitchFamily="34" charset="0"/>
              </a:rPr>
              <a:t>      </a:t>
            </a:r>
            <a:r>
              <a:rPr lang="en-US" sz="1600" dirty="0">
                <a:solidFill>
                  <a:srgbClr val="942092"/>
                </a:solidFill>
                <a:latin typeface="Arial" panose="020B0604020202020204" pitchFamily="34" charset="0"/>
              </a:rPr>
              <a:t>18cm</a:t>
            </a:r>
            <a:endParaRPr lang="en-US" sz="1600" dirty="0">
              <a:solidFill>
                <a:srgbClr val="942092"/>
              </a:solidFill>
            </a:endParaRPr>
          </a:p>
          <a:p>
            <a:r>
              <a:rPr lang="en-US" sz="1600" dirty="0">
                <a:solidFill>
                  <a:srgbClr val="000000"/>
                </a:solidFill>
                <a:latin typeface="Arial" panose="020B0604020202020204" pitchFamily="34" charset="0"/>
              </a:rPr>
              <a:t>            		   x 453,000km</a:t>
            </a:r>
            <a:r>
              <a:rPr lang="en-US" sz="1600" baseline="30000" dirty="0">
                <a:solidFill>
                  <a:srgbClr val="000000"/>
                </a:solidFill>
                <a:latin typeface="Arial" panose="020B0604020202020204" pitchFamily="34" charset="0"/>
              </a:rPr>
              <a:t>2</a:t>
            </a:r>
            <a:r>
              <a:rPr lang="en-US" sz="1600" dirty="0">
                <a:solidFill>
                  <a:srgbClr val="000000"/>
                </a:solidFill>
                <a:latin typeface="Arial" panose="020B0604020202020204" pitchFamily="34" charset="0"/>
              </a:rPr>
              <a:t> = </a:t>
            </a:r>
            <a:r>
              <a:rPr lang="en-US" sz="1600" b="1" dirty="0">
                <a:solidFill>
                  <a:srgbClr val="0000FF"/>
                </a:solidFill>
                <a:latin typeface="Arial" panose="020B0604020202020204" pitchFamily="34" charset="0"/>
              </a:rPr>
              <a:t>82 km</a:t>
            </a:r>
            <a:r>
              <a:rPr lang="en-US" sz="1600" b="1" baseline="30000" dirty="0">
                <a:solidFill>
                  <a:srgbClr val="0000FF"/>
                </a:solidFill>
                <a:latin typeface="Arial" panose="020B0604020202020204" pitchFamily="34" charset="0"/>
              </a:rPr>
              <a:t>3</a:t>
            </a:r>
            <a:endParaRPr lang="en-US" sz="1600" baseline="30000" dirty="0"/>
          </a:p>
          <a:p>
            <a:r>
              <a:rPr lang="en-US" sz="1600" dirty="0">
                <a:solidFill>
                  <a:srgbClr val="000000"/>
                </a:solidFill>
                <a:latin typeface="Arial" panose="020B0604020202020204" pitchFamily="34" charset="0"/>
              </a:rPr>
              <a:t>100,000cm/km </a:t>
            </a:r>
            <a:endParaRPr lang="en-US" sz="1600" dirty="0"/>
          </a:p>
        </p:txBody>
      </p:sp>
      <p:cxnSp>
        <p:nvCxnSpPr>
          <p:cNvPr id="17" name="Straight Connector 16">
            <a:extLst>
              <a:ext uri="{FF2B5EF4-FFF2-40B4-BE49-F238E27FC236}">
                <a16:creationId xmlns:a16="http://schemas.microsoft.com/office/drawing/2014/main" id="{CF1B5EDE-69E7-4A4E-9CB0-EDB73710503E}"/>
              </a:ext>
            </a:extLst>
          </p:cNvPr>
          <p:cNvCxnSpPr/>
          <p:nvPr/>
        </p:nvCxnSpPr>
        <p:spPr>
          <a:xfrm>
            <a:off x="5474677" y="4020210"/>
            <a:ext cx="132470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49348E74-A7BE-704A-BE73-1D5E04EB8C41}"/>
              </a:ext>
            </a:extLst>
          </p:cNvPr>
          <p:cNvSpPr/>
          <p:nvPr/>
        </p:nvSpPr>
        <p:spPr>
          <a:xfrm>
            <a:off x="5720862" y="5115456"/>
            <a:ext cx="1477107" cy="369332"/>
          </a:xfrm>
          <a:prstGeom prst="rect">
            <a:avLst/>
          </a:prstGeom>
        </p:spPr>
        <p:txBody>
          <a:bodyPr wrap="square">
            <a:spAutoFit/>
          </a:bodyPr>
          <a:lstStyle/>
          <a:p>
            <a:r>
              <a:rPr lang="en-US" b="1" dirty="0">
                <a:solidFill>
                  <a:srgbClr val="0000FF"/>
                </a:solidFill>
                <a:latin typeface="Arial" panose="020B0604020202020204" pitchFamily="34" charset="0"/>
              </a:rPr>
              <a:t>~215</a:t>
            </a:r>
            <a:r>
              <a:rPr lang="en-US" dirty="0">
                <a:solidFill>
                  <a:srgbClr val="0000FF"/>
                </a:solidFill>
                <a:latin typeface="Arial" panose="020B0604020202020204" pitchFamily="34" charset="0"/>
              </a:rPr>
              <a:t> years</a:t>
            </a:r>
            <a:endParaRPr lang="en-US" dirty="0"/>
          </a:p>
        </p:txBody>
      </p:sp>
    </p:spTree>
    <p:extLst>
      <p:ext uri="{BB962C8B-B14F-4D97-AF65-F5344CB8AC3E}">
        <p14:creationId xmlns:p14="http://schemas.microsoft.com/office/powerpoint/2010/main" val="3457984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B15469-124C-5445-9A0B-F3FB507CCFB2}"/>
              </a:ext>
            </a:extLst>
          </p:cNvPr>
          <p:cNvSpPr>
            <a:spLocks noGrp="1"/>
          </p:cNvSpPr>
          <p:nvPr>
            <p:ph type="title"/>
          </p:nvPr>
        </p:nvSpPr>
        <p:spPr/>
        <p:txBody>
          <a:bodyPr/>
          <a:lstStyle/>
          <a:p>
            <a:r>
              <a:rPr lang="en-US" dirty="0"/>
              <a:t>Unit 3: What’s in YOUR Watershed?</a:t>
            </a:r>
          </a:p>
        </p:txBody>
      </p:sp>
      <p:sp>
        <p:nvSpPr>
          <p:cNvPr id="6" name="Content Placeholder 2">
            <a:extLst>
              <a:ext uri="{FF2B5EF4-FFF2-40B4-BE49-F238E27FC236}">
                <a16:creationId xmlns:a16="http://schemas.microsoft.com/office/drawing/2014/main" id="{7B754AE3-7A6B-0B43-B77A-6D411353A603}"/>
              </a:ext>
            </a:extLst>
          </p:cNvPr>
          <p:cNvSpPr>
            <a:spLocks noGrp="1"/>
          </p:cNvSpPr>
          <p:nvPr>
            <p:ph idx="1"/>
          </p:nvPr>
        </p:nvSpPr>
        <p:spPr>
          <a:xfrm>
            <a:off x="457200" y="949332"/>
            <a:ext cx="8473044" cy="4988330"/>
          </a:xfrm>
        </p:spPr>
        <p:txBody>
          <a:bodyPr>
            <a:noAutofit/>
          </a:bodyPr>
          <a:lstStyle/>
          <a:p>
            <a:r>
              <a:rPr lang="en-US" sz="2800" dirty="0"/>
              <a:t>3.1 Stakeholder analysis exercise</a:t>
            </a:r>
          </a:p>
          <a:p>
            <a:pPr lvl="1"/>
            <a:r>
              <a:rPr lang="en-US" sz="1800" dirty="0"/>
              <a:t>Instructor leads students through discussion of the human component of water scarcity, focusing in on the local watershed or a locale of the instructor’s choice.</a:t>
            </a:r>
            <a:br>
              <a:rPr lang="en-US" sz="1800" dirty="0"/>
            </a:br>
            <a:endParaRPr lang="en-US" sz="1800" dirty="0"/>
          </a:p>
          <a:p>
            <a:r>
              <a:rPr lang="en-US" sz="2800" dirty="0"/>
              <a:t>3.2 What’s in YOUR watershed?</a:t>
            </a:r>
          </a:p>
          <a:p>
            <a:pPr lvl="1"/>
            <a:r>
              <a:rPr lang="en-US" sz="2000" dirty="0"/>
              <a:t>Students explore hydrosphere measurement data for their hometown  or location of interest:</a:t>
            </a:r>
          </a:p>
          <a:p>
            <a:pPr lvl="2"/>
            <a:r>
              <a:rPr lang="en-US" sz="1800" dirty="0"/>
              <a:t>What are the </a:t>
            </a:r>
            <a:r>
              <a:rPr lang="en-US" sz="1800" b="1" dirty="0"/>
              <a:t>important reservoirs/transport pathways </a:t>
            </a:r>
            <a:r>
              <a:rPr lang="en-US" sz="1800" dirty="0"/>
              <a:t>for that location?</a:t>
            </a:r>
          </a:p>
          <a:p>
            <a:pPr lvl="2"/>
            <a:r>
              <a:rPr lang="en-US" sz="1800" dirty="0"/>
              <a:t>What </a:t>
            </a:r>
            <a:r>
              <a:rPr lang="en-US" sz="1800" b="1" dirty="0"/>
              <a:t>methods and datasets </a:t>
            </a:r>
            <a:r>
              <a:rPr lang="en-US" sz="1800" dirty="0"/>
              <a:t>are most relevant?</a:t>
            </a:r>
          </a:p>
          <a:p>
            <a:pPr lvl="2"/>
            <a:r>
              <a:rPr lang="en-US" sz="1800" dirty="0"/>
              <a:t>What can students infer about </a:t>
            </a:r>
            <a:r>
              <a:rPr lang="en-US" sz="1800" b="1" dirty="0"/>
              <a:t>seasonal – interannual variability </a:t>
            </a:r>
            <a:r>
              <a:rPr lang="en-US" sz="1800" dirty="0"/>
              <a:t>and overall security of water resources for the study area?</a:t>
            </a:r>
          </a:p>
          <a:p>
            <a:pPr marL="914400" lvl="2" indent="0">
              <a:buNone/>
            </a:pPr>
            <a:br>
              <a:rPr lang="en-US" sz="1800" dirty="0"/>
            </a:br>
            <a:r>
              <a:rPr lang="en-US" sz="2200" dirty="0"/>
              <a:t>***PowerPoint tutorial provided with screen shots and steps on how to access hydrosphere time-series for their location</a:t>
            </a:r>
          </a:p>
        </p:txBody>
      </p:sp>
    </p:spTree>
    <p:extLst>
      <p:ext uri="{BB962C8B-B14F-4D97-AF65-F5344CB8AC3E}">
        <p14:creationId xmlns:p14="http://schemas.microsoft.com/office/powerpoint/2010/main" val="3236041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ED0F2B-1A0F-484C-A9FB-9D44B48CAB9D}"/>
              </a:ext>
            </a:extLst>
          </p:cNvPr>
          <p:cNvSpPr/>
          <p:nvPr/>
        </p:nvSpPr>
        <p:spPr>
          <a:xfrm>
            <a:off x="132347" y="1804737"/>
            <a:ext cx="4018548" cy="269507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D690F75-2AB5-C94B-AEF5-98262476980D}"/>
              </a:ext>
            </a:extLst>
          </p:cNvPr>
          <p:cNvSpPr/>
          <p:nvPr/>
        </p:nvSpPr>
        <p:spPr>
          <a:xfrm>
            <a:off x="4499811" y="1781299"/>
            <a:ext cx="4427621" cy="267038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BBB15469-124C-5445-9A0B-F3FB507CCFB2}"/>
              </a:ext>
            </a:extLst>
          </p:cNvPr>
          <p:cNvSpPr>
            <a:spLocks noGrp="1"/>
          </p:cNvSpPr>
          <p:nvPr>
            <p:ph type="title"/>
          </p:nvPr>
        </p:nvSpPr>
        <p:spPr/>
        <p:txBody>
          <a:bodyPr/>
          <a:lstStyle/>
          <a:p>
            <a:r>
              <a:rPr lang="en-US" dirty="0"/>
              <a:t>Accessing hydrologic data for your region</a:t>
            </a:r>
          </a:p>
        </p:txBody>
      </p:sp>
      <p:pic>
        <p:nvPicPr>
          <p:cNvPr id="7" name="Picture 6">
            <a:extLst>
              <a:ext uri="{FF2B5EF4-FFF2-40B4-BE49-F238E27FC236}">
                <a16:creationId xmlns:a16="http://schemas.microsoft.com/office/drawing/2014/main" id="{34386786-DEFD-C443-BC6B-2695E196CA08}"/>
              </a:ext>
            </a:extLst>
          </p:cNvPr>
          <p:cNvPicPr>
            <a:picLocks noChangeAspect="1"/>
          </p:cNvPicPr>
          <p:nvPr/>
        </p:nvPicPr>
        <p:blipFill>
          <a:blip r:embed="rId2"/>
          <a:stretch>
            <a:fillRect/>
          </a:stretch>
        </p:blipFill>
        <p:spPr>
          <a:xfrm>
            <a:off x="262579" y="1836724"/>
            <a:ext cx="3846284" cy="2566053"/>
          </a:xfrm>
          <a:prstGeom prst="rect">
            <a:avLst/>
          </a:prstGeom>
        </p:spPr>
      </p:pic>
      <p:sp>
        <p:nvSpPr>
          <p:cNvPr id="8" name="Rectangle 7">
            <a:extLst>
              <a:ext uri="{FF2B5EF4-FFF2-40B4-BE49-F238E27FC236}">
                <a16:creationId xmlns:a16="http://schemas.microsoft.com/office/drawing/2014/main" id="{A97A8A70-79C3-BC49-A450-FCB537B3F3BD}"/>
              </a:ext>
            </a:extLst>
          </p:cNvPr>
          <p:cNvSpPr/>
          <p:nvPr/>
        </p:nvSpPr>
        <p:spPr>
          <a:xfrm>
            <a:off x="0" y="1258954"/>
            <a:ext cx="9025247" cy="415498"/>
          </a:xfrm>
          <a:prstGeom prst="rect">
            <a:avLst/>
          </a:prstGeom>
        </p:spPr>
        <p:txBody>
          <a:bodyPr wrap="square">
            <a:spAutoFit/>
          </a:bodyPr>
          <a:lstStyle/>
          <a:p>
            <a:r>
              <a:rPr lang="en-US" sz="2100" dirty="0"/>
              <a:t>Screen shots of step-by-step instructions for each method showing how to:</a:t>
            </a:r>
          </a:p>
        </p:txBody>
      </p:sp>
      <p:sp>
        <p:nvSpPr>
          <p:cNvPr id="9" name="TextBox 8">
            <a:extLst>
              <a:ext uri="{FF2B5EF4-FFF2-40B4-BE49-F238E27FC236}">
                <a16:creationId xmlns:a16="http://schemas.microsoft.com/office/drawing/2014/main" id="{6C54BB9F-4780-0440-BA69-364D5645601C}"/>
              </a:ext>
            </a:extLst>
          </p:cNvPr>
          <p:cNvSpPr txBox="1"/>
          <p:nvPr/>
        </p:nvSpPr>
        <p:spPr>
          <a:xfrm>
            <a:off x="118753" y="4509653"/>
            <a:ext cx="4393870" cy="400110"/>
          </a:xfrm>
          <a:prstGeom prst="rect">
            <a:avLst/>
          </a:prstGeom>
          <a:noFill/>
        </p:spPr>
        <p:txBody>
          <a:bodyPr wrap="square" rtlCol="0">
            <a:spAutoFit/>
          </a:bodyPr>
          <a:lstStyle/>
          <a:p>
            <a:pPr algn="ctr"/>
            <a:r>
              <a:rPr lang="en-US" sz="2000" dirty="0"/>
              <a:t>(1) find the database</a:t>
            </a:r>
          </a:p>
        </p:txBody>
      </p:sp>
      <p:pic>
        <p:nvPicPr>
          <p:cNvPr id="10" name="Picture 9">
            <a:extLst>
              <a:ext uri="{FF2B5EF4-FFF2-40B4-BE49-F238E27FC236}">
                <a16:creationId xmlns:a16="http://schemas.microsoft.com/office/drawing/2014/main" id="{90D77D70-34B1-6A45-A05B-195874E0E14A}"/>
              </a:ext>
            </a:extLst>
          </p:cNvPr>
          <p:cNvPicPr>
            <a:picLocks noChangeAspect="1"/>
          </p:cNvPicPr>
          <p:nvPr/>
        </p:nvPicPr>
        <p:blipFill>
          <a:blip r:embed="rId3"/>
          <a:stretch>
            <a:fillRect/>
          </a:stretch>
        </p:blipFill>
        <p:spPr>
          <a:xfrm>
            <a:off x="4619502" y="1837707"/>
            <a:ext cx="4206570" cy="2494782"/>
          </a:xfrm>
          <a:prstGeom prst="rect">
            <a:avLst/>
          </a:prstGeom>
        </p:spPr>
      </p:pic>
      <p:sp>
        <p:nvSpPr>
          <p:cNvPr id="11" name="TextBox 10">
            <a:extLst>
              <a:ext uri="{FF2B5EF4-FFF2-40B4-BE49-F238E27FC236}">
                <a16:creationId xmlns:a16="http://schemas.microsoft.com/office/drawing/2014/main" id="{C084D354-C354-9B4A-8DB5-3F7DF2568CFA}"/>
              </a:ext>
            </a:extLst>
          </p:cNvPr>
          <p:cNvSpPr txBox="1"/>
          <p:nvPr/>
        </p:nvSpPr>
        <p:spPr>
          <a:xfrm>
            <a:off x="4308764" y="4543301"/>
            <a:ext cx="4692732" cy="400110"/>
          </a:xfrm>
          <a:prstGeom prst="rect">
            <a:avLst/>
          </a:prstGeom>
          <a:noFill/>
        </p:spPr>
        <p:txBody>
          <a:bodyPr wrap="square" rtlCol="0">
            <a:spAutoFit/>
          </a:bodyPr>
          <a:lstStyle/>
          <a:p>
            <a:pPr algn="ctr"/>
            <a:r>
              <a:rPr lang="en-US" sz="2000" dirty="0"/>
              <a:t>(2) obtain data for your desired location</a:t>
            </a:r>
          </a:p>
        </p:txBody>
      </p:sp>
    </p:spTree>
    <p:extLst>
      <p:ext uri="{BB962C8B-B14F-4D97-AF65-F5344CB8AC3E}">
        <p14:creationId xmlns:p14="http://schemas.microsoft.com/office/powerpoint/2010/main" val="38129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61EE73-1548-434C-AC5F-6C278374C464}"/>
              </a:ext>
            </a:extLst>
          </p:cNvPr>
          <p:cNvSpPr/>
          <p:nvPr/>
        </p:nvSpPr>
        <p:spPr>
          <a:xfrm>
            <a:off x="0" y="2381006"/>
            <a:ext cx="4346369" cy="289757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F6C4D9D-DF3A-684C-A123-B68A664B8ADC}"/>
              </a:ext>
            </a:extLst>
          </p:cNvPr>
          <p:cNvSpPr/>
          <p:nvPr/>
        </p:nvSpPr>
        <p:spPr>
          <a:xfrm>
            <a:off x="4381995" y="3140867"/>
            <a:ext cx="4762005" cy="30994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BBB15469-124C-5445-9A0B-F3FB507CCFB2}"/>
              </a:ext>
            </a:extLst>
          </p:cNvPr>
          <p:cNvSpPr>
            <a:spLocks noGrp="1"/>
          </p:cNvSpPr>
          <p:nvPr>
            <p:ph type="title"/>
          </p:nvPr>
        </p:nvSpPr>
        <p:spPr/>
        <p:txBody>
          <a:bodyPr/>
          <a:lstStyle/>
          <a:p>
            <a:r>
              <a:rPr lang="en-US" dirty="0"/>
              <a:t>Accessing hydrologic data for your region</a:t>
            </a:r>
          </a:p>
        </p:txBody>
      </p:sp>
      <p:sp>
        <p:nvSpPr>
          <p:cNvPr id="8" name="Rectangle 7">
            <a:extLst>
              <a:ext uri="{FF2B5EF4-FFF2-40B4-BE49-F238E27FC236}">
                <a16:creationId xmlns:a16="http://schemas.microsoft.com/office/drawing/2014/main" id="{A97A8A70-79C3-BC49-A450-FCB537B3F3BD}"/>
              </a:ext>
            </a:extLst>
          </p:cNvPr>
          <p:cNvSpPr/>
          <p:nvPr/>
        </p:nvSpPr>
        <p:spPr>
          <a:xfrm>
            <a:off x="0" y="1258954"/>
            <a:ext cx="9025247" cy="415498"/>
          </a:xfrm>
          <a:prstGeom prst="rect">
            <a:avLst/>
          </a:prstGeom>
        </p:spPr>
        <p:txBody>
          <a:bodyPr wrap="square">
            <a:spAutoFit/>
          </a:bodyPr>
          <a:lstStyle/>
          <a:p>
            <a:r>
              <a:rPr lang="en-US" sz="2100" dirty="0"/>
              <a:t>Screen shots of step-by-step instructions for each method showing how to:</a:t>
            </a:r>
          </a:p>
        </p:txBody>
      </p:sp>
      <p:sp>
        <p:nvSpPr>
          <p:cNvPr id="12" name="TextBox 11">
            <a:extLst>
              <a:ext uri="{FF2B5EF4-FFF2-40B4-BE49-F238E27FC236}">
                <a16:creationId xmlns:a16="http://schemas.microsoft.com/office/drawing/2014/main" id="{782BEF44-86E1-C04A-9A39-D5C845015CD9}"/>
              </a:ext>
            </a:extLst>
          </p:cNvPr>
          <p:cNvSpPr txBox="1"/>
          <p:nvPr/>
        </p:nvSpPr>
        <p:spPr>
          <a:xfrm>
            <a:off x="1958179" y="1834267"/>
            <a:ext cx="4393870" cy="400110"/>
          </a:xfrm>
          <a:prstGeom prst="rect">
            <a:avLst/>
          </a:prstGeom>
          <a:noFill/>
        </p:spPr>
        <p:txBody>
          <a:bodyPr wrap="square" rtlCol="0">
            <a:spAutoFit/>
          </a:bodyPr>
          <a:lstStyle/>
          <a:p>
            <a:pPr algn="ctr"/>
            <a:r>
              <a:rPr lang="en-US" sz="2000" dirty="0"/>
              <a:t>(3) interpret the data</a:t>
            </a:r>
          </a:p>
        </p:txBody>
      </p:sp>
      <p:pic>
        <p:nvPicPr>
          <p:cNvPr id="13" name="Picture 12">
            <a:extLst>
              <a:ext uri="{FF2B5EF4-FFF2-40B4-BE49-F238E27FC236}">
                <a16:creationId xmlns:a16="http://schemas.microsoft.com/office/drawing/2014/main" id="{E5C93127-0DC0-924C-AA7D-3F68D401F8F6}"/>
              </a:ext>
            </a:extLst>
          </p:cNvPr>
          <p:cNvPicPr>
            <a:picLocks noChangeAspect="1"/>
          </p:cNvPicPr>
          <p:nvPr/>
        </p:nvPicPr>
        <p:blipFill>
          <a:blip r:embed="rId2"/>
          <a:stretch>
            <a:fillRect/>
          </a:stretch>
        </p:blipFill>
        <p:spPr>
          <a:xfrm>
            <a:off x="117503" y="2427009"/>
            <a:ext cx="4001984" cy="2765007"/>
          </a:xfrm>
          <a:prstGeom prst="rect">
            <a:avLst/>
          </a:prstGeom>
        </p:spPr>
      </p:pic>
      <p:pic>
        <p:nvPicPr>
          <p:cNvPr id="14" name="Picture 13">
            <a:extLst>
              <a:ext uri="{FF2B5EF4-FFF2-40B4-BE49-F238E27FC236}">
                <a16:creationId xmlns:a16="http://schemas.microsoft.com/office/drawing/2014/main" id="{CC99C6B4-1634-7D48-8CBE-ED8D2EC03433}"/>
              </a:ext>
            </a:extLst>
          </p:cNvPr>
          <p:cNvPicPr>
            <a:picLocks noChangeAspect="1"/>
          </p:cNvPicPr>
          <p:nvPr/>
        </p:nvPicPr>
        <p:blipFill>
          <a:blip r:embed="rId3"/>
          <a:stretch>
            <a:fillRect/>
          </a:stretch>
        </p:blipFill>
        <p:spPr>
          <a:xfrm>
            <a:off x="4392621" y="3276537"/>
            <a:ext cx="4655126" cy="2859054"/>
          </a:xfrm>
          <a:prstGeom prst="rect">
            <a:avLst/>
          </a:prstGeom>
        </p:spPr>
      </p:pic>
    </p:spTree>
    <p:extLst>
      <p:ext uri="{BB962C8B-B14F-4D97-AF65-F5344CB8AC3E}">
        <p14:creationId xmlns:p14="http://schemas.microsoft.com/office/powerpoint/2010/main" val="2711676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
            <a:ext cx="8455231" cy="721895"/>
          </a:xfrm>
        </p:spPr>
        <p:txBody>
          <a:bodyPr/>
          <a:lstStyle/>
          <a:p>
            <a:r>
              <a:rPr lang="en-US" dirty="0"/>
              <a:t>Using unit 3 in the remote classroom</a:t>
            </a:r>
          </a:p>
        </p:txBody>
      </p:sp>
      <p:sp>
        <p:nvSpPr>
          <p:cNvPr id="3" name="Content Placeholder 2"/>
          <p:cNvSpPr>
            <a:spLocks noGrp="1"/>
          </p:cNvSpPr>
          <p:nvPr>
            <p:ph idx="1"/>
          </p:nvPr>
        </p:nvSpPr>
        <p:spPr>
          <a:xfrm>
            <a:off x="120316" y="1305224"/>
            <a:ext cx="9023684" cy="4181176"/>
          </a:xfrm>
        </p:spPr>
        <p:txBody>
          <a:bodyPr>
            <a:normAutofit fontScale="32500" lnSpcReduction="20000"/>
          </a:bodyPr>
          <a:lstStyle/>
          <a:p>
            <a:pPr>
              <a:buFont typeface="Arial" panose="020B0604020202020204" pitchFamily="34" charset="0"/>
              <a:buChar char="•"/>
            </a:pPr>
            <a:r>
              <a:rPr lang="en-US" sz="8600" dirty="0"/>
              <a:t>I have been doing “What’s in YOUR Watershed” as a part of a city habitability project—would work nicely for synchronous and asynchronous classes.</a:t>
            </a:r>
            <a:br>
              <a:rPr lang="en-US" sz="8000" dirty="0"/>
            </a:br>
            <a:endParaRPr lang="en-US" sz="8000" dirty="0"/>
          </a:p>
          <a:p>
            <a:pPr marL="0" indent="0">
              <a:buNone/>
            </a:pPr>
            <a:endParaRPr lang="en-US" sz="10400" dirty="0"/>
          </a:p>
          <a:p>
            <a:pPr marL="0" indent="0">
              <a:buNone/>
            </a:pPr>
            <a:endParaRPr lang="en-US" sz="10400" dirty="0"/>
          </a:p>
          <a:p>
            <a:pPr marL="0" indent="0">
              <a:buNone/>
            </a:pPr>
            <a:endParaRPr lang="en-US" sz="10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3217264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1895"/>
          </a:xfrm>
        </p:spPr>
        <p:txBody>
          <a:bodyPr/>
          <a:lstStyle/>
          <a:p>
            <a:pPr algn="ctr"/>
            <a:r>
              <a:rPr lang="en-US" dirty="0"/>
              <a:t>Eyes on the Hydrosphere assessment</a:t>
            </a:r>
          </a:p>
        </p:txBody>
      </p:sp>
      <p:sp>
        <p:nvSpPr>
          <p:cNvPr id="3" name="Content Placeholder 2"/>
          <p:cNvSpPr>
            <a:spLocks noGrp="1"/>
          </p:cNvSpPr>
          <p:nvPr>
            <p:ph idx="1"/>
          </p:nvPr>
        </p:nvSpPr>
        <p:spPr>
          <a:xfrm>
            <a:off x="120316" y="1305224"/>
            <a:ext cx="9023684" cy="4181176"/>
          </a:xfrm>
        </p:spPr>
        <p:txBody>
          <a:bodyPr>
            <a:normAutofit fontScale="25000" lnSpcReduction="20000"/>
          </a:bodyPr>
          <a:lstStyle/>
          <a:p>
            <a:pPr>
              <a:buFont typeface="Arial" panose="020B0604020202020204" pitchFamily="34" charset="0"/>
              <a:buChar char="•"/>
            </a:pPr>
            <a:r>
              <a:rPr lang="en-US" sz="11200" dirty="0"/>
              <a:t>Formative and summative assessment ideas, questions, and rubrics provided for each unit</a:t>
            </a:r>
          </a:p>
          <a:p>
            <a:pPr>
              <a:buFont typeface="Arial" panose="020B0604020202020204" pitchFamily="34" charset="0"/>
              <a:buChar char="•"/>
            </a:pPr>
            <a:r>
              <a:rPr lang="en-US" sz="11200" dirty="0"/>
              <a:t>Summative assessment addresses module goals</a:t>
            </a:r>
            <a:br>
              <a:rPr lang="en-US" sz="8000" dirty="0"/>
            </a:br>
            <a:br>
              <a:rPr lang="en-US" sz="8000" dirty="0"/>
            </a:br>
            <a:endParaRPr lang="en-US" sz="8000" dirty="0"/>
          </a:p>
          <a:p>
            <a:r>
              <a:rPr lang="en-US" sz="8000" dirty="0"/>
              <a:t>Students will </a:t>
            </a:r>
            <a:r>
              <a:rPr lang="en-US" sz="8000" b="1" dirty="0"/>
              <a:t>analyze</a:t>
            </a:r>
            <a:r>
              <a:rPr lang="en-US" sz="8000" dirty="0"/>
              <a:t> the major reservoirs of the hydrosphere and the traditional and geodetic means of measuring their relative contributions to a water budget.</a:t>
            </a:r>
          </a:p>
          <a:p>
            <a:r>
              <a:rPr lang="en-US" sz="8000" dirty="0"/>
              <a:t>Students will </a:t>
            </a:r>
            <a:r>
              <a:rPr lang="en-US" sz="8000" b="1" dirty="0"/>
              <a:t>interpret</a:t>
            </a:r>
            <a:r>
              <a:rPr lang="en-US" sz="8000" dirty="0"/>
              <a:t> real geodetic and traditional data sets from different watersheds with different hydroclimatic regimes and assess short- and long-term trends in water availability for these watersheds.</a:t>
            </a:r>
          </a:p>
          <a:p>
            <a:r>
              <a:rPr lang="en-US" sz="8000" dirty="0"/>
              <a:t>Students will use real data to </a:t>
            </a:r>
            <a:r>
              <a:rPr lang="en-US" sz="8000" b="1" dirty="0"/>
              <a:t>evaluate</a:t>
            </a:r>
            <a:r>
              <a:rPr lang="en-US" sz="8000" dirty="0"/>
              <a:t> the societal effects of changing water supply and demand related to both natural and anthropogenic </a:t>
            </a:r>
            <a:r>
              <a:rPr lang="en-US" sz="8000" dirty="0" err="1"/>
              <a:t>forcings</a:t>
            </a:r>
            <a:r>
              <a:rPr lang="en-US" sz="8000" dirty="0"/>
              <a:t>.</a:t>
            </a:r>
          </a:p>
          <a:p>
            <a:pPr marL="0" indent="0">
              <a:buNone/>
            </a:pPr>
            <a:endParaRPr lang="en-US" sz="8000" dirty="0"/>
          </a:p>
          <a:p>
            <a:pPr marL="0" indent="0">
              <a:buNone/>
            </a:pPr>
            <a:endParaRPr lang="en-US" sz="10400" dirty="0"/>
          </a:p>
          <a:p>
            <a:pPr marL="0" indent="0">
              <a:buNone/>
            </a:pPr>
            <a:endParaRPr lang="en-US" sz="10400" dirty="0"/>
          </a:p>
          <a:p>
            <a:pPr marL="0" indent="0">
              <a:buNone/>
            </a:pPr>
            <a:endParaRPr lang="en-US" sz="10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br>
              <a:rPr lang="en-US" sz="2400" dirty="0"/>
            </a:br>
            <a:endParaRPr lang="en-US" sz="2400" dirty="0"/>
          </a:p>
          <a:p>
            <a:pPr marL="0" indent="0">
              <a:buNone/>
            </a:pPr>
            <a:endParaRPr lang="en-US" sz="2600" dirty="0"/>
          </a:p>
          <a:p>
            <a:pPr marL="0" indent="0" algn="ctr">
              <a:buNone/>
            </a:pPr>
            <a:endParaRPr lang="en-US" sz="2600" dirty="0"/>
          </a:p>
        </p:txBody>
      </p:sp>
    </p:spTree>
    <p:extLst>
      <p:ext uri="{BB962C8B-B14F-4D97-AF65-F5344CB8AC3E}">
        <p14:creationId xmlns:p14="http://schemas.microsoft.com/office/powerpoint/2010/main" val="3935722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49F36-5A45-A446-A417-1261CDD74BBB}"/>
              </a:ext>
            </a:extLst>
          </p:cNvPr>
          <p:cNvPicPr>
            <a:picLocks noChangeAspect="1"/>
          </p:cNvPicPr>
          <p:nvPr/>
        </p:nvPicPr>
        <p:blipFill>
          <a:blip r:embed="rId2"/>
          <a:stretch>
            <a:fillRect/>
          </a:stretch>
        </p:blipFill>
        <p:spPr>
          <a:xfrm>
            <a:off x="517357" y="1222345"/>
            <a:ext cx="7664116" cy="4881526"/>
          </a:xfrm>
          <a:prstGeom prst="rect">
            <a:avLst/>
          </a:prstGeom>
        </p:spPr>
      </p:pic>
      <p:sp>
        <p:nvSpPr>
          <p:cNvPr id="6" name="Rectangle 5">
            <a:extLst>
              <a:ext uri="{FF2B5EF4-FFF2-40B4-BE49-F238E27FC236}">
                <a16:creationId xmlns:a16="http://schemas.microsoft.com/office/drawing/2014/main" id="{0E4DACD3-FEAB-EA47-A7DD-059161831AF8}"/>
              </a:ext>
            </a:extLst>
          </p:cNvPr>
          <p:cNvSpPr/>
          <p:nvPr/>
        </p:nvSpPr>
        <p:spPr>
          <a:xfrm>
            <a:off x="0" y="0"/>
            <a:ext cx="9023684" cy="1754326"/>
          </a:xfrm>
          <a:prstGeom prst="rect">
            <a:avLst/>
          </a:prstGeom>
        </p:spPr>
        <p:txBody>
          <a:bodyPr wrap="square">
            <a:spAutoFit/>
          </a:bodyPr>
          <a:lstStyle/>
          <a:p>
            <a:r>
              <a:rPr lang="en-US" dirty="0">
                <a:solidFill>
                  <a:srgbClr val="333333"/>
                </a:solidFill>
                <a:latin typeface="Source Sans Pro" panose="020B0503030403020204" pitchFamily="34" charset="0"/>
              </a:rPr>
              <a:t>How might global warming show up in the 'water calendar' of a western mountain watershed? Answer by drawing representative annual curves for a typical western mountain watershed in solid lines, and in dashed lines, curves for those same plots in a world where average annual temperatures are warmer.</a:t>
            </a:r>
            <a:br>
              <a:rPr lang="en-US" dirty="0"/>
            </a:br>
            <a:br>
              <a:rPr lang="en-US" dirty="0"/>
            </a:br>
            <a:endParaRPr lang="en-US" dirty="0"/>
          </a:p>
        </p:txBody>
      </p:sp>
      <p:sp>
        <p:nvSpPr>
          <p:cNvPr id="8" name="Oval 7">
            <a:extLst>
              <a:ext uri="{FF2B5EF4-FFF2-40B4-BE49-F238E27FC236}">
                <a16:creationId xmlns:a16="http://schemas.microsoft.com/office/drawing/2014/main" id="{F12EBAB9-1847-1A43-AD3A-7261C49443EA}"/>
              </a:ext>
            </a:extLst>
          </p:cNvPr>
          <p:cNvSpPr/>
          <p:nvPr/>
        </p:nvSpPr>
        <p:spPr>
          <a:xfrm>
            <a:off x="1860885" y="3569369"/>
            <a:ext cx="1792705" cy="57751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E8372B-BE14-AE44-8199-E12CA715D90C}"/>
              </a:ext>
            </a:extLst>
          </p:cNvPr>
          <p:cNvSpPr/>
          <p:nvPr/>
        </p:nvSpPr>
        <p:spPr>
          <a:xfrm>
            <a:off x="2217821" y="1147011"/>
            <a:ext cx="1792705" cy="57751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42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What Is GPS?</a:t>
            </a:r>
          </a:p>
        </p:txBody>
      </p:sp>
      <p:sp>
        <p:nvSpPr>
          <p:cNvPr id="7171" name="Content Placeholder 2"/>
          <p:cNvSpPr>
            <a:spLocks noGrp="1"/>
          </p:cNvSpPr>
          <p:nvPr>
            <p:ph idx="1"/>
          </p:nvPr>
        </p:nvSpPr>
        <p:spPr>
          <a:xfrm>
            <a:off x="457200" y="949324"/>
            <a:ext cx="5065713" cy="5306065"/>
          </a:xfrm>
        </p:spPr>
        <p:txBody>
          <a:bodyPr>
            <a:normAutofit lnSpcReduction="10000"/>
          </a:bodyPr>
          <a:lstStyle/>
          <a:p>
            <a:pPr eaLnBrk="1" hangingPunct="1"/>
            <a:r>
              <a:rPr lang="en-US" altLang="en-US" dirty="0"/>
              <a:t>GPS receivers are in phones, cars, etc.—basically anything that tells you where you are</a:t>
            </a:r>
          </a:p>
          <a:p>
            <a:pPr eaLnBrk="1" hangingPunct="1"/>
            <a:r>
              <a:rPr lang="en-US" altLang="en-US" dirty="0"/>
              <a:t>This is a great entry point for engaging students</a:t>
            </a:r>
          </a:p>
          <a:p>
            <a:pPr eaLnBrk="1" hangingPunct="1"/>
            <a:endParaRPr lang="en-US" altLang="en-US" dirty="0"/>
          </a:p>
          <a:p>
            <a:pPr marL="0" indent="0" eaLnBrk="1" hangingPunct="1">
              <a:buNone/>
            </a:pPr>
            <a:r>
              <a:rPr lang="en-US" altLang="en-US" sz="2400" dirty="0"/>
              <a:t>Note: global positioning system (GPS) is technically just the US component of the global navigation satellite system (GNSS) which includes Russia, Europe, China, and others</a:t>
            </a:r>
          </a:p>
        </p:txBody>
      </p:sp>
      <p:pic>
        <p:nvPicPr>
          <p:cNvPr id="5" name="Picture 3">
            <a:extLst>
              <a:ext uri="{FF2B5EF4-FFF2-40B4-BE49-F238E27FC236}">
                <a16:creationId xmlns:a16="http://schemas.microsoft.com/office/drawing/2014/main" id="{72EAE0F0-2E15-FC45-B85C-393A82493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3052" y="107023"/>
            <a:ext cx="1782174" cy="321302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F41C8E-63D6-384D-95A9-FF4694981988}"/>
              </a:ext>
            </a:extLst>
          </p:cNvPr>
          <p:cNvPicPr>
            <a:picLocks noChangeAspect="1"/>
          </p:cNvPicPr>
          <p:nvPr/>
        </p:nvPicPr>
        <p:blipFill rotWithShape="1">
          <a:blip r:embed="rId4"/>
          <a:srcRect l="16395" t="21861" r="26331" b="6315"/>
          <a:stretch/>
        </p:blipFill>
        <p:spPr>
          <a:xfrm>
            <a:off x="5702975" y="3450672"/>
            <a:ext cx="2846444" cy="2677140"/>
          </a:xfrm>
          <a:prstGeom prst="rect">
            <a:avLst/>
          </a:prstGeom>
          <a:ln>
            <a:solidFill>
              <a:schemeClr val="tx1"/>
            </a:solidFill>
          </a:ln>
        </p:spPr>
      </p:pic>
    </p:spTree>
    <p:extLst>
      <p:ext uri="{BB962C8B-B14F-4D97-AF65-F5344CB8AC3E}">
        <p14:creationId xmlns:p14="http://schemas.microsoft.com/office/powerpoint/2010/main" val="343881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84D4-3268-4E94-B805-39AACAB8B9BD}"/>
              </a:ext>
            </a:extLst>
          </p:cNvPr>
          <p:cNvSpPr>
            <a:spLocks noGrp="1"/>
          </p:cNvSpPr>
          <p:nvPr>
            <p:ph type="title"/>
          </p:nvPr>
        </p:nvSpPr>
        <p:spPr>
          <a:xfrm>
            <a:off x="457200" y="2676052"/>
            <a:ext cx="8229600" cy="502088"/>
          </a:xfrm>
        </p:spPr>
        <p:txBody>
          <a:bodyPr/>
          <a:lstStyle/>
          <a:p>
            <a:pPr algn="ctr"/>
            <a:r>
              <a:rPr lang="en-US" dirty="0"/>
              <a:t>Questions? </a:t>
            </a:r>
          </a:p>
        </p:txBody>
      </p:sp>
      <p:sp>
        <p:nvSpPr>
          <p:cNvPr id="3" name="TextBox 2">
            <a:extLst>
              <a:ext uri="{FF2B5EF4-FFF2-40B4-BE49-F238E27FC236}">
                <a16:creationId xmlns:a16="http://schemas.microsoft.com/office/drawing/2014/main" id="{C9DBD8E3-1B3E-472F-B9D1-133B053262BB}"/>
              </a:ext>
            </a:extLst>
          </p:cNvPr>
          <p:cNvSpPr txBox="1"/>
          <p:nvPr/>
        </p:nvSpPr>
        <p:spPr>
          <a:xfrm>
            <a:off x="1572322" y="3727332"/>
            <a:ext cx="5999356" cy="1015663"/>
          </a:xfrm>
          <a:prstGeom prst="rect">
            <a:avLst/>
          </a:prstGeom>
          <a:noFill/>
        </p:spPr>
        <p:txBody>
          <a:bodyPr wrap="square" rtlCol="0">
            <a:spAutoFit/>
          </a:bodyPr>
          <a:lstStyle/>
          <a:p>
            <a:pPr algn="ctr"/>
            <a:r>
              <a:rPr lang="en-US" sz="2000" dirty="0"/>
              <a:t>Please type your questions in the Chat Box. </a:t>
            </a:r>
          </a:p>
          <a:p>
            <a:pPr algn="ctr"/>
            <a:endParaRPr lang="en-US" sz="2000" dirty="0"/>
          </a:p>
          <a:p>
            <a:pPr algn="ctr"/>
            <a:r>
              <a:rPr lang="en-US" sz="2000" dirty="0"/>
              <a:t>Or unmute and ask your question aloud</a:t>
            </a:r>
          </a:p>
        </p:txBody>
      </p:sp>
    </p:spTree>
    <p:extLst>
      <p:ext uri="{BB962C8B-B14F-4D97-AF65-F5344CB8AC3E}">
        <p14:creationId xmlns:p14="http://schemas.microsoft.com/office/powerpoint/2010/main" val="1268369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5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Implementation Planning-Exploring-Feedback</a:t>
            </a:r>
            <a:endParaRPr/>
          </a:p>
        </p:txBody>
      </p:sp>
      <p:sp>
        <p:nvSpPr>
          <p:cNvPr id="911" name="Google Shape;911;p53"/>
          <p:cNvSpPr txBox="1">
            <a:spLocks noGrp="1"/>
          </p:cNvSpPr>
          <p:nvPr>
            <p:ph type="body" idx="1"/>
          </p:nvPr>
        </p:nvSpPr>
        <p:spPr>
          <a:xfrm>
            <a:off x="457200" y="949332"/>
            <a:ext cx="8229600" cy="4765896"/>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ts val="3200"/>
              <a:buChar char="•"/>
            </a:pPr>
            <a:r>
              <a:rPr lang="en-US" b="1" dirty="0"/>
              <a:t>Spend the remaining time of the mini-course working on implementation planning </a:t>
            </a:r>
            <a:endParaRPr dirty="0"/>
          </a:p>
          <a:p>
            <a:pPr marL="742950" lvl="1" indent="-285750" algn="l" rtl="0">
              <a:spcBef>
                <a:spcPts val="560"/>
              </a:spcBef>
              <a:spcAft>
                <a:spcPts val="0"/>
              </a:spcAft>
              <a:buClr>
                <a:schemeClr val="dk1"/>
              </a:buClr>
              <a:buSzPts val="2800"/>
              <a:buChar char="–"/>
            </a:pPr>
            <a:r>
              <a:rPr lang="en-US" dirty="0"/>
              <a:t>Explore other aspects of the module or GETSI</a:t>
            </a:r>
            <a:endParaRPr dirty="0"/>
          </a:p>
          <a:p>
            <a:pPr marL="742950" lvl="1" indent="-285750" algn="l" rtl="0">
              <a:spcBef>
                <a:spcPts val="560"/>
              </a:spcBef>
              <a:spcAft>
                <a:spcPts val="0"/>
              </a:spcAft>
              <a:buClr>
                <a:schemeClr val="dk1"/>
              </a:buClr>
              <a:buSzPts val="2800"/>
              <a:buChar char="–"/>
            </a:pPr>
            <a:r>
              <a:rPr lang="en-US" u="sng" dirty="0"/>
              <a:t>Write down steps you need to do to get ready to teach with this module</a:t>
            </a:r>
            <a:endParaRPr dirty="0"/>
          </a:p>
          <a:p>
            <a:pPr marL="742950" lvl="1" indent="-285750" algn="l" rtl="0">
              <a:spcBef>
                <a:spcPts val="560"/>
              </a:spcBef>
              <a:spcAft>
                <a:spcPts val="0"/>
              </a:spcAft>
              <a:buClr>
                <a:schemeClr val="dk1"/>
              </a:buClr>
              <a:buSzPts val="2800"/>
              <a:buChar char="–"/>
            </a:pPr>
            <a:r>
              <a:rPr lang="en-US" b="1" dirty="0"/>
              <a:t>Fill out form: link posted in the chat</a:t>
            </a:r>
            <a:br>
              <a:rPr lang="en-US" u="sng" dirty="0"/>
            </a:br>
            <a:r>
              <a:rPr lang="en-US" dirty="0"/>
              <a:t>Complete by Sunday April 18 for stipend eligibility*</a:t>
            </a:r>
            <a:br>
              <a:rPr lang="en-US" dirty="0"/>
            </a:br>
            <a:endParaRPr dirty="0"/>
          </a:p>
          <a:p>
            <a:pPr lvl="0">
              <a:spcBef>
                <a:spcPts val="640"/>
              </a:spcBef>
              <a:buClr>
                <a:schemeClr val="dk1"/>
              </a:buClr>
              <a:buSzPts val="3200"/>
            </a:pPr>
            <a:r>
              <a:rPr lang="en-US" dirty="0"/>
              <a:t>Majors-level module on water resources</a:t>
            </a:r>
          </a:p>
          <a:p>
            <a:pPr lvl="1">
              <a:spcBef>
                <a:spcPts val="640"/>
              </a:spcBef>
              <a:buClr>
                <a:schemeClr val="dk1"/>
              </a:buClr>
              <a:buSzPts val="3200"/>
            </a:pPr>
            <a:r>
              <a:rPr lang="en-US" i="1" dirty="0">
                <a:hlinkClick r:id="rId3"/>
              </a:rPr>
              <a:t>Measuring Water Resources with GPS, Gravity, and Traditional Methods</a:t>
            </a:r>
            <a:endParaRPr lang="en-US" i="1" dirty="0"/>
          </a:p>
        </p:txBody>
      </p:sp>
      <p:sp>
        <p:nvSpPr>
          <p:cNvPr id="912" name="Google Shape;912;p53"/>
          <p:cNvSpPr txBox="1"/>
          <p:nvPr/>
        </p:nvSpPr>
        <p:spPr>
          <a:xfrm>
            <a:off x="457200" y="5601654"/>
            <a:ext cx="8447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*US Citizens and residents only for stipend. Stipends will be compiled after the end of the term and sent together. But the implementation plan is useful to all participants!</a:t>
            </a:r>
            <a:endParaRPr/>
          </a:p>
        </p:txBody>
      </p:sp>
    </p:spTree>
    <p:extLst>
      <p:ext uri="{BB962C8B-B14F-4D97-AF65-F5344CB8AC3E}">
        <p14:creationId xmlns:p14="http://schemas.microsoft.com/office/powerpoint/2010/main" val="4210819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4"/>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Further Involvement w GETSI</a:t>
            </a:r>
            <a:endParaRPr dirty="0"/>
          </a:p>
        </p:txBody>
      </p:sp>
      <p:sp>
        <p:nvSpPr>
          <p:cNvPr id="918" name="Google Shape;918;p54"/>
          <p:cNvSpPr txBox="1">
            <a:spLocks noGrp="1"/>
          </p:cNvSpPr>
          <p:nvPr>
            <p:ph type="body" idx="1"/>
          </p:nvPr>
        </p:nvSpPr>
        <p:spPr>
          <a:xfrm>
            <a:off x="457200" y="1165762"/>
            <a:ext cx="8469086" cy="4800599"/>
          </a:xfrm>
          <a:prstGeom prst="rect">
            <a:avLst/>
          </a:prstGeom>
          <a:noFill/>
          <a:ln>
            <a:noFill/>
          </a:ln>
        </p:spPr>
        <p:txBody>
          <a:bodyPr spcFirstLastPara="1" wrap="square" lIns="91425" tIns="45700" rIns="91425" bIns="45700" anchor="t" anchorCtr="0">
            <a:normAutofit/>
          </a:bodyPr>
          <a:lstStyle/>
          <a:p>
            <a:pPr>
              <a:spcBef>
                <a:spcPts val="640"/>
              </a:spcBef>
              <a:buClr>
                <a:schemeClr val="dk1"/>
              </a:buClr>
              <a:buSzPts val="3200"/>
            </a:pPr>
            <a:r>
              <a:rPr lang="en-US" dirty="0"/>
              <a:t>If you use a GETSI module in your teaching, please fill out a “Share Your Experience” survey afterwards ($100 stipend)</a:t>
            </a:r>
          </a:p>
          <a:p>
            <a:pPr marL="0" indent="0">
              <a:spcBef>
                <a:spcPts val="640"/>
              </a:spcBef>
              <a:buClr>
                <a:schemeClr val="dk1"/>
              </a:buClr>
              <a:buSzPts val="3200"/>
              <a:buNone/>
            </a:pPr>
            <a:endParaRPr lang="en-US" dirty="0"/>
          </a:p>
          <a:p>
            <a:pPr>
              <a:spcBef>
                <a:spcPts val="640"/>
              </a:spcBef>
              <a:buClr>
                <a:schemeClr val="dk1"/>
              </a:buClr>
              <a:buSzPts val="3200"/>
            </a:pPr>
            <a:r>
              <a:rPr lang="en-US" dirty="0"/>
              <a:t>GETSI Field project now has </a:t>
            </a:r>
            <a:br>
              <a:rPr lang="en-US" dirty="0"/>
            </a:br>
            <a:r>
              <a:rPr lang="en-US" dirty="0"/>
              <a:t>teaching kits of GPS survey </a:t>
            </a:r>
            <a:br>
              <a:rPr lang="en-US" dirty="0"/>
            </a:br>
            <a:r>
              <a:rPr lang="en-US" dirty="0"/>
              <a:t>equipment available to borrow.</a:t>
            </a:r>
            <a:br>
              <a:rPr lang="en-US" dirty="0"/>
            </a:br>
            <a:r>
              <a:rPr lang="en-US" dirty="0"/>
              <a:t>See our </a:t>
            </a:r>
            <a:r>
              <a:rPr lang="en-US" dirty="0">
                <a:hlinkClick r:id="rId3"/>
              </a:rPr>
              <a:t>Equipment page</a:t>
            </a:r>
            <a:r>
              <a:rPr lang="en-US" dirty="0"/>
              <a:t> if</a:t>
            </a:r>
            <a:br>
              <a:rPr lang="en-US" dirty="0"/>
            </a:br>
            <a:r>
              <a:rPr lang="en-US" dirty="0"/>
              <a:t>interested. </a:t>
            </a:r>
          </a:p>
          <a:p>
            <a:pPr>
              <a:spcBef>
                <a:spcPts val="640"/>
              </a:spcBef>
              <a:buClr>
                <a:schemeClr val="dk1"/>
              </a:buClr>
              <a:buSzPts val="3200"/>
            </a:pPr>
            <a:endParaRPr dirty="0"/>
          </a:p>
        </p:txBody>
      </p:sp>
      <p:pic>
        <p:nvPicPr>
          <p:cNvPr id="2" name="Picture 1">
            <a:extLst>
              <a:ext uri="{FF2B5EF4-FFF2-40B4-BE49-F238E27FC236}">
                <a16:creationId xmlns:a16="http://schemas.microsoft.com/office/drawing/2014/main" id="{29384C23-3412-234B-84D8-563F0ED06F60}"/>
              </a:ext>
            </a:extLst>
          </p:cNvPr>
          <p:cNvPicPr>
            <a:picLocks noChangeAspect="1"/>
          </p:cNvPicPr>
          <p:nvPr/>
        </p:nvPicPr>
        <p:blipFill>
          <a:blip r:embed="rId4"/>
          <a:stretch>
            <a:fillRect/>
          </a:stretch>
        </p:blipFill>
        <p:spPr>
          <a:xfrm>
            <a:off x="6410944" y="2790702"/>
            <a:ext cx="2598470" cy="3464626"/>
          </a:xfrm>
          <a:prstGeom prst="rect">
            <a:avLst/>
          </a:prstGeom>
        </p:spPr>
      </p:pic>
    </p:spTree>
    <p:extLst>
      <p:ext uri="{BB962C8B-B14F-4D97-AF65-F5344CB8AC3E}">
        <p14:creationId xmlns:p14="http://schemas.microsoft.com/office/powerpoint/2010/main" val="281411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How Does GPS Work?</a:t>
            </a:r>
          </a:p>
        </p:txBody>
      </p:sp>
      <p:sp>
        <p:nvSpPr>
          <p:cNvPr id="8195" name="Content Placeholder 2"/>
          <p:cNvSpPr>
            <a:spLocks noGrp="1"/>
          </p:cNvSpPr>
          <p:nvPr>
            <p:ph idx="1"/>
          </p:nvPr>
        </p:nvSpPr>
        <p:spPr>
          <a:xfrm>
            <a:off x="457200" y="949325"/>
            <a:ext cx="2484438" cy="4765675"/>
          </a:xfrm>
        </p:spPr>
        <p:txBody>
          <a:bodyPr/>
          <a:lstStyle/>
          <a:p>
            <a:pPr eaLnBrk="1" hangingPunct="1"/>
            <a:r>
              <a:rPr lang="en-US" altLang="en-US"/>
              <a:t>A receiver obtains signals from GPS satellites</a:t>
            </a:r>
          </a:p>
        </p:txBody>
      </p:sp>
      <p:sp>
        <p:nvSpPr>
          <p:cNvPr id="8196" name="TextBox 3"/>
          <p:cNvSpPr txBox="1">
            <a:spLocks noChangeArrowheads="1"/>
          </p:cNvSpPr>
          <p:nvPr/>
        </p:nvSpPr>
        <p:spPr bwMode="auto">
          <a:xfrm>
            <a:off x="152400" y="5772150"/>
            <a:ext cx="88312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800">
                <a:latin typeface="Arial" panose="020B0604020202020204" pitchFamily="34" charset="0"/>
              </a:rPr>
              <a:t>Artist’s conception of a GPS Block II-F satellite in Earth orbit</a:t>
            </a:r>
            <a:endParaRPr lang="en-US" altLang="en-US" sz="1400"/>
          </a:p>
        </p:txBody>
      </p:sp>
      <p:pic>
        <p:nvPicPr>
          <p:cNvPr id="81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873125"/>
            <a:ext cx="6042025" cy="484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30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How Does GPS Work?</a:t>
            </a:r>
          </a:p>
        </p:txBody>
      </p:sp>
      <p:pic>
        <p:nvPicPr>
          <p:cNvPr id="1024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777875"/>
            <a:ext cx="3482975"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TextBox 9"/>
          <p:cNvSpPr txBox="1">
            <a:spLocks noChangeArrowheads="1"/>
          </p:cNvSpPr>
          <p:nvPr/>
        </p:nvSpPr>
        <p:spPr bwMode="auto">
          <a:xfrm>
            <a:off x="5713413" y="4748213"/>
            <a:ext cx="29733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a:latin typeface="Arial" panose="020B0604020202020204" pitchFamily="34" charset="0"/>
              </a:rPr>
              <a:t>http://spaceplace.nasa.gov/gps-pizza/en/</a:t>
            </a:r>
          </a:p>
        </p:txBody>
      </p:sp>
      <p:sp>
        <p:nvSpPr>
          <p:cNvPr id="10245" name="Content Placeholder 2"/>
          <p:cNvSpPr txBox="1">
            <a:spLocks/>
          </p:cNvSpPr>
          <p:nvPr/>
        </p:nvSpPr>
        <p:spPr bwMode="auto">
          <a:xfrm>
            <a:off x="457200" y="949325"/>
            <a:ext cx="4746625" cy="476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Char char="•"/>
            </a:pPr>
            <a:r>
              <a:rPr lang="en-US" altLang="en-US" dirty="0"/>
              <a:t>Receiver position is determined by calculating the distances to at least 4 satellites (&gt;6 is much better)</a:t>
            </a:r>
          </a:p>
          <a:p>
            <a:pPr eaLnBrk="1" hangingPunct="1">
              <a:buFontTx/>
              <a:buChar char="•"/>
            </a:pPr>
            <a:r>
              <a:rPr lang="en-US" altLang="en-US" dirty="0"/>
              <a:t>Solve for the variables:</a:t>
            </a:r>
          </a:p>
          <a:p>
            <a:pPr lvl="1" eaLnBrk="1" hangingPunct="1">
              <a:buFontTx/>
              <a:buChar char="•"/>
            </a:pPr>
            <a:r>
              <a:rPr lang="en-US" altLang="en-US" dirty="0"/>
              <a:t>North–South position</a:t>
            </a:r>
          </a:p>
          <a:p>
            <a:pPr lvl="1" eaLnBrk="1" hangingPunct="1">
              <a:buFontTx/>
              <a:buChar char="•"/>
            </a:pPr>
            <a:r>
              <a:rPr lang="en-US" altLang="en-US" dirty="0"/>
              <a:t>East–West position</a:t>
            </a:r>
          </a:p>
          <a:p>
            <a:pPr lvl="1" eaLnBrk="1" hangingPunct="1">
              <a:buFontTx/>
              <a:buChar char="•"/>
            </a:pPr>
            <a:r>
              <a:rPr lang="en-US" altLang="en-US" dirty="0"/>
              <a:t>Elevation</a:t>
            </a:r>
          </a:p>
          <a:p>
            <a:pPr lvl="1" eaLnBrk="1" hangingPunct="1">
              <a:buFontTx/>
              <a:buChar char="•"/>
            </a:pPr>
            <a:r>
              <a:rPr lang="en-US" altLang="en-US" dirty="0"/>
              <a:t>Time</a:t>
            </a:r>
          </a:p>
          <a:p>
            <a:pPr eaLnBrk="1" hangingPunct="1"/>
            <a:endParaRPr lang="en-US" altLang="en-US" dirty="0"/>
          </a:p>
        </p:txBody>
      </p:sp>
    </p:spTree>
    <p:extLst>
      <p:ext uri="{BB962C8B-B14F-4D97-AF65-F5344CB8AC3E}">
        <p14:creationId xmlns:p14="http://schemas.microsoft.com/office/powerpoint/2010/main" val="140455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6"/>
            <a:ext cx="8229600" cy="502088"/>
          </a:xfrm>
        </p:spPr>
        <p:txBody>
          <a:bodyPr/>
          <a:lstStyle/>
          <a:p>
            <a:r>
              <a:rPr lang="en-US" dirty="0"/>
              <a:t>GPS Networks</a:t>
            </a:r>
          </a:p>
        </p:txBody>
      </p:sp>
      <p:sp>
        <p:nvSpPr>
          <p:cNvPr id="4" name="Title 1"/>
          <p:cNvSpPr txBox="1">
            <a:spLocks/>
          </p:cNvSpPr>
          <p:nvPr/>
        </p:nvSpPr>
        <p:spPr bwMode="auto">
          <a:xfrm>
            <a:off x="3263172" y="436227"/>
            <a:ext cx="6000612" cy="8042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a:lstStyle>
          <a:p>
            <a:pPr algn="l"/>
            <a:r>
              <a:rPr lang="en-US" sz="2000" dirty="0">
                <a:solidFill>
                  <a:srgbClr val="000000"/>
                </a:solidFill>
              </a:rPr>
              <a:t>Thousands of stations across continental United States</a:t>
            </a:r>
          </a:p>
          <a:p>
            <a:pPr algn="l"/>
            <a:r>
              <a:rPr lang="en-US" sz="2000" dirty="0">
                <a:solidFill>
                  <a:srgbClr val="000000"/>
                </a:solidFill>
              </a:rPr>
              <a:t>Data latency of seconds to ~1 day</a:t>
            </a:r>
          </a:p>
        </p:txBody>
      </p:sp>
      <p:pic>
        <p:nvPicPr>
          <p:cNvPr id="5" name="Picture 4"/>
          <p:cNvPicPr>
            <a:picLocks noChangeAspect="1"/>
          </p:cNvPicPr>
          <p:nvPr/>
        </p:nvPicPr>
        <p:blipFill>
          <a:blip r:embed="rId3"/>
          <a:stretch>
            <a:fillRect/>
          </a:stretch>
        </p:blipFill>
        <p:spPr>
          <a:xfrm>
            <a:off x="146496" y="1220570"/>
            <a:ext cx="8891160" cy="4901203"/>
          </a:xfrm>
          <a:prstGeom prst="rect">
            <a:avLst/>
          </a:prstGeom>
        </p:spPr>
      </p:pic>
      <p:pic>
        <p:nvPicPr>
          <p:cNvPr id="6" name="Picture 5"/>
          <p:cNvPicPr>
            <a:picLocks noChangeAspect="1"/>
          </p:cNvPicPr>
          <p:nvPr/>
        </p:nvPicPr>
        <p:blipFill>
          <a:blip r:embed="rId4"/>
          <a:stretch>
            <a:fillRect/>
          </a:stretch>
        </p:blipFill>
        <p:spPr>
          <a:xfrm>
            <a:off x="7262182" y="5349484"/>
            <a:ext cx="1775474" cy="701143"/>
          </a:xfrm>
          <a:prstGeom prst="rect">
            <a:avLst/>
          </a:prstGeom>
        </p:spPr>
      </p:pic>
      <p:sp>
        <p:nvSpPr>
          <p:cNvPr id="7" name="Rectangle 6"/>
          <p:cNvSpPr/>
          <p:nvPr/>
        </p:nvSpPr>
        <p:spPr>
          <a:xfrm>
            <a:off x="4389752" y="6050627"/>
            <a:ext cx="4754248" cy="276999"/>
          </a:xfrm>
          <a:prstGeom prst="rect">
            <a:avLst/>
          </a:prstGeom>
        </p:spPr>
        <p:txBody>
          <a:bodyPr wrap="square">
            <a:spAutoFit/>
          </a:bodyPr>
          <a:lstStyle/>
          <a:p>
            <a:r>
              <a:rPr lang="en-US" sz="1200" dirty="0"/>
              <a:t>http://</a:t>
            </a:r>
            <a:r>
              <a:rPr lang="en-US" sz="1200" dirty="0" err="1"/>
              <a:t>geodesy.unr.edu</a:t>
            </a:r>
            <a:r>
              <a:rPr lang="en-US" sz="1200" dirty="0"/>
              <a:t>/</a:t>
            </a:r>
            <a:r>
              <a:rPr lang="en-US" sz="1200" dirty="0" err="1"/>
              <a:t>NGLStationPages</a:t>
            </a:r>
            <a:r>
              <a:rPr lang="en-US" sz="1200" dirty="0"/>
              <a:t>/</a:t>
            </a:r>
            <a:r>
              <a:rPr lang="en-US" sz="1200" dirty="0" err="1"/>
              <a:t>gpsnetmap</a:t>
            </a:r>
            <a:r>
              <a:rPr lang="en-US" sz="1200" dirty="0"/>
              <a:t>/</a:t>
            </a:r>
            <a:r>
              <a:rPr lang="en-US" sz="1200" dirty="0" err="1"/>
              <a:t>GPSNetMap.html</a:t>
            </a:r>
            <a:endParaRPr lang="en-US" sz="1200" dirty="0"/>
          </a:p>
        </p:txBody>
      </p:sp>
    </p:spTree>
    <p:extLst>
      <p:ext uri="{BB962C8B-B14F-4D97-AF65-F5344CB8AC3E}">
        <p14:creationId xmlns:p14="http://schemas.microsoft.com/office/powerpoint/2010/main" val="1645661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Vertical Position</a:t>
            </a:r>
          </a:p>
        </p:txBody>
      </p:sp>
      <p:sp>
        <p:nvSpPr>
          <p:cNvPr id="9" name="Title 1"/>
          <p:cNvSpPr txBox="1">
            <a:spLocks/>
          </p:cNvSpPr>
          <p:nvPr/>
        </p:nvSpPr>
        <p:spPr bwMode="auto">
          <a:xfrm>
            <a:off x="35496" y="1118313"/>
            <a:ext cx="892899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pitchFamily="-72" charset="-128"/>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a:lstStyle>
          <a:p>
            <a:pPr algn="l"/>
            <a:r>
              <a:rPr lang="en-US" sz="2400" dirty="0"/>
              <a:t>The solid Earth responds </a:t>
            </a:r>
            <a:r>
              <a:rPr lang="en-US" sz="2400" i="1" u="sng" dirty="0">
                <a:solidFill>
                  <a:schemeClr val="tx1"/>
                </a:solidFill>
              </a:rPr>
              <a:t>elastically</a:t>
            </a:r>
            <a:r>
              <a:rPr lang="en-US" sz="2400" dirty="0">
                <a:solidFill>
                  <a:schemeClr val="tx1"/>
                </a:solidFill>
              </a:rPr>
              <a:t> </a:t>
            </a:r>
            <a:r>
              <a:rPr lang="en-US" sz="2400" dirty="0"/>
              <a:t>to changes in load, such as water loss from regional groundwater pumping or drought</a:t>
            </a:r>
          </a:p>
          <a:p>
            <a:pPr algn="l"/>
            <a:r>
              <a:rPr lang="en-US" sz="2400" dirty="0"/>
              <a:t>	</a:t>
            </a:r>
            <a:r>
              <a:rPr lang="en-US" sz="2400" i="1" dirty="0">
                <a:solidFill>
                  <a:srgbClr val="0000FF"/>
                </a:solidFill>
              </a:rPr>
              <a:t>instantaneous, reversible, linear </a:t>
            </a:r>
          </a:p>
          <a:p>
            <a:pPr marL="457200" indent="-457200" algn="l">
              <a:buAutoNum type="arabicPeriod"/>
            </a:pPr>
            <a:endParaRPr lang="en-US" sz="2400" dirty="0"/>
          </a:p>
          <a:p>
            <a:pPr marL="457200" indent="-457200" algn="l">
              <a:buAutoNum type="arabicPeriod"/>
            </a:pPr>
            <a:endParaRPr lang="en-US" sz="2400" dirty="0"/>
          </a:p>
        </p:txBody>
      </p:sp>
      <p:sp>
        <p:nvSpPr>
          <p:cNvPr id="3" name="TextBox 2"/>
          <p:cNvSpPr txBox="1"/>
          <p:nvPr/>
        </p:nvSpPr>
        <p:spPr>
          <a:xfrm>
            <a:off x="5799948" y="5888664"/>
            <a:ext cx="3331722" cy="307777"/>
          </a:xfrm>
          <a:prstGeom prst="rect">
            <a:avLst/>
          </a:prstGeom>
          <a:noFill/>
        </p:spPr>
        <p:txBody>
          <a:bodyPr wrap="square" rtlCol="0">
            <a:spAutoFit/>
          </a:bodyPr>
          <a:lstStyle/>
          <a:p>
            <a:r>
              <a:rPr lang="en-US" sz="1400" dirty="0"/>
              <a:t>Network of the Americas station P037</a:t>
            </a:r>
          </a:p>
        </p:txBody>
      </p:sp>
      <p:pic>
        <p:nvPicPr>
          <p:cNvPr id="4" name="Picture 3">
            <a:extLst>
              <a:ext uri="{FF2B5EF4-FFF2-40B4-BE49-F238E27FC236}">
                <a16:creationId xmlns:a16="http://schemas.microsoft.com/office/drawing/2014/main" id="{44155047-94D0-9047-9DEA-8C73CBE5738A}"/>
              </a:ext>
            </a:extLst>
          </p:cNvPr>
          <p:cNvPicPr>
            <a:picLocks noChangeAspect="1"/>
          </p:cNvPicPr>
          <p:nvPr/>
        </p:nvPicPr>
        <p:blipFill>
          <a:blip r:embed="rId3"/>
          <a:stretch>
            <a:fillRect/>
          </a:stretch>
        </p:blipFill>
        <p:spPr>
          <a:xfrm>
            <a:off x="230421" y="1986416"/>
            <a:ext cx="5569527" cy="4177145"/>
          </a:xfrm>
          <a:prstGeom prst="rect">
            <a:avLst/>
          </a:prstGeom>
        </p:spPr>
      </p:pic>
      <p:sp>
        <p:nvSpPr>
          <p:cNvPr id="5" name="TextBox 4">
            <a:extLst>
              <a:ext uri="{FF2B5EF4-FFF2-40B4-BE49-F238E27FC236}">
                <a16:creationId xmlns:a16="http://schemas.microsoft.com/office/drawing/2014/main" id="{C83ED531-5179-9442-8FEB-9758E6B1E63A}"/>
              </a:ext>
            </a:extLst>
          </p:cNvPr>
          <p:cNvSpPr txBox="1"/>
          <p:nvPr/>
        </p:nvSpPr>
        <p:spPr>
          <a:xfrm>
            <a:off x="5994873" y="2261313"/>
            <a:ext cx="2969615" cy="3046988"/>
          </a:xfrm>
          <a:prstGeom prst="rect">
            <a:avLst/>
          </a:prstGeom>
          <a:noFill/>
        </p:spPr>
        <p:txBody>
          <a:bodyPr wrap="square" rtlCol="0">
            <a:spAutoFit/>
          </a:bodyPr>
          <a:lstStyle/>
          <a:p>
            <a:r>
              <a:rPr lang="en-US" sz="2400" dirty="0"/>
              <a:t>Station anchored up to 10 meters into the ground</a:t>
            </a:r>
          </a:p>
          <a:p>
            <a:endParaRPr lang="en-US" sz="2400" dirty="0"/>
          </a:p>
          <a:p>
            <a:r>
              <a:rPr lang="en-US" sz="2400" dirty="0"/>
              <a:t>If the ground moves, the GPS records that change with accuracy within millimeters</a:t>
            </a:r>
          </a:p>
        </p:txBody>
      </p:sp>
    </p:spTree>
    <p:extLst>
      <p:ext uri="{BB962C8B-B14F-4D97-AF65-F5344CB8AC3E}">
        <p14:creationId xmlns:p14="http://schemas.microsoft.com/office/powerpoint/2010/main" val="3986340034"/>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1722</TotalTime>
  <Words>3839</Words>
  <Application>Microsoft Macintosh PowerPoint</Application>
  <PresentationFormat>On-screen Show (4:3)</PresentationFormat>
  <Paragraphs>397</Paragraphs>
  <Slides>52</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MS Mincho</vt:lpstr>
      <vt:lpstr>ＭＳ Ｐゴシック</vt:lpstr>
      <vt:lpstr>ＭＳ Ｐゴシック</vt:lpstr>
      <vt:lpstr>Arial</vt:lpstr>
      <vt:lpstr>Calibri</vt:lpstr>
      <vt:lpstr>Mangal</vt:lpstr>
      <vt:lpstr>Source Sans Pro</vt:lpstr>
      <vt:lpstr>GETSI pptx template</vt:lpstr>
      <vt:lpstr>Teaching about Eyes on the Hydrosphere: Tracking Water Resources</vt:lpstr>
      <vt:lpstr>Technology</vt:lpstr>
      <vt:lpstr>Water resource monitoring GEODETIC &amp; TRADITIONAL METHODS</vt:lpstr>
      <vt:lpstr>High Precision vertical GPs</vt:lpstr>
      <vt:lpstr>What Is GPS?</vt:lpstr>
      <vt:lpstr>How Does GPS Work?</vt:lpstr>
      <vt:lpstr>How Does GPS Work?</vt:lpstr>
      <vt:lpstr>GPS Networks</vt:lpstr>
      <vt:lpstr>GPS Vertical Position</vt:lpstr>
      <vt:lpstr>GPS Data</vt:lpstr>
      <vt:lpstr>Reflection GPS for snow depth</vt:lpstr>
      <vt:lpstr>Reflecting GPS Signals</vt:lpstr>
      <vt:lpstr>Reflected GPS Signals</vt:lpstr>
      <vt:lpstr>GRACE Missions:  Gravity Recovery and Climate Experiment</vt:lpstr>
      <vt:lpstr>How GRACE Measures Gravity</vt:lpstr>
      <vt:lpstr>Example of GRACE Groundwater Data</vt:lpstr>
      <vt:lpstr>GRACE April 2015 anomaly from 2002-2015 average</vt:lpstr>
      <vt:lpstr>Traditional Methods Also Included</vt:lpstr>
      <vt:lpstr>Using GETSI’s Eyes on the Hydrosphere module in your classroom </vt:lpstr>
      <vt:lpstr>Eyes on the Hydrosphere module goals</vt:lpstr>
      <vt:lpstr>Module units</vt:lpstr>
      <vt:lpstr>Unit 1: Exploring the Reservoirs and Pathways and Methods to Measure the Hydrologic Cycle  </vt:lpstr>
      <vt:lpstr>Unit 1: Exploring the Reservoirs and Pathways and Methods to Measure the Hydrologic Cycle  </vt:lpstr>
      <vt:lpstr>PowerPoint Presentation</vt:lpstr>
      <vt:lpstr>Unit 1: Exploring the Reservoirs and Pathways and Methods to Measure the Hydrologic Cycle  </vt:lpstr>
      <vt:lpstr>Unit 1: Exploring the Reservoirs and Pathways and Methods to Measure the Hydrologic Cycle  </vt:lpstr>
      <vt:lpstr>Using unit 1 in the remote classroom</vt:lpstr>
      <vt:lpstr>Breakout session 1: methods for measuring the water cycle</vt:lpstr>
      <vt:lpstr>Breakout session #1 discussion</vt:lpstr>
      <vt:lpstr>Example student work (earlier diagram version)</vt:lpstr>
      <vt:lpstr>More complete answer key</vt:lpstr>
      <vt:lpstr>Unit 2: Monitoring surface and groundwater supply in the western US</vt:lpstr>
      <vt:lpstr>Unit 2: Monitoring surface and groundwater supply in the western US</vt:lpstr>
      <vt:lpstr>Why study the High Plains Aquifer? (HPA)</vt:lpstr>
      <vt:lpstr>Using unit 2 in the remote classroom</vt:lpstr>
      <vt:lpstr>Breakout session #2: High Plains Aquifer</vt:lpstr>
      <vt:lpstr>Breakout session #2 discussion</vt:lpstr>
      <vt:lpstr>PowerPoint Presentation</vt:lpstr>
      <vt:lpstr>PowerPoint Presentation</vt:lpstr>
      <vt:lpstr>PowerPoint Presentation</vt:lpstr>
      <vt:lpstr>Why the difference in pattern between the 2 ground water wells?</vt:lpstr>
      <vt:lpstr>Relationship between GRACE data and the two groundwater wells</vt:lpstr>
      <vt:lpstr>PowerPoint Presentation</vt:lpstr>
      <vt:lpstr>Unit 3: What’s in YOUR Watershed?</vt:lpstr>
      <vt:lpstr>Accessing hydrologic data for your region</vt:lpstr>
      <vt:lpstr>Accessing hydrologic data for your region</vt:lpstr>
      <vt:lpstr>Using unit 3 in the remote classroom</vt:lpstr>
      <vt:lpstr>Eyes on the Hydrosphere assessment</vt:lpstr>
      <vt:lpstr>PowerPoint Presentation</vt:lpstr>
      <vt:lpstr>Questions? </vt:lpstr>
      <vt:lpstr>Implementation Planning-Exploring-Feedback</vt:lpstr>
      <vt:lpstr>Further Involvement w GETSI</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56</cp:revision>
  <dcterms:created xsi:type="dcterms:W3CDTF">2014-01-07T13:46:23Z</dcterms:created>
  <dcterms:modified xsi:type="dcterms:W3CDTF">2021-04-14T20:12:58Z</dcterms:modified>
</cp:coreProperties>
</file>