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74" r:id="rId2"/>
    <p:sldId id="344" r:id="rId3"/>
    <p:sldId id="317" r:id="rId4"/>
    <p:sldId id="346" r:id="rId5"/>
    <p:sldId id="398" r:id="rId6"/>
    <p:sldId id="388" r:id="rId7"/>
    <p:sldId id="391" r:id="rId8"/>
    <p:sldId id="389" r:id="rId9"/>
    <p:sldId id="393" r:id="rId10"/>
    <p:sldId id="390" r:id="rId11"/>
    <p:sldId id="392" r:id="rId12"/>
    <p:sldId id="351" r:id="rId13"/>
    <p:sldId id="353" r:id="rId14"/>
    <p:sldId id="354" r:id="rId15"/>
    <p:sldId id="355" r:id="rId16"/>
    <p:sldId id="357" r:id="rId17"/>
    <p:sldId id="359" r:id="rId18"/>
    <p:sldId id="360" r:id="rId19"/>
    <p:sldId id="361" r:id="rId20"/>
    <p:sldId id="362" r:id="rId21"/>
    <p:sldId id="363" r:id="rId22"/>
    <p:sldId id="399" r:id="rId23"/>
    <p:sldId id="400" r:id="rId24"/>
    <p:sldId id="401" r:id="rId25"/>
    <p:sldId id="402" r:id="rId26"/>
    <p:sldId id="403" r:id="rId27"/>
    <p:sldId id="369" r:id="rId28"/>
    <p:sldId id="370" r:id="rId29"/>
    <p:sldId id="371" r:id="rId30"/>
    <p:sldId id="372" r:id="rId31"/>
    <p:sldId id="349" r:id="rId32"/>
    <p:sldId id="277" r:id="rId33"/>
    <p:sldId id="280" r:id="rId34"/>
    <p:sldId id="281" r:id="rId35"/>
    <p:sldId id="404" r:id="rId36"/>
    <p:sldId id="282" r:id="rId37"/>
    <p:sldId id="445" r:id="rId38"/>
    <p:sldId id="447" r:id="rId39"/>
    <p:sldId id="446" r:id="rId40"/>
    <p:sldId id="436" r:id="rId41"/>
    <p:sldId id="408" r:id="rId42"/>
    <p:sldId id="407" r:id="rId43"/>
    <p:sldId id="440" r:id="rId44"/>
    <p:sldId id="410" r:id="rId45"/>
    <p:sldId id="411" r:id="rId46"/>
    <p:sldId id="437" r:id="rId47"/>
    <p:sldId id="438" r:id="rId48"/>
    <p:sldId id="456" r:id="rId49"/>
    <p:sldId id="416" r:id="rId50"/>
    <p:sldId id="448" r:id="rId51"/>
    <p:sldId id="449" r:id="rId52"/>
    <p:sldId id="417" r:id="rId53"/>
    <p:sldId id="419" r:id="rId54"/>
    <p:sldId id="268" r:id="rId55"/>
    <p:sldId id="266" r:id="rId56"/>
    <p:sldId id="450" r:id="rId57"/>
    <p:sldId id="267" r:id="rId58"/>
    <p:sldId id="457" r:id="rId59"/>
    <p:sldId id="451" r:id="rId60"/>
    <p:sldId id="458" r:id="rId61"/>
    <p:sldId id="452" r:id="rId62"/>
    <p:sldId id="453" r:id="rId63"/>
    <p:sldId id="454" r:id="rId64"/>
    <p:sldId id="455" r:id="rId65"/>
    <p:sldId id="444" r:id="rId66"/>
    <p:sldId id="425" r:id="rId67"/>
    <p:sldId id="428" r:id="rId68"/>
    <p:sldId id="430" r:id="rId69"/>
    <p:sldId id="337" r:id="rId70"/>
    <p:sldId id="432" r:id="rId71"/>
    <p:sldId id="435" r:id="rId72"/>
    <p:sldId id="343" r:id="rId73"/>
    <p:sldId id="345"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FFC"/>
    <a:srgbClr val="6B6B6B"/>
    <a:srgbClr val="C2D8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0013" autoAdjust="0"/>
  </p:normalViewPr>
  <p:slideViewPr>
    <p:cSldViewPr snapToGrid="0" snapToObjects="1">
      <p:cViewPr varScale="1">
        <p:scale>
          <a:sx n="117" d="100"/>
          <a:sy n="117" d="100"/>
        </p:scale>
        <p:origin x="2024"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kirstyncataldo/Downloads/SeaSurfaceTemperatureSeaLevelRiseKey.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kirstyncataldo/Desktop/GRACE_sealeveldataKey.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Users/kirstyncataldo/Desktop/GRACE_sealeveldataKey.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Users/kirstyncataldo/Downloads/GRACE_sealeveldataKey%20(2).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Users/kirstyncataldo/Downloads/GRACE_sealeveldataKey%20(2).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2" Type="http://schemas.openxmlformats.org/officeDocument/2006/relationships/oleObject" Target="file:////Users/douglasb/Desktop/GETSI%20Climate%20Change%20Module%20v4/Webinar/instructor_file_containing_vertical.v7.xlsx" TargetMode="External"/><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oleObject" Target="file:////Users/douglasb/Desktop/GETSI%20Climate%20Change%20Module%20v4/Webinar/instructor_file_containing_vertical.v7.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a:solidFill>
                  <a:schemeClr val="tx1"/>
                </a:solidFill>
                <a:latin typeface="+mn-lt"/>
              </a:rPr>
              <a:t>Annual SST Anomaly (</a:t>
            </a:r>
            <a:r>
              <a:rPr lang="en-US" sz="1200">
                <a:solidFill>
                  <a:schemeClr val="tx1"/>
                </a:solidFill>
                <a:latin typeface="+mn-lt"/>
                <a:cs typeface="Times New Roman" panose="02020603050405020304" pitchFamily="18" charset="0"/>
              </a:rPr>
              <a:t>℃)</a:t>
            </a:r>
            <a:r>
              <a:rPr lang="en-US" sz="1200" baseline="0">
                <a:solidFill>
                  <a:schemeClr val="tx1"/>
                </a:solidFill>
                <a:latin typeface="+mn-lt"/>
              </a:rPr>
              <a:t> and</a:t>
            </a:r>
            <a:r>
              <a:rPr lang="en-US" sz="1200">
                <a:solidFill>
                  <a:schemeClr val="tx1"/>
                </a:solidFill>
                <a:latin typeface="+mn-lt"/>
              </a:rPr>
              <a:t> Upper</a:t>
            </a:r>
            <a:r>
              <a:rPr lang="en-US" sz="1200" baseline="0">
                <a:solidFill>
                  <a:schemeClr val="tx1"/>
                </a:solidFill>
                <a:latin typeface="+mn-lt"/>
              </a:rPr>
              <a:t> &amp; Lower </a:t>
            </a:r>
            <a:r>
              <a:rPr lang="en-US" sz="1200">
                <a:solidFill>
                  <a:schemeClr val="tx1"/>
                </a:solidFill>
                <a:latin typeface="+mn-lt"/>
              </a:rPr>
              <a:t>Confidence Intervals from 1993-2015</a:t>
            </a:r>
          </a:p>
        </c:rich>
      </c:tx>
      <c:layout>
        <c:manualLayout>
          <c:xMode val="edge"/>
          <c:yMode val="edge"/>
          <c:x val="2.2520756334029699E-2"/>
          <c:y val="1.9024966710989601E-2"/>
        </c:manualLayout>
      </c:layout>
      <c:overlay val="0"/>
      <c:spPr>
        <a:noFill/>
        <a:ln>
          <a:noFill/>
        </a:ln>
        <a:effectLst/>
      </c:spPr>
    </c:title>
    <c:autoTitleDeleted val="0"/>
    <c:plotArea>
      <c:layout>
        <c:manualLayout>
          <c:layoutTarget val="inner"/>
          <c:xMode val="edge"/>
          <c:yMode val="edge"/>
          <c:x val="0.116483053748716"/>
          <c:y val="9.4988138420115095E-2"/>
          <c:w val="0.53124049969944198"/>
          <c:h val="0.81124723824332901"/>
        </c:manualLayout>
      </c:layout>
      <c:scatterChart>
        <c:scatterStyle val="smoothMarker"/>
        <c:varyColors val="0"/>
        <c:ser>
          <c:idx val="0"/>
          <c:order val="0"/>
          <c:tx>
            <c:strRef>
              <c:f>'SSTanomaly1993-2015'!$B$1</c:f>
              <c:strCache>
                <c:ptCount val="1"/>
                <c:pt idx="0">
                  <c:v>Annual SST anomaly (Celsius)</c:v>
                </c:pt>
              </c:strCache>
            </c:strRef>
          </c:tx>
          <c:spPr>
            <a:ln w="19050" cap="rnd">
              <a:solidFill>
                <a:schemeClr val="accent1"/>
              </a:solidFill>
              <a:round/>
            </a:ln>
            <a:effectLst/>
          </c:spPr>
          <c:marker>
            <c:symbol val="none"/>
          </c:marker>
          <c:trendline>
            <c:spPr>
              <a:ln w="19050" cap="rnd">
                <a:solidFill>
                  <a:schemeClr val="tx1"/>
                </a:solidFill>
                <a:prstDash val="sysDot"/>
              </a:ln>
              <a:effectLst/>
            </c:spPr>
            <c:trendlineType val="linear"/>
            <c:dispRSqr val="0"/>
            <c:dispEq val="1"/>
            <c:trendlineLbl>
              <c:layout>
                <c:manualLayout>
                  <c:x val="0.12785940887823799"/>
                  <c:y val="-3.2113432244434803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rendlineLbl>
          </c:trendline>
          <c:xVal>
            <c:numRef>
              <c:f>'SSTanomaly1993-2015'!$A$2:$A$24</c:f>
              <c:numCache>
                <c:formatCode>General</c:formatCode>
                <c:ptCount val="23"/>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numCache>
            </c:numRef>
          </c:xVal>
          <c:yVal>
            <c:numRef>
              <c:f>'SSTanomaly1993-2015'!$B$2:$B$24</c:f>
              <c:numCache>
                <c:formatCode>General</c:formatCode>
                <c:ptCount val="23"/>
                <c:pt idx="0">
                  <c:v>4.1568000000000001E-2</c:v>
                </c:pt>
                <c:pt idx="1">
                  <c:v>7.9802999999999999E-2</c:v>
                </c:pt>
                <c:pt idx="2">
                  <c:v>0.123296</c:v>
                </c:pt>
                <c:pt idx="3">
                  <c:v>9.2328999999999994E-2</c:v>
                </c:pt>
                <c:pt idx="4">
                  <c:v>0.23788500000000001</c:v>
                </c:pt>
                <c:pt idx="5">
                  <c:v>0.295958</c:v>
                </c:pt>
                <c:pt idx="6">
                  <c:v>9.4367000000000006E-2</c:v>
                </c:pt>
                <c:pt idx="7">
                  <c:v>0.12916800000000001</c:v>
                </c:pt>
                <c:pt idx="8">
                  <c:v>0.22456599999999999</c:v>
                </c:pt>
                <c:pt idx="9">
                  <c:v>0.259523</c:v>
                </c:pt>
                <c:pt idx="10">
                  <c:v>0.291711</c:v>
                </c:pt>
                <c:pt idx="11">
                  <c:v>0.27479799999999999</c:v>
                </c:pt>
                <c:pt idx="12">
                  <c:v>0.29599300000000001</c:v>
                </c:pt>
                <c:pt idx="13">
                  <c:v>0.28414200000000001</c:v>
                </c:pt>
                <c:pt idx="14">
                  <c:v>0.213669</c:v>
                </c:pt>
                <c:pt idx="15">
                  <c:v>0.20406199999999999</c:v>
                </c:pt>
                <c:pt idx="16">
                  <c:v>0.32746799999999998</c:v>
                </c:pt>
                <c:pt idx="17">
                  <c:v>0.34039900000000001</c:v>
                </c:pt>
                <c:pt idx="18">
                  <c:v>0.238152</c:v>
                </c:pt>
                <c:pt idx="19">
                  <c:v>0.29371999999999998</c:v>
                </c:pt>
                <c:pt idx="20">
                  <c:v>0.32481900000000002</c:v>
                </c:pt>
                <c:pt idx="21">
                  <c:v>0.41736400000000001</c:v>
                </c:pt>
                <c:pt idx="22">
                  <c:v>0.51976500000000003</c:v>
                </c:pt>
              </c:numCache>
            </c:numRef>
          </c:yVal>
          <c:smooth val="1"/>
          <c:extLst>
            <c:ext xmlns:c16="http://schemas.microsoft.com/office/drawing/2014/chart" uri="{C3380CC4-5D6E-409C-BE32-E72D297353CC}">
              <c16:uniqueId val="{00000001-A7A1-3445-85DB-BCFE75A598A8}"/>
            </c:ext>
          </c:extLst>
        </c:ser>
        <c:ser>
          <c:idx val="1"/>
          <c:order val="1"/>
          <c:tx>
            <c:strRef>
              <c:f>'SSTanomaly1993-2015'!$C$1</c:f>
              <c:strCache>
                <c:ptCount val="1"/>
                <c:pt idx="0">
                  <c:v>Lower 95% confidence interval Annual SST anomaly (Celsius)</c:v>
                </c:pt>
              </c:strCache>
            </c:strRef>
          </c:tx>
          <c:spPr>
            <a:ln w="19050" cap="rnd">
              <a:solidFill>
                <a:schemeClr val="accent2"/>
              </a:solidFill>
              <a:round/>
            </a:ln>
            <a:effectLst/>
          </c:spPr>
          <c:marker>
            <c:symbol val="none"/>
          </c:marker>
          <c:trendline>
            <c:spPr>
              <a:ln w="19050" cap="rnd">
                <a:solidFill>
                  <a:schemeClr val="tx1"/>
                </a:solidFill>
                <a:prstDash val="sysDot"/>
              </a:ln>
              <a:effectLst/>
            </c:spPr>
            <c:trendlineType val="linear"/>
            <c:dispRSqr val="0"/>
            <c:dispEq val="1"/>
            <c:trendlineLbl>
              <c:layout>
                <c:manualLayout>
                  <c:x val="0.1249608581536"/>
                  <c:y val="-2.96680873598009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rendlineLbl>
          </c:trendline>
          <c:xVal>
            <c:numRef>
              <c:f>'SSTanomaly1993-2015'!$A$2:$A$24</c:f>
              <c:numCache>
                <c:formatCode>General</c:formatCode>
                <c:ptCount val="23"/>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numCache>
            </c:numRef>
          </c:xVal>
          <c:yVal>
            <c:numRef>
              <c:f>'SSTanomaly1993-2015'!$C$2:$C$24</c:f>
              <c:numCache>
                <c:formatCode>General</c:formatCode>
                <c:ptCount val="23"/>
                <c:pt idx="0">
                  <c:v>-7.7670255555555498E-2</c:v>
                </c:pt>
                <c:pt idx="1">
                  <c:v>-4.0349956111111099E-2</c:v>
                </c:pt>
                <c:pt idx="2">
                  <c:v>2.40991166666667E-3</c:v>
                </c:pt>
                <c:pt idx="3">
                  <c:v>-2.94120894444444E-2</c:v>
                </c:pt>
                <c:pt idx="4">
                  <c:v>0.114981903333333</c:v>
                </c:pt>
                <c:pt idx="5">
                  <c:v>0.16976991833333299</c:v>
                </c:pt>
                <c:pt idx="6">
                  <c:v>-3.62637283333333E-2</c:v>
                </c:pt>
                <c:pt idx="7">
                  <c:v>-3.8090083333333301E-3</c:v>
                </c:pt>
                <c:pt idx="8">
                  <c:v>8.7730483888888905E-2</c:v>
                </c:pt>
                <c:pt idx="9">
                  <c:v>0.118907512777778</c:v>
                </c:pt>
                <c:pt idx="10">
                  <c:v>0.14749441833333299</c:v>
                </c:pt>
                <c:pt idx="11">
                  <c:v>0.12684720833333299</c:v>
                </c:pt>
                <c:pt idx="12">
                  <c:v>0.14424798222222199</c:v>
                </c:pt>
                <c:pt idx="13">
                  <c:v>0.127746772222222</c:v>
                </c:pt>
                <c:pt idx="14">
                  <c:v>5.41365583333333E-2</c:v>
                </c:pt>
                <c:pt idx="15">
                  <c:v>4.5265707777777803E-2</c:v>
                </c:pt>
                <c:pt idx="16">
                  <c:v>0.16438704833333301</c:v>
                </c:pt>
                <c:pt idx="17">
                  <c:v>0.17665979777777799</c:v>
                </c:pt>
                <c:pt idx="18">
                  <c:v>7.4049544444444407E-2</c:v>
                </c:pt>
                <c:pt idx="19">
                  <c:v>0.12937192555555599</c:v>
                </c:pt>
                <c:pt idx="20">
                  <c:v>0.16068143333333301</c:v>
                </c:pt>
                <c:pt idx="21">
                  <c:v>0.253226433333333</c:v>
                </c:pt>
                <c:pt idx="22">
                  <c:v>0.35562743333333302</c:v>
                </c:pt>
              </c:numCache>
            </c:numRef>
          </c:yVal>
          <c:smooth val="1"/>
          <c:extLst>
            <c:ext xmlns:c16="http://schemas.microsoft.com/office/drawing/2014/chart" uri="{C3380CC4-5D6E-409C-BE32-E72D297353CC}">
              <c16:uniqueId val="{00000003-A7A1-3445-85DB-BCFE75A598A8}"/>
            </c:ext>
          </c:extLst>
        </c:ser>
        <c:ser>
          <c:idx val="2"/>
          <c:order val="2"/>
          <c:tx>
            <c:strRef>
              <c:f>'SSTanomaly1993-2015'!$D$1</c:f>
              <c:strCache>
                <c:ptCount val="1"/>
                <c:pt idx="0">
                  <c:v>Upper 95% confidence intervalAnnual SST anomaly (Celsius)</c:v>
                </c:pt>
              </c:strCache>
            </c:strRef>
          </c:tx>
          <c:spPr>
            <a:ln w="19050" cap="rnd">
              <a:solidFill>
                <a:schemeClr val="accent3"/>
              </a:solidFill>
              <a:round/>
            </a:ln>
            <a:effectLst/>
          </c:spPr>
          <c:marker>
            <c:symbol val="none"/>
          </c:marker>
          <c:trendline>
            <c:spPr>
              <a:ln w="19050" cap="rnd">
                <a:solidFill>
                  <a:schemeClr val="tx1"/>
                </a:solidFill>
                <a:prstDash val="sysDot"/>
              </a:ln>
              <a:effectLst/>
            </c:spPr>
            <c:trendlineType val="linear"/>
            <c:dispRSqr val="0"/>
            <c:dispEq val="1"/>
            <c:trendlineLbl>
              <c:layout>
                <c:manualLayout>
                  <c:x val="0.13655506105215101"/>
                  <c:y val="3.4911562929103401E-3"/>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rendlineLbl>
          </c:trendline>
          <c:xVal>
            <c:numRef>
              <c:f>'SSTanomaly1993-2015'!$A$2:$A$24</c:f>
              <c:numCache>
                <c:formatCode>General</c:formatCode>
                <c:ptCount val="23"/>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numCache>
            </c:numRef>
          </c:xVal>
          <c:yVal>
            <c:numRef>
              <c:f>'SSTanomaly1993-2015'!$D$2:$D$24</c:f>
              <c:numCache>
                <c:formatCode>General</c:formatCode>
                <c:ptCount val="23"/>
                <c:pt idx="0">
                  <c:v>0.160806255555556</c:v>
                </c:pt>
                <c:pt idx="1">
                  <c:v>0.199955956111111</c:v>
                </c:pt>
                <c:pt idx="2">
                  <c:v>0.24418208833333299</c:v>
                </c:pt>
                <c:pt idx="3">
                  <c:v>0.214070089444444</c:v>
                </c:pt>
                <c:pt idx="4">
                  <c:v>0.360788096666667</c:v>
                </c:pt>
                <c:pt idx="5">
                  <c:v>0.42214608166666701</c:v>
                </c:pt>
                <c:pt idx="6">
                  <c:v>0.22499772833333301</c:v>
                </c:pt>
                <c:pt idx="7">
                  <c:v>0.26214500833333299</c:v>
                </c:pt>
                <c:pt idx="8">
                  <c:v>0.36140151611111099</c:v>
                </c:pt>
                <c:pt idx="9">
                  <c:v>0.40013848722222201</c:v>
                </c:pt>
                <c:pt idx="10">
                  <c:v>0.43592758166666701</c:v>
                </c:pt>
                <c:pt idx="11">
                  <c:v>0.42274879166666701</c:v>
                </c:pt>
                <c:pt idx="12">
                  <c:v>0.447738017777778</c:v>
                </c:pt>
                <c:pt idx="13">
                  <c:v>0.44053722777777798</c:v>
                </c:pt>
                <c:pt idx="14">
                  <c:v>0.37320144166666702</c:v>
                </c:pt>
                <c:pt idx="15">
                  <c:v>0.36285829222222199</c:v>
                </c:pt>
                <c:pt idx="16">
                  <c:v>0.49054895166666701</c:v>
                </c:pt>
                <c:pt idx="17">
                  <c:v>0.50413820222222205</c:v>
                </c:pt>
                <c:pt idx="18">
                  <c:v>0.402254455555555</c:v>
                </c:pt>
                <c:pt idx="19">
                  <c:v>0.45806807444444397</c:v>
                </c:pt>
                <c:pt idx="20">
                  <c:v>0.48895656666666698</c:v>
                </c:pt>
                <c:pt idx="21">
                  <c:v>0.58150156666666697</c:v>
                </c:pt>
                <c:pt idx="22">
                  <c:v>0.68390256666666605</c:v>
                </c:pt>
              </c:numCache>
            </c:numRef>
          </c:yVal>
          <c:smooth val="1"/>
          <c:extLst>
            <c:ext xmlns:c16="http://schemas.microsoft.com/office/drawing/2014/chart" uri="{C3380CC4-5D6E-409C-BE32-E72D297353CC}">
              <c16:uniqueId val="{00000005-A7A1-3445-85DB-BCFE75A598A8}"/>
            </c:ext>
          </c:extLst>
        </c:ser>
        <c:dLbls>
          <c:showLegendKey val="0"/>
          <c:showVal val="0"/>
          <c:showCatName val="0"/>
          <c:showSerName val="0"/>
          <c:showPercent val="0"/>
          <c:showBubbleSize val="0"/>
        </c:dLbls>
        <c:axId val="2146693704"/>
        <c:axId val="2119824664"/>
      </c:scatterChart>
      <c:valAx>
        <c:axId val="2146693704"/>
        <c:scaling>
          <c:orientation val="minMax"/>
          <c:max val="201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solidFill>
                      <a:schemeClr val="tx1"/>
                    </a:solidFill>
                  </a:rPr>
                  <a:t>Year</a:t>
                </a:r>
              </a:p>
            </c:rich>
          </c:tx>
          <c:overlay val="0"/>
          <c:spPr>
            <a:noFill/>
            <a:ln>
              <a:noFill/>
            </a:ln>
            <a:effectLst/>
          </c:sp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2119824664"/>
        <c:crosses val="autoZero"/>
        <c:crossBetween val="midCat"/>
      </c:valAx>
      <c:valAx>
        <c:axId val="2119824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solidFill>
                      <a:schemeClr val="tx1"/>
                    </a:solidFill>
                  </a:rPr>
                  <a:t>Annual SST anomaly (℃)</a:t>
                </a:r>
              </a:p>
            </c:rich>
          </c:tx>
          <c:layout>
            <c:manualLayout>
              <c:xMode val="edge"/>
              <c:yMode val="edge"/>
              <c:x val="3.7007189318726499E-2"/>
              <c:y val="0.32794829403535503"/>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2146693704"/>
        <c:crosses val="autoZero"/>
        <c:crossBetween val="midCat"/>
      </c:valAx>
      <c:spPr>
        <a:noFill/>
        <a:ln>
          <a:noFill/>
        </a:ln>
        <a:effectLst/>
      </c:spPr>
    </c:plotArea>
    <c:legend>
      <c:legendPos val="b"/>
      <c:legendEntry>
        <c:idx val="3"/>
        <c:delete val="1"/>
      </c:legendEntry>
      <c:legendEntry>
        <c:idx val="4"/>
        <c:delete val="1"/>
      </c:legendEntry>
      <c:legendEntry>
        <c:idx val="5"/>
        <c:delete val="1"/>
      </c:legendEntry>
      <c:layout>
        <c:manualLayout>
          <c:xMode val="edge"/>
          <c:yMode val="edge"/>
          <c:x val="0.75488239450837902"/>
          <c:y val="0.31356418845434397"/>
          <c:w val="0.23456521739130401"/>
          <c:h val="0.5725717253230090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a:solidFill>
                  <a:schemeClr val="tx1"/>
                </a:solidFill>
              </a:rPr>
              <a:t>Greenland and Antarctic Mass Change from 2002-2017</a:t>
            </a:r>
          </a:p>
        </c:rich>
      </c:tx>
      <c:layout>
        <c:manualLayout>
          <c:xMode val="edge"/>
          <c:yMode val="edge"/>
          <c:x val="0.13326905013161999"/>
          <c:y val="1.7853949707899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229973799776401"/>
          <c:y val="0.118055555555556"/>
          <c:w val="0.60653881949432997"/>
          <c:h val="0.74406858013716004"/>
        </c:manualLayout>
      </c:layout>
      <c:scatterChart>
        <c:scatterStyle val="smoothMarker"/>
        <c:varyColors val="0"/>
        <c:ser>
          <c:idx val="0"/>
          <c:order val="0"/>
          <c:tx>
            <c:strRef>
              <c:f>GRACEdata!$B$1</c:f>
              <c:strCache>
                <c:ptCount val="1"/>
                <c:pt idx="0">
                  <c:v>GRACE Antarctic Mass Change (Gigatonnes)</c:v>
                </c:pt>
              </c:strCache>
            </c:strRef>
          </c:tx>
          <c:spPr>
            <a:ln w="19050" cap="rnd">
              <a:solidFill>
                <a:schemeClr val="accent1"/>
              </a:solidFill>
              <a:round/>
            </a:ln>
            <a:effectLst/>
          </c:spPr>
          <c:marker>
            <c:symbol val="none"/>
          </c:marker>
          <c:xVal>
            <c:numRef>
              <c:f>GRACEdata!$A$2:$A$160</c:f>
              <c:numCache>
                <c:formatCode>General</c:formatCode>
                <c:ptCount val="159"/>
                <c:pt idx="0">
                  <c:v>2002.29</c:v>
                </c:pt>
                <c:pt idx="1">
                  <c:v>2002.35</c:v>
                </c:pt>
                <c:pt idx="2">
                  <c:v>2002.62</c:v>
                </c:pt>
                <c:pt idx="3">
                  <c:v>2002.71</c:v>
                </c:pt>
                <c:pt idx="4">
                  <c:v>2002.79</c:v>
                </c:pt>
                <c:pt idx="5">
                  <c:v>2002.87</c:v>
                </c:pt>
                <c:pt idx="6">
                  <c:v>2002.96</c:v>
                </c:pt>
                <c:pt idx="7">
                  <c:v>2003.04</c:v>
                </c:pt>
                <c:pt idx="8">
                  <c:v>2003.12</c:v>
                </c:pt>
                <c:pt idx="9">
                  <c:v>2003.2</c:v>
                </c:pt>
                <c:pt idx="10">
                  <c:v>2003.29</c:v>
                </c:pt>
                <c:pt idx="11">
                  <c:v>2003.36</c:v>
                </c:pt>
                <c:pt idx="12">
                  <c:v>2003.54</c:v>
                </c:pt>
                <c:pt idx="13">
                  <c:v>2003.62</c:v>
                </c:pt>
                <c:pt idx="14">
                  <c:v>2003.71</c:v>
                </c:pt>
                <c:pt idx="15">
                  <c:v>2003.79</c:v>
                </c:pt>
                <c:pt idx="16">
                  <c:v>2003.87</c:v>
                </c:pt>
                <c:pt idx="17">
                  <c:v>2003.96</c:v>
                </c:pt>
                <c:pt idx="18">
                  <c:v>2004.02</c:v>
                </c:pt>
                <c:pt idx="19">
                  <c:v>2004.13</c:v>
                </c:pt>
                <c:pt idx="20">
                  <c:v>2004.21</c:v>
                </c:pt>
                <c:pt idx="21">
                  <c:v>2004.29</c:v>
                </c:pt>
                <c:pt idx="22">
                  <c:v>2004.37</c:v>
                </c:pt>
                <c:pt idx="23">
                  <c:v>2004.46</c:v>
                </c:pt>
                <c:pt idx="24">
                  <c:v>2004.54</c:v>
                </c:pt>
                <c:pt idx="25">
                  <c:v>2004.62</c:v>
                </c:pt>
                <c:pt idx="26">
                  <c:v>2004.71</c:v>
                </c:pt>
                <c:pt idx="27">
                  <c:v>2004.79</c:v>
                </c:pt>
                <c:pt idx="28">
                  <c:v>2004.87</c:v>
                </c:pt>
                <c:pt idx="29">
                  <c:v>2004.96</c:v>
                </c:pt>
                <c:pt idx="30">
                  <c:v>2005.04</c:v>
                </c:pt>
                <c:pt idx="31">
                  <c:v>2005.12</c:v>
                </c:pt>
                <c:pt idx="32">
                  <c:v>2005.2</c:v>
                </c:pt>
                <c:pt idx="33">
                  <c:v>2005.29</c:v>
                </c:pt>
                <c:pt idx="34">
                  <c:v>2005.37</c:v>
                </c:pt>
                <c:pt idx="35">
                  <c:v>2005.46</c:v>
                </c:pt>
                <c:pt idx="36">
                  <c:v>2005.54</c:v>
                </c:pt>
                <c:pt idx="37">
                  <c:v>2005.62</c:v>
                </c:pt>
                <c:pt idx="38">
                  <c:v>2005.71</c:v>
                </c:pt>
                <c:pt idx="39">
                  <c:v>2005.79</c:v>
                </c:pt>
                <c:pt idx="40">
                  <c:v>2005.87</c:v>
                </c:pt>
                <c:pt idx="41">
                  <c:v>2005.96</c:v>
                </c:pt>
                <c:pt idx="42">
                  <c:v>2006.04</c:v>
                </c:pt>
                <c:pt idx="43">
                  <c:v>2006.12</c:v>
                </c:pt>
                <c:pt idx="44">
                  <c:v>2006.2</c:v>
                </c:pt>
                <c:pt idx="45">
                  <c:v>2006.29</c:v>
                </c:pt>
                <c:pt idx="46">
                  <c:v>2006.37</c:v>
                </c:pt>
                <c:pt idx="47">
                  <c:v>2006.45</c:v>
                </c:pt>
                <c:pt idx="48">
                  <c:v>2006.54</c:v>
                </c:pt>
                <c:pt idx="49">
                  <c:v>2006.62</c:v>
                </c:pt>
                <c:pt idx="50">
                  <c:v>2006.71</c:v>
                </c:pt>
                <c:pt idx="51">
                  <c:v>2006.79</c:v>
                </c:pt>
                <c:pt idx="52">
                  <c:v>2006.87</c:v>
                </c:pt>
                <c:pt idx="53">
                  <c:v>2006.96</c:v>
                </c:pt>
                <c:pt idx="54">
                  <c:v>2007.04</c:v>
                </c:pt>
                <c:pt idx="55">
                  <c:v>2007.12</c:v>
                </c:pt>
                <c:pt idx="56">
                  <c:v>2007.2</c:v>
                </c:pt>
                <c:pt idx="57">
                  <c:v>2007.29</c:v>
                </c:pt>
                <c:pt idx="58">
                  <c:v>2007.37</c:v>
                </c:pt>
                <c:pt idx="59">
                  <c:v>2007.45</c:v>
                </c:pt>
                <c:pt idx="60">
                  <c:v>2007.54</c:v>
                </c:pt>
                <c:pt idx="61">
                  <c:v>2007.62</c:v>
                </c:pt>
                <c:pt idx="62">
                  <c:v>2007.71</c:v>
                </c:pt>
                <c:pt idx="63">
                  <c:v>2007.79</c:v>
                </c:pt>
                <c:pt idx="64">
                  <c:v>2007.87</c:v>
                </c:pt>
                <c:pt idx="65">
                  <c:v>2007.96</c:v>
                </c:pt>
                <c:pt idx="66">
                  <c:v>2008.04</c:v>
                </c:pt>
                <c:pt idx="67">
                  <c:v>2008.12</c:v>
                </c:pt>
                <c:pt idx="68">
                  <c:v>2008.21</c:v>
                </c:pt>
                <c:pt idx="69">
                  <c:v>2008.29</c:v>
                </c:pt>
                <c:pt idx="70">
                  <c:v>2008.37</c:v>
                </c:pt>
                <c:pt idx="71">
                  <c:v>2008.46</c:v>
                </c:pt>
                <c:pt idx="72">
                  <c:v>2008.54</c:v>
                </c:pt>
                <c:pt idx="73">
                  <c:v>2008.62</c:v>
                </c:pt>
                <c:pt idx="74">
                  <c:v>2008.71</c:v>
                </c:pt>
                <c:pt idx="75">
                  <c:v>2008.79</c:v>
                </c:pt>
                <c:pt idx="76">
                  <c:v>2008.87</c:v>
                </c:pt>
                <c:pt idx="77">
                  <c:v>2008.96</c:v>
                </c:pt>
                <c:pt idx="78">
                  <c:v>2009.04</c:v>
                </c:pt>
                <c:pt idx="79">
                  <c:v>2009.12</c:v>
                </c:pt>
                <c:pt idx="80">
                  <c:v>2009.2</c:v>
                </c:pt>
                <c:pt idx="81">
                  <c:v>2009.29</c:v>
                </c:pt>
                <c:pt idx="82">
                  <c:v>2009.37</c:v>
                </c:pt>
                <c:pt idx="83">
                  <c:v>2009.46</c:v>
                </c:pt>
                <c:pt idx="84">
                  <c:v>2009.54</c:v>
                </c:pt>
                <c:pt idx="85">
                  <c:v>2009.62</c:v>
                </c:pt>
                <c:pt idx="86">
                  <c:v>2009.71</c:v>
                </c:pt>
                <c:pt idx="87">
                  <c:v>2009.79</c:v>
                </c:pt>
                <c:pt idx="88">
                  <c:v>2009.87</c:v>
                </c:pt>
                <c:pt idx="89">
                  <c:v>2009.96</c:v>
                </c:pt>
                <c:pt idx="90">
                  <c:v>2010.04</c:v>
                </c:pt>
                <c:pt idx="91">
                  <c:v>2010.12</c:v>
                </c:pt>
                <c:pt idx="92">
                  <c:v>2010.2</c:v>
                </c:pt>
                <c:pt idx="93">
                  <c:v>2010.29</c:v>
                </c:pt>
                <c:pt idx="94">
                  <c:v>2010.37</c:v>
                </c:pt>
                <c:pt idx="95">
                  <c:v>2010.45</c:v>
                </c:pt>
                <c:pt idx="96">
                  <c:v>2010.54</c:v>
                </c:pt>
                <c:pt idx="97">
                  <c:v>2010.62</c:v>
                </c:pt>
                <c:pt idx="98">
                  <c:v>2010.71</c:v>
                </c:pt>
                <c:pt idx="99">
                  <c:v>2010.79</c:v>
                </c:pt>
                <c:pt idx="100">
                  <c:v>2010.87</c:v>
                </c:pt>
                <c:pt idx="101">
                  <c:v>2010.96</c:v>
                </c:pt>
                <c:pt idx="102">
                  <c:v>2011.13</c:v>
                </c:pt>
                <c:pt idx="103">
                  <c:v>2011.2</c:v>
                </c:pt>
                <c:pt idx="104">
                  <c:v>2011.29</c:v>
                </c:pt>
                <c:pt idx="105">
                  <c:v>2011.37</c:v>
                </c:pt>
                <c:pt idx="106">
                  <c:v>2011.55</c:v>
                </c:pt>
                <c:pt idx="107">
                  <c:v>2011.62</c:v>
                </c:pt>
                <c:pt idx="108">
                  <c:v>2011.71</c:v>
                </c:pt>
                <c:pt idx="109">
                  <c:v>2011.79</c:v>
                </c:pt>
                <c:pt idx="110">
                  <c:v>2011.83</c:v>
                </c:pt>
                <c:pt idx="111">
                  <c:v>2012</c:v>
                </c:pt>
                <c:pt idx="112">
                  <c:v>2012.04</c:v>
                </c:pt>
                <c:pt idx="113">
                  <c:v>2012.12</c:v>
                </c:pt>
                <c:pt idx="114">
                  <c:v>2012.21</c:v>
                </c:pt>
                <c:pt idx="115">
                  <c:v>2012.27</c:v>
                </c:pt>
                <c:pt idx="116">
                  <c:v>2012.46</c:v>
                </c:pt>
                <c:pt idx="117">
                  <c:v>2012.54</c:v>
                </c:pt>
                <c:pt idx="118">
                  <c:v>2012.62</c:v>
                </c:pt>
                <c:pt idx="119">
                  <c:v>2012.7</c:v>
                </c:pt>
                <c:pt idx="120">
                  <c:v>2012.89</c:v>
                </c:pt>
                <c:pt idx="121">
                  <c:v>2012.96</c:v>
                </c:pt>
                <c:pt idx="122">
                  <c:v>2013.04</c:v>
                </c:pt>
                <c:pt idx="123">
                  <c:v>2013.12</c:v>
                </c:pt>
                <c:pt idx="124">
                  <c:v>2013.3</c:v>
                </c:pt>
                <c:pt idx="125">
                  <c:v>2013.37</c:v>
                </c:pt>
                <c:pt idx="126">
                  <c:v>2013.46</c:v>
                </c:pt>
                <c:pt idx="127">
                  <c:v>2013.54</c:v>
                </c:pt>
                <c:pt idx="128">
                  <c:v>2013.79</c:v>
                </c:pt>
                <c:pt idx="129">
                  <c:v>2013.87</c:v>
                </c:pt>
                <c:pt idx="130">
                  <c:v>2013.96</c:v>
                </c:pt>
                <c:pt idx="131">
                  <c:v>2014.02</c:v>
                </c:pt>
                <c:pt idx="132">
                  <c:v>2014.21</c:v>
                </c:pt>
                <c:pt idx="133">
                  <c:v>2014.29</c:v>
                </c:pt>
                <c:pt idx="134">
                  <c:v>2014.37</c:v>
                </c:pt>
                <c:pt idx="135">
                  <c:v>2014.45</c:v>
                </c:pt>
                <c:pt idx="136">
                  <c:v>2014.62</c:v>
                </c:pt>
                <c:pt idx="137">
                  <c:v>2014.71</c:v>
                </c:pt>
                <c:pt idx="138">
                  <c:v>2014.79</c:v>
                </c:pt>
                <c:pt idx="139">
                  <c:v>2014.88</c:v>
                </c:pt>
                <c:pt idx="140">
                  <c:v>2015.06</c:v>
                </c:pt>
                <c:pt idx="141">
                  <c:v>2015.12</c:v>
                </c:pt>
                <c:pt idx="142">
                  <c:v>2015.2</c:v>
                </c:pt>
                <c:pt idx="143">
                  <c:v>2015.29</c:v>
                </c:pt>
                <c:pt idx="144">
                  <c:v>2015.32</c:v>
                </c:pt>
                <c:pt idx="145">
                  <c:v>2015.53</c:v>
                </c:pt>
                <c:pt idx="146">
                  <c:v>2015.62</c:v>
                </c:pt>
                <c:pt idx="147">
                  <c:v>2015.7</c:v>
                </c:pt>
                <c:pt idx="148">
                  <c:v>2015.97</c:v>
                </c:pt>
                <c:pt idx="149">
                  <c:v>2016.04</c:v>
                </c:pt>
                <c:pt idx="150">
                  <c:v>2016.12</c:v>
                </c:pt>
                <c:pt idx="151">
                  <c:v>2016.21</c:v>
                </c:pt>
                <c:pt idx="152">
                  <c:v>2016.38</c:v>
                </c:pt>
                <c:pt idx="153">
                  <c:v>2016.46</c:v>
                </c:pt>
                <c:pt idx="154">
                  <c:v>2016.54</c:v>
                </c:pt>
                <c:pt idx="155">
                  <c:v>2016.64</c:v>
                </c:pt>
                <c:pt idx="156">
                  <c:v>2016.91</c:v>
                </c:pt>
                <c:pt idx="157">
                  <c:v>2016.98</c:v>
                </c:pt>
                <c:pt idx="158">
                  <c:v>2017.06</c:v>
                </c:pt>
              </c:numCache>
            </c:numRef>
          </c:xVal>
          <c:yVal>
            <c:numRef>
              <c:f>GRACEdata!$B$2:$B$160</c:f>
              <c:numCache>
                <c:formatCode>General</c:formatCode>
                <c:ptCount val="159"/>
                <c:pt idx="0">
                  <c:v>0</c:v>
                </c:pt>
                <c:pt idx="1">
                  <c:v>66.22</c:v>
                </c:pt>
                <c:pt idx="2">
                  <c:v>-169.61</c:v>
                </c:pt>
                <c:pt idx="3">
                  <c:v>179.38</c:v>
                </c:pt>
                <c:pt idx="4">
                  <c:v>39.72</c:v>
                </c:pt>
                <c:pt idx="5">
                  <c:v>-74.150000000000006</c:v>
                </c:pt>
                <c:pt idx="6">
                  <c:v>-42.3</c:v>
                </c:pt>
                <c:pt idx="7">
                  <c:v>-243</c:v>
                </c:pt>
                <c:pt idx="8">
                  <c:v>-163.72999999999999</c:v>
                </c:pt>
                <c:pt idx="9">
                  <c:v>-233.19</c:v>
                </c:pt>
                <c:pt idx="10">
                  <c:v>-134.69999999999999</c:v>
                </c:pt>
                <c:pt idx="11">
                  <c:v>-18.940000000000001</c:v>
                </c:pt>
                <c:pt idx="12">
                  <c:v>-129.97</c:v>
                </c:pt>
                <c:pt idx="13">
                  <c:v>-108.26</c:v>
                </c:pt>
                <c:pt idx="14">
                  <c:v>-38.78</c:v>
                </c:pt>
                <c:pt idx="15">
                  <c:v>-72.680000000000007</c:v>
                </c:pt>
                <c:pt idx="16">
                  <c:v>-98.2</c:v>
                </c:pt>
                <c:pt idx="17">
                  <c:v>-76.7</c:v>
                </c:pt>
                <c:pt idx="18">
                  <c:v>-213.58</c:v>
                </c:pt>
                <c:pt idx="19">
                  <c:v>-600.38</c:v>
                </c:pt>
                <c:pt idx="20">
                  <c:v>-314.89</c:v>
                </c:pt>
                <c:pt idx="21">
                  <c:v>-405.74</c:v>
                </c:pt>
                <c:pt idx="22">
                  <c:v>-90.98</c:v>
                </c:pt>
                <c:pt idx="23">
                  <c:v>-89.88</c:v>
                </c:pt>
                <c:pt idx="24">
                  <c:v>-322.5</c:v>
                </c:pt>
                <c:pt idx="25">
                  <c:v>-351.72</c:v>
                </c:pt>
                <c:pt idx="26">
                  <c:v>-278.58999999999997</c:v>
                </c:pt>
                <c:pt idx="27">
                  <c:v>86.13</c:v>
                </c:pt>
                <c:pt idx="28">
                  <c:v>-174.49</c:v>
                </c:pt>
                <c:pt idx="29">
                  <c:v>-225.6</c:v>
                </c:pt>
                <c:pt idx="30">
                  <c:v>-316.99</c:v>
                </c:pt>
                <c:pt idx="31">
                  <c:v>-374.92999999999961</c:v>
                </c:pt>
                <c:pt idx="32">
                  <c:v>-358.97</c:v>
                </c:pt>
                <c:pt idx="33">
                  <c:v>-272.86</c:v>
                </c:pt>
                <c:pt idx="34">
                  <c:v>-281.5</c:v>
                </c:pt>
                <c:pt idx="35">
                  <c:v>-191.01</c:v>
                </c:pt>
                <c:pt idx="36">
                  <c:v>-119.96</c:v>
                </c:pt>
                <c:pt idx="37">
                  <c:v>-334.77</c:v>
                </c:pt>
                <c:pt idx="38">
                  <c:v>-102.96</c:v>
                </c:pt>
                <c:pt idx="39">
                  <c:v>-115.63</c:v>
                </c:pt>
                <c:pt idx="40">
                  <c:v>-90.77</c:v>
                </c:pt>
                <c:pt idx="41">
                  <c:v>-131.86000000000001</c:v>
                </c:pt>
                <c:pt idx="42">
                  <c:v>-310.88</c:v>
                </c:pt>
                <c:pt idx="43">
                  <c:v>-337.76</c:v>
                </c:pt>
                <c:pt idx="44">
                  <c:v>-294.35000000000002</c:v>
                </c:pt>
                <c:pt idx="45">
                  <c:v>-303.20999999999998</c:v>
                </c:pt>
                <c:pt idx="46">
                  <c:v>-171.01</c:v>
                </c:pt>
                <c:pt idx="47">
                  <c:v>-148.04</c:v>
                </c:pt>
                <c:pt idx="48">
                  <c:v>-188.59</c:v>
                </c:pt>
                <c:pt idx="49">
                  <c:v>6.51</c:v>
                </c:pt>
                <c:pt idx="50">
                  <c:v>-3.71</c:v>
                </c:pt>
                <c:pt idx="51">
                  <c:v>-66.25</c:v>
                </c:pt>
                <c:pt idx="52">
                  <c:v>-155.1</c:v>
                </c:pt>
                <c:pt idx="53">
                  <c:v>-241.1</c:v>
                </c:pt>
                <c:pt idx="54">
                  <c:v>-449.31</c:v>
                </c:pt>
                <c:pt idx="55">
                  <c:v>-422.94</c:v>
                </c:pt>
                <c:pt idx="56">
                  <c:v>-452.62</c:v>
                </c:pt>
                <c:pt idx="57">
                  <c:v>-349.88</c:v>
                </c:pt>
                <c:pt idx="58">
                  <c:v>-63.14</c:v>
                </c:pt>
                <c:pt idx="59">
                  <c:v>-262.08</c:v>
                </c:pt>
                <c:pt idx="60">
                  <c:v>-289.89999999999998</c:v>
                </c:pt>
                <c:pt idx="61">
                  <c:v>-214.5</c:v>
                </c:pt>
                <c:pt idx="62">
                  <c:v>-188.82</c:v>
                </c:pt>
                <c:pt idx="63">
                  <c:v>-365.17</c:v>
                </c:pt>
                <c:pt idx="64">
                  <c:v>-459.86</c:v>
                </c:pt>
                <c:pt idx="65">
                  <c:v>-463.3</c:v>
                </c:pt>
                <c:pt idx="66">
                  <c:v>-709.52</c:v>
                </c:pt>
                <c:pt idx="67">
                  <c:v>-669.16</c:v>
                </c:pt>
                <c:pt idx="68">
                  <c:v>-655.97</c:v>
                </c:pt>
                <c:pt idx="69">
                  <c:v>-511.05</c:v>
                </c:pt>
                <c:pt idx="70">
                  <c:v>-511.63</c:v>
                </c:pt>
                <c:pt idx="71">
                  <c:v>-476.51</c:v>
                </c:pt>
                <c:pt idx="72">
                  <c:v>-757.3</c:v>
                </c:pt>
                <c:pt idx="73">
                  <c:v>-812.44999999999959</c:v>
                </c:pt>
                <c:pt idx="74">
                  <c:v>-532.44000000000005</c:v>
                </c:pt>
                <c:pt idx="75">
                  <c:v>-530.94000000000005</c:v>
                </c:pt>
                <c:pt idx="76">
                  <c:v>-469.36</c:v>
                </c:pt>
                <c:pt idx="77">
                  <c:v>-565.27</c:v>
                </c:pt>
                <c:pt idx="78">
                  <c:v>-676.08</c:v>
                </c:pt>
                <c:pt idx="79">
                  <c:v>-635.29999999999995</c:v>
                </c:pt>
                <c:pt idx="80">
                  <c:v>-587.24</c:v>
                </c:pt>
                <c:pt idx="81">
                  <c:v>-572.3199999999996</c:v>
                </c:pt>
                <c:pt idx="82">
                  <c:v>-563.23</c:v>
                </c:pt>
                <c:pt idx="83">
                  <c:v>-561.75</c:v>
                </c:pt>
                <c:pt idx="84">
                  <c:v>-538.91999999999996</c:v>
                </c:pt>
                <c:pt idx="85">
                  <c:v>-544.66</c:v>
                </c:pt>
                <c:pt idx="86">
                  <c:v>-536.41</c:v>
                </c:pt>
                <c:pt idx="87">
                  <c:v>-540.57000000000005</c:v>
                </c:pt>
                <c:pt idx="88">
                  <c:v>-579.22</c:v>
                </c:pt>
                <c:pt idx="89">
                  <c:v>-580.82999999999959</c:v>
                </c:pt>
                <c:pt idx="90">
                  <c:v>-841.22</c:v>
                </c:pt>
                <c:pt idx="91">
                  <c:v>-666.94999999999959</c:v>
                </c:pt>
                <c:pt idx="92">
                  <c:v>-616.29999999999995</c:v>
                </c:pt>
                <c:pt idx="93">
                  <c:v>-698.7</c:v>
                </c:pt>
                <c:pt idx="94">
                  <c:v>-720.37</c:v>
                </c:pt>
                <c:pt idx="95">
                  <c:v>-801.2</c:v>
                </c:pt>
                <c:pt idx="96">
                  <c:v>-1062.5</c:v>
                </c:pt>
                <c:pt idx="97">
                  <c:v>-945.17</c:v>
                </c:pt>
                <c:pt idx="98">
                  <c:v>-831.79</c:v>
                </c:pt>
                <c:pt idx="99">
                  <c:v>-924.63</c:v>
                </c:pt>
                <c:pt idx="100">
                  <c:v>-920.51</c:v>
                </c:pt>
                <c:pt idx="101">
                  <c:v>-783.97</c:v>
                </c:pt>
                <c:pt idx="102">
                  <c:v>-1026.55</c:v>
                </c:pt>
                <c:pt idx="103">
                  <c:v>-1080.8599999999999</c:v>
                </c:pt>
                <c:pt idx="104">
                  <c:v>-1131.6500000000001</c:v>
                </c:pt>
                <c:pt idx="105">
                  <c:v>-1010.17</c:v>
                </c:pt>
                <c:pt idx="106">
                  <c:v>-1029.31</c:v>
                </c:pt>
                <c:pt idx="107">
                  <c:v>-945.75</c:v>
                </c:pt>
                <c:pt idx="108">
                  <c:v>-819.77</c:v>
                </c:pt>
                <c:pt idx="109">
                  <c:v>-906.55</c:v>
                </c:pt>
                <c:pt idx="110">
                  <c:v>-603.5</c:v>
                </c:pt>
                <c:pt idx="111">
                  <c:v>-941.42</c:v>
                </c:pt>
                <c:pt idx="112">
                  <c:v>-1059.32</c:v>
                </c:pt>
                <c:pt idx="113">
                  <c:v>-1081.5999999999999</c:v>
                </c:pt>
                <c:pt idx="114">
                  <c:v>-1020.19</c:v>
                </c:pt>
                <c:pt idx="115">
                  <c:v>-1039.17</c:v>
                </c:pt>
                <c:pt idx="116">
                  <c:v>-1020.21</c:v>
                </c:pt>
                <c:pt idx="117">
                  <c:v>-1188.31</c:v>
                </c:pt>
                <c:pt idx="118">
                  <c:v>-979.89</c:v>
                </c:pt>
                <c:pt idx="119">
                  <c:v>-728.74</c:v>
                </c:pt>
                <c:pt idx="120">
                  <c:v>-804.92</c:v>
                </c:pt>
                <c:pt idx="121">
                  <c:v>-989.01</c:v>
                </c:pt>
                <c:pt idx="122">
                  <c:v>-1215.1500000000001</c:v>
                </c:pt>
                <c:pt idx="123">
                  <c:v>-1323.72</c:v>
                </c:pt>
                <c:pt idx="124">
                  <c:v>-1111.77</c:v>
                </c:pt>
                <c:pt idx="125">
                  <c:v>-988.88</c:v>
                </c:pt>
                <c:pt idx="126">
                  <c:v>-983.87</c:v>
                </c:pt>
                <c:pt idx="127">
                  <c:v>-1077.79</c:v>
                </c:pt>
                <c:pt idx="128">
                  <c:v>-1060.77</c:v>
                </c:pt>
                <c:pt idx="129">
                  <c:v>-1207.44</c:v>
                </c:pt>
                <c:pt idx="130">
                  <c:v>-1155.68</c:v>
                </c:pt>
                <c:pt idx="131">
                  <c:v>-1421.03</c:v>
                </c:pt>
                <c:pt idx="132">
                  <c:v>-1603.4</c:v>
                </c:pt>
                <c:pt idx="133">
                  <c:v>-1379.76</c:v>
                </c:pt>
                <c:pt idx="134">
                  <c:v>-1246.26</c:v>
                </c:pt>
                <c:pt idx="135">
                  <c:v>-1472.93</c:v>
                </c:pt>
                <c:pt idx="136">
                  <c:v>-1525.72</c:v>
                </c:pt>
                <c:pt idx="137">
                  <c:v>-1245.8</c:v>
                </c:pt>
                <c:pt idx="138">
                  <c:v>-1372.65</c:v>
                </c:pt>
                <c:pt idx="139">
                  <c:v>-1312.98</c:v>
                </c:pt>
                <c:pt idx="140">
                  <c:v>-1680.39</c:v>
                </c:pt>
                <c:pt idx="141">
                  <c:v>-1692.71</c:v>
                </c:pt>
                <c:pt idx="142">
                  <c:v>-1800.97</c:v>
                </c:pt>
                <c:pt idx="143">
                  <c:v>-1818.54</c:v>
                </c:pt>
                <c:pt idx="144">
                  <c:v>-1727.44</c:v>
                </c:pt>
                <c:pt idx="145">
                  <c:v>-1855.7</c:v>
                </c:pt>
                <c:pt idx="146">
                  <c:v>-1924.04</c:v>
                </c:pt>
                <c:pt idx="147">
                  <c:v>-1767.49</c:v>
                </c:pt>
                <c:pt idx="148">
                  <c:v>-1627.37</c:v>
                </c:pt>
                <c:pt idx="149">
                  <c:v>-1594.66</c:v>
                </c:pt>
                <c:pt idx="150">
                  <c:v>-1671.97</c:v>
                </c:pt>
                <c:pt idx="151">
                  <c:v>-1508.3</c:v>
                </c:pt>
                <c:pt idx="152">
                  <c:v>-1747.09</c:v>
                </c:pt>
                <c:pt idx="153">
                  <c:v>-1595.18</c:v>
                </c:pt>
                <c:pt idx="154">
                  <c:v>-1721.31</c:v>
                </c:pt>
                <c:pt idx="155">
                  <c:v>-1747.16</c:v>
                </c:pt>
                <c:pt idx="156">
                  <c:v>-1405.43</c:v>
                </c:pt>
                <c:pt idx="157">
                  <c:v>-1813.63</c:v>
                </c:pt>
                <c:pt idx="158">
                  <c:v>-1915.45</c:v>
                </c:pt>
              </c:numCache>
            </c:numRef>
          </c:yVal>
          <c:smooth val="1"/>
          <c:extLst>
            <c:ext xmlns:c16="http://schemas.microsoft.com/office/drawing/2014/chart" uri="{C3380CC4-5D6E-409C-BE32-E72D297353CC}">
              <c16:uniqueId val="{00000000-04F8-2040-9589-58D4B8B9E639}"/>
            </c:ext>
          </c:extLst>
        </c:ser>
        <c:ser>
          <c:idx val="1"/>
          <c:order val="1"/>
          <c:tx>
            <c:strRef>
              <c:f>GRACEdata!$C$1</c:f>
              <c:strCache>
                <c:ptCount val="1"/>
                <c:pt idx="0">
                  <c:v>GRACE Greenland mass change (Gigatonnes)</c:v>
                </c:pt>
              </c:strCache>
            </c:strRef>
          </c:tx>
          <c:spPr>
            <a:ln w="19050" cap="rnd">
              <a:solidFill>
                <a:schemeClr val="accent2"/>
              </a:solidFill>
              <a:round/>
            </a:ln>
            <a:effectLst/>
          </c:spPr>
          <c:marker>
            <c:symbol val="none"/>
          </c:marker>
          <c:xVal>
            <c:numRef>
              <c:f>GRACEdata!$A$2:$A$160</c:f>
              <c:numCache>
                <c:formatCode>General</c:formatCode>
                <c:ptCount val="159"/>
                <c:pt idx="0">
                  <c:v>2002.29</c:v>
                </c:pt>
                <c:pt idx="1">
                  <c:v>2002.35</c:v>
                </c:pt>
                <c:pt idx="2">
                  <c:v>2002.62</c:v>
                </c:pt>
                <c:pt idx="3">
                  <c:v>2002.71</c:v>
                </c:pt>
                <c:pt idx="4">
                  <c:v>2002.79</c:v>
                </c:pt>
                <c:pt idx="5">
                  <c:v>2002.87</c:v>
                </c:pt>
                <c:pt idx="6">
                  <c:v>2002.96</c:v>
                </c:pt>
                <c:pt idx="7">
                  <c:v>2003.04</c:v>
                </c:pt>
                <c:pt idx="8">
                  <c:v>2003.12</c:v>
                </c:pt>
                <c:pt idx="9">
                  <c:v>2003.2</c:v>
                </c:pt>
                <c:pt idx="10">
                  <c:v>2003.29</c:v>
                </c:pt>
                <c:pt idx="11">
                  <c:v>2003.36</c:v>
                </c:pt>
                <c:pt idx="12">
                  <c:v>2003.54</c:v>
                </c:pt>
                <c:pt idx="13">
                  <c:v>2003.62</c:v>
                </c:pt>
                <c:pt idx="14">
                  <c:v>2003.71</c:v>
                </c:pt>
                <c:pt idx="15">
                  <c:v>2003.79</c:v>
                </c:pt>
                <c:pt idx="16">
                  <c:v>2003.87</c:v>
                </c:pt>
                <c:pt idx="17">
                  <c:v>2003.96</c:v>
                </c:pt>
                <c:pt idx="18">
                  <c:v>2004.02</c:v>
                </c:pt>
                <c:pt idx="19">
                  <c:v>2004.13</c:v>
                </c:pt>
                <c:pt idx="20">
                  <c:v>2004.21</c:v>
                </c:pt>
                <c:pt idx="21">
                  <c:v>2004.29</c:v>
                </c:pt>
                <c:pt idx="22">
                  <c:v>2004.37</c:v>
                </c:pt>
                <c:pt idx="23">
                  <c:v>2004.46</c:v>
                </c:pt>
                <c:pt idx="24">
                  <c:v>2004.54</c:v>
                </c:pt>
                <c:pt idx="25">
                  <c:v>2004.62</c:v>
                </c:pt>
                <c:pt idx="26">
                  <c:v>2004.71</c:v>
                </c:pt>
                <c:pt idx="27">
                  <c:v>2004.79</c:v>
                </c:pt>
                <c:pt idx="28">
                  <c:v>2004.87</c:v>
                </c:pt>
                <c:pt idx="29">
                  <c:v>2004.96</c:v>
                </c:pt>
                <c:pt idx="30">
                  <c:v>2005.04</c:v>
                </c:pt>
                <c:pt idx="31">
                  <c:v>2005.12</c:v>
                </c:pt>
                <c:pt idx="32">
                  <c:v>2005.2</c:v>
                </c:pt>
                <c:pt idx="33">
                  <c:v>2005.29</c:v>
                </c:pt>
                <c:pt idx="34">
                  <c:v>2005.37</c:v>
                </c:pt>
                <c:pt idx="35">
                  <c:v>2005.46</c:v>
                </c:pt>
                <c:pt idx="36">
                  <c:v>2005.54</c:v>
                </c:pt>
                <c:pt idx="37">
                  <c:v>2005.62</c:v>
                </c:pt>
                <c:pt idx="38">
                  <c:v>2005.71</c:v>
                </c:pt>
                <c:pt idx="39">
                  <c:v>2005.79</c:v>
                </c:pt>
                <c:pt idx="40">
                  <c:v>2005.87</c:v>
                </c:pt>
                <c:pt idx="41">
                  <c:v>2005.96</c:v>
                </c:pt>
                <c:pt idx="42">
                  <c:v>2006.04</c:v>
                </c:pt>
                <c:pt idx="43">
                  <c:v>2006.12</c:v>
                </c:pt>
                <c:pt idx="44">
                  <c:v>2006.2</c:v>
                </c:pt>
                <c:pt idx="45">
                  <c:v>2006.29</c:v>
                </c:pt>
                <c:pt idx="46">
                  <c:v>2006.37</c:v>
                </c:pt>
                <c:pt idx="47">
                  <c:v>2006.45</c:v>
                </c:pt>
                <c:pt idx="48">
                  <c:v>2006.54</c:v>
                </c:pt>
                <c:pt idx="49">
                  <c:v>2006.62</c:v>
                </c:pt>
                <c:pt idx="50">
                  <c:v>2006.71</c:v>
                </c:pt>
                <c:pt idx="51">
                  <c:v>2006.79</c:v>
                </c:pt>
                <c:pt idx="52">
                  <c:v>2006.87</c:v>
                </c:pt>
                <c:pt idx="53">
                  <c:v>2006.96</c:v>
                </c:pt>
                <c:pt idx="54">
                  <c:v>2007.04</c:v>
                </c:pt>
                <c:pt idx="55">
                  <c:v>2007.12</c:v>
                </c:pt>
                <c:pt idx="56">
                  <c:v>2007.2</c:v>
                </c:pt>
                <c:pt idx="57">
                  <c:v>2007.29</c:v>
                </c:pt>
                <c:pt idx="58">
                  <c:v>2007.37</c:v>
                </c:pt>
                <c:pt idx="59">
                  <c:v>2007.45</c:v>
                </c:pt>
                <c:pt idx="60">
                  <c:v>2007.54</c:v>
                </c:pt>
                <c:pt idx="61">
                  <c:v>2007.62</c:v>
                </c:pt>
                <c:pt idx="62">
                  <c:v>2007.71</c:v>
                </c:pt>
                <c:pt idx="63">
                  <c:v>2007.79</c:v>
                </c:pt>
                <c:pt idx="64">
                  <c:v>2007.87</c:v>
                </c:pt>
                <c:pt idx="65">
                  <c:v>2007.96</c:v>
                </c:pt>
                <c:pt idx="66">
                  <c:v>2008.04</c:v>
                </c:pt>
                <c:pt idx="67">
                  <c:v>2008.12</c:v>
                </c:pt>
                <c:pt idx="68">
                  <c:v>2008.21</c:v>
                </c:pt>
                <c:pt idx="69">
                  <c:v>2008.29</c:v>
                </c:pt>
                <c:pt idx="70">
                  <c:v>2008.37</c:v>
                </c:pt>
                <c:pt idx="71">
                  <c:v>2008.46</c:v>
                </c:pt>
                <c:pt idx="72">
                  <c:v>2008.54</c:v>
                </c:pt>
                <c:pt idx="73">
                  <c:v>2008.62</c:v>
                </c:pt>
                <c:pt idx="74">
                  <c:v>2008.71</c:v>
                </c:pt>
                <c:pt idx="75">
                  <c:v>2008.79</c:v>
                </c:pt>
                <c:pt idx="76">
                  <c:v>2008.87</c:v>
                </c:pt>
                <c:pt idx="77">
                  <c:v>2008.96</c:v>
                </c:pt>
                <c:pt idx="78">
                  <c:v>2009.04</c:v>
                </c:pt>
                <c:pt idx="79">
                  <c:v>2009.12</c:v>
                </c:pt>
                <c:pt idx="80">
                  <c:v>2009.2</c:v>
                </c:pt>
                <c:pt idx="81">
                  <c:v>2009.29</c:v>
                </c:pt>
                <c:pt idx="82">
                  <c:v>2009.37</c:v>
                </c:pt>
                <c:pt idx="83">
                  <c:v>2009.46</c:v>
                </c:pt>
                <c:pt idx="84">
                  <c:v>2009.54</c:v>
                </c:pt>
                <c:pt idx="85">
                  <c:v>2009.62</c:v>
                </c:pt>
                <c:pt idx="86">
                  <c:v>2009.71</c:v>
                </c:pt>
                <c:pt idx="87">
                  <c:v>2009.79</c:v>
                </c:pt>
                <c:pt idx="88">
                  <c:v>2009.87</c:v>
                </c:pt>
                <c:pt idx="89">
                  <c:v>2009.96</c:v>
                </c:pt>
                <c:pt idx="90">
                  <c:v>2010.04</c:v>
                </c:pt>
                <c:pt idx="91">
                  <c:v>2010.12</c:v>
                </c:pt>
                <c:pt idx="92">
                  <c:v>2010.2</c:v>
                </c:pt>
                <c:pt idx="93">
                  <c:v>2010.29</c:v>
                </c:pt>
                <c:pt idx="94">
                  <c:v>2010.37</c:v>
                </c:pt>
                <c:pt idx="95">
                  <c:v>2010.45</c:v>
                </c:pt>
                <c:pt idx="96">
                  <c:v>2010.54</c:v>
                </c:pt>
                <c:pt idx="97">
                  <c:v>2010.62</c:v>
                </c:pt>
                <c:pt idx="98">
                  <c:v>2010.71</c:v>
                </c:pt>
                <c:pt idx="99">
                  <c:v>2010.79</c:v>
                </c:pt>
                <c:pt idx="100">
                  <c:v>2010.87</c:v>
                </c:pt>
                <c:pt idx="101">
                  <c:v>2010.96</c:v>
                </c:pt>
                <c:pt idx="102">
                  <c:v>2011.13</c:v>
                </c:pt>
                <c:pt idx="103">
                  <c:v>2011.2</c:v>
                </c:pt>
                <c:pt idx="104">
                  <c:v>2011.29</c:v>
                </c:pt>
                <c:pt idx="105">
                  <c:v>2011.37</c:v>
                </c:pt>
                <c:pt idx="106">
                  <c:v>2011.55</c:v>
                </c:pt>
                <c:pt idx="107">
                  <c:v>2011.62</c:v>
                </c:pt>
                <c:pt idx="108">
                  <c:v>2011.71</c:v>
                </c:pt>
                <c:pt idx="109">
                  <c:v>2011.79</c:v>
                </c:pt>
                <c:pt idx="110">
                  <c:v>2011.83</c:v>
                </c:pt>
                <c:pt idx="111">
                  <c:v>2012</c:v>
                </c:pt>
                <c:pt idx="112">
                  <c:v>2012.04</c:v>
                </c:pt>
                <c:pt idx="113">
                  <c:v>2012.12</c:v>
                </c:pt>
                <c:pt idx="114">
                  <c:v>2012.21</c:v>
                </c:pt>
                <c:pt idx="115">
                  <c:v>2012.27</c:v>
                </c:pt>
                <c:pt idx="116">
                  <c:v>2012.46</c:v>
                </c:pt>
                <c:pt idx="117">
                  <c:v>2012.54</c:v>
                </c:pt>
                <c:pt idx="118">
                  <c:v>2012.62</c:v>
                </c:pt>
                <c:pt idx="119">
                  <c:v>2012.7</c:v>
                </c:pt>
                <c:pt idx="120">
                  <c:v>2012.89</c:v>
                </c:pt>
                <c:pt idx="121">
                  <c:v>2012.96</c:v>
                </c:pt>
                <c:pt idx="122">
                  <c:v>2013.04</c:v>
                </c:pt>
                <c:pt idx="123">
                  <c:v>2013.12</c:v>
                </c:pt>
                <c:pt idx="124">
                  <c:v>2013.3</c:v>
                </c:pt>
                <c:pt idx="125">
                  <c:v>2013.37</c:v>
                </c:pt>
                <c:pt idx="126">
                  <c:v>2013.46</c:v>
                </c:pt>
                <c:pt idx="127">
                  <c:v>2013.54</c:v>
                </c:pt>
                <c:pt idx="128">
                  <c:v>2013.79</c:v>
                </c:pt>
                <c:pt idx="129">
                  <c:v>2013.87</c:v>
                </c:pt>
                <c:pt idx="130">
                  <c:v>2013.96</c:v>
                </c:pt>
                <c:pt idx="131">
                  <c:v>2014.02</c:v>
                </c:pt>
                <c:pt idx="132">
                  <c:v>2014.21</c:v>
                </c:pt>
                <c:pt idx="133">
                  <c:v>2014.29</c:v>
                </c:pt>
                <c:pt idx="134">
                  <c:v>2014.37</c:v>
                </c:pt>
                <c:pt idx="135">
                  <c:v>2014.45</c:v>
                </c:pt>
                <c:pt idx="136">
                  <c:v>2014.62</c:v>
                </c:pt>
                <c:pt idx="137">
                  <c:v>2014.71</c:v>
                </c:pt>
                <c:pt idx="138">
                  <c:v>2014.79</c:v>
                </c:pt>
                <c:pt idx="139">
                  <c:v>2014.88</c:v>
                </c:pt>
                <c:pt idx="140">
                  <c:v>2015.06</c:v>
                </c:pt>
                <c:pt idx="141">
                  <c:v>2015.12</c:v>
                </c:pt>
                <c:pt idx="142">
                  <c:v>2015.2</c:v>
                </c:pt>
                <c:pt idx="143">
                  <c:v>2015.29</c:v>
                </c:pt>
                <c:pt idx="144">
                  <c:v>2015.32</c:v>
                </c:pt>
                <c:pt idx="145">
                  <c:v>2015.53</c:v>
                </c:pt>
                <c:pt idx="146">
                  <c:v>2015.62</c:v>
                </c:pt>
                <c:pt idx="147">
                  <c:v>2015.7</c:v>
                </c:pt>
                <c:pt idx="148">
                  <c:v>2015.97</c:v>
                </c:pt>
                <c:pt idx="149">
                  <c:v>2016.04</c:v>
                </c:pt>
                <c:pt idx="150">
                  <c:v>2016.12</c:v>
                </c:pt>
                <c:pt idx="151">
                  <c:v>2016.21</c:v>
                </c:pt>
                <c:pt idx="152">
                  <c:v>2016.38</c:v>
                </c:pt>
                <c:pt idx="153">
                  <c:v>2016.46</c:v>
                </c:pt>
                <c:pt idx="154">
                  <c:v>2016.54</c:v>
                </c:pt>
                <c:pt idx="155">
                  <c:v>2016.64</c:v>
                </c:pt>
                <c:pt idx="156">
                  <c:v>2016.91</c:v>
                </c:pt>
                <c:pt idx="157">
                  <c:v>2016.98</c:v>
                </c:pt>
                <c:pt idx="158">
                  <c:v>2017.06</c:v>
                </c:pt>
              </c:numCache>
            </c:numRef>
          </c:xVal>
          <c:yVal>
            <c:numRef>
              <c:f>GRACEdata!$C$2:$C$160</c:f>
              <c:numCache>
                <c:formatCode>General</c:formatCode>
                <c:ptCount val="159"/>
                <c:pt idx="0">
                  <c:v>0</c:v>
                </c:pt>
                <c:pt idx="1">
                  <c:v>12.45</c:v>
                </c:pt>
                <c:pt idx="2">
                  <c:v>-242.15</c:v>
                </c:pt>
                <c:pt idx="3">
                  <c:v>-267.75</c:v>
                </c:pt>
                <c:pt idx="4">
                  <c:v>-279.02</c:v>
                </c:pt>
                <c:pt idx="5">
                  <c:v>-245.23</c:v>
                </c:pt>
                <c:pt idx="6">
                  <c:v>-183.43</c:v>
                </c:pt>
                <c:pt idx="7">
                  <c:v>-161.19</c:v>
                </c:pt>
                <c:pt idx="8">
                  <c:v>-168.24</c:v>
                </c:pt>
                <c:pt idx="9">
                  <c:v>-77.209999999999994</c:v>
                </c:pt>
                <c:pt idx="10">
                  <c:v>-24.22</c:v>
                </c:pt>
                <c:pt idx="11">
                  <c:v>2.2999999999999998</c:v>
                </c:pt>
                <c:pt idx="12">
                  <c:v>-193.9</c:v>
                </c:pt>
                <c:pt idx="13">
                  <c:v>-359.62</c:v>
                </c:pt>
                <c:pt idx="14">
                  <c:v>-414.59</c:v>
                </c:pt>
                <c:pt idx="15">
                  <c:v>-395.39</c:v>
                </c:pt>
                <c:pt idx="16">
                  <c:v>-353.86</c:v>
                </c:pt>
                <c:pt idx="17">
                  <c:v>-361.42999999999961</c:v>
                </c:pt>
                <c:pt idx="18">
                  <c:v>-385.27</c:v>
                </c:pt>
                <c:pt idx="19">
                  <c:v>-370.66</c:v>
                </c:pt>
                <c:pt idx="20">
                  <c:v>-342.18</c:v>
                </c:pt>
                <c:pt idx="21">
                  <c:v>-248.43</c:v>
                </c:pt>
                <c:pt idx="22">
                  <c:v>-268.87</c:v>
                </c:pt>
                <c:pt idx="23">
                  <c:v>-324.37</c:v>
                </c:pt>
                <c:pt idx="24">
                  <c:v>-407.6</c:v>
                </c:pt>
                <c:pt idx="25">
                  <c:v>-541.25</c:v>
                </c:pt>
                <c:pt idx="26">
                  <c:v>-537.16999999999996</c:v>
                </c:pt>
                <c:pt idx="27">
                  <c:v>-613.27</c:v>
                </c:pt>
                <c:pt idx="28">
                  <c:v>-561.51</c:v>
                </c:pt>
                <c:pt idx="29">
                  <c:v>-570.29999999999995</c:v>
                </c:pt>
                <c:pt idx="30">
                  <c:v>-563.16999999999996</c:v>
                </c:pt>
                <c:pt idx="31">
                  <c:v>-469.46</c:v>
                </c:pt>
                <c:pt idx="32">
                  <c:v>-420.7</c:v>
                </c:pt>
                <c:pt idx="33">
                  <c:v>-402.05</c:v>
                </c:pt>
                <c:pt idx="34">
                  <c:v>-426.91</c:v>
                </c:pt>
                <c:pt idx="35">
                  <c:v>-464.87</c:v>
                </c:pt>
                <c:pt idx="36">
                  <c:v>-583.64</c:v>
                </c:pt>
                <c:pt idx="37">
                  <c:v>-759.14</c:v>
                </c:pt>
                <c:pt idx="38">
                  <c:v>-843.78</c:v>
                </c:pt>
                <c:pt idx="39">
                  <c:v>-895.52</c:v>
                </c:pt>
                <c:pt idx="40">
                  <c:v>-882.62</c:v>
                </c:pt>
                <c:pt idx="41">
                  <c:v>-758.11</c:v>
                </c:pt>
                <c:pt idx="42">
                  <c:v>-755.95999999999958</c:v>
                </c:pt>
                <c:pt idx="43">
                  <c:v>-689.58</c:v>
                </c:pt>
                <c:pt idx="44">
                  <c:v>-658.57</c:v>
                </c:pt>
                <c:pt idx="45">
                  <c:v>-723.77</c:v>
                </c:pt>
                <c:pt idx="46">
                  <c:v>-713.92</c:v>
                </c:pt>
                <c:pt idx="47">
                  <c:v>-672.94</c:v>
                </c:pt>
                <c:pt idx="48">
                  <c:v>-776.34999999999957</c:v>
                </c:pt>
                <c:pt idx="49">
                  <c:v>-928.6</c:v>
                </c:pt>
                <c:pt idx="50">
                  <c:v>-1032.68</c:v>
                </c:pt>
                <c:pt idx="51">
                  <c:v>-1006.08</c:v>
                </c:pt>
                <c:pt idx="52">
                  <c:v>-982.55</c:v>
                </c:pt>
                <c:pt idx="53">
                  <c:v>-971.22</c:v>
                </c:pt>
                <c:pt idx="54">
                  <c:v>-933.3199999999996</c:v>
                </c:pt>
                <c:pt idx="55">
                  <c:v>-923.32999999999959</c:v>
                </c:pt>
                <c:pt idx="56">
                  <c:v>-933.57</c:v>
                </c:pt>
                <c:pt idx="57">
                  <c:v>-901.99</c:v>
                </c:pt>
                <c:pt idx="58">
                  <c:v>-881.61</c:v>
                </c:pt>
                <c:pt idx="59">
                  <c:v>-887.9299999999995</c:v>
                </c:pt>
                <c:pt idx="60">
                  <c:v>-1085.25</c:v>
                </c:pt>
                <c:pt idx="61">
                  <c:v>-1303.8499999999999</c:v>
                </c:pt>
                <c:pt idx="62">
                  <c:v>-1363.63</c:v>
                </c:pt>
                <c:pt idx="63">
                  <c:v>-1330.21</c:v>
                </c:pt>
                <c:pt idx="64">
                  <c:v>-1326.21</c:v>
                </c:pt>
                <c:pt idx="65">
                  <c:v>-1268.57</c:v>
                </c:pt>
                <c:pt idx="66">
                  <c:v>-1260.81</c:v>
                </c:pt>
                <c:pt idx="67">
                  <c:v>-1238.3599999999999</c:v>
                </c:pt>
                <c:pt idx="68">
                  <c:v>-1158.98</c:v>
                </c:pt>
                <c:pt idx="69">
                  <c:v>-1178.25</c:v>
                </c:pt>
                <c:pt idx="70">
                  <c:v>-1257.25</c:v>
                </c:pt>
                <c:pt idx="71">
                  <c:v>-1253.8800000000001</c:v>
                </c:pt>
                <c:pt idx="72">
                  <c:v>-1399.42</c:v>
                </c:pt>
                <c:pt idx="73">
                  <c:v>-1562.86</c:v>
                </c:pt>
                <c:pt idx="74">
                  <c:v>-1587.65</c:v>
                </c:pt>
                <c:pt idx="75">
                  <c:v>-1596.3</c:v>
                </c:pt>
                <c:pt idx="76">
                  <c:v>-1522.35</c:v>
                </c:pt>
                <c:pt idx="77">
                  <c:v>-1482.63</c:v>
                </c:pt>
                <c:pt idx="78">
                  <c:v>-1419.39</c:v>
                </c:pt>
                <c:pt idx="79">
                  <c:v>-1402.26</c:v>
                </c:pt>
                <c:pt idx="80">
                  <c:v>-1466.52</c:v>
                </c:pt>
                <c:pt idx="81">
                  <c:v>-1485.14</c:v>
                </c:pt>
                <c:pt idx="82">
                  <c:v>-1470.63</c:v>
                </c:pt>
                <c:pt idx="83">
                  <c:v>-1410.45</c:v>
                </c:pt>
                <c:pt idx="84">
                  <c:v>-1486.2</c:v>
                </c:pt>
                <c:pt idx="85">
                  <c:v>-1667.48</c:v>
                </c:pt>
                <c:pt idx="86">
                  <c:v>-1805.67</c:v>
                </c:pt>
                <c:pt idx="87">
                  <c:v>-1784.44</c:v>
                </c:pt>
                <c:pt idx="88">
                  <c:v>-1782.26</c:v>
                </c:pt>
                <c:pt idx="89">
                  <c:v>-1672.52</c:v>
                </c:pt>
                <c:pt idx="90">
                  <c:v>-1709.8</c:v>
                </c:pt>
                <c:pt idx="91">
                  <c:v>-1714.2</c:v>
                </c:pt>
                <c:pt idx="92">
                  <c:v>-1667.05</c:v>
                </c:pt>
                <c:pt idx="93">
                  <c:v>-1694.42</c:v>
                </c:pt>
                <c:pt idx="94">
                  <c:v>-1665.81</c:v>
                </c:pt>
                <c:pt idx="95">
                  <c:v>-1726.45</c:v>
                </c:pt>
                <c:pt idx="96">
                  <c:v>-1943.24</c:v>
                </c:pt>
                <c:pt idx="97">
                  <c:v>-2160.86</c:v>
                </c:pt>
                <c:pt idx="98">
                  <c:v>-2304.3000000000002</c:v>
                </c:pt>
                <c:pt idx="99">
                  <c:v>-2248.91</c:v>
                </c:pt>
                <c:pt idx="100">
                  <c:v>-2244.14</c:v>
                </c:pt>
                <c:pt idx="101">
                  <c:v>-2185.84</c:v>
                </c:pt>
                <c:pt idx="102">
                  <c:v>-2197.21</c:v>
                </c:pt>
                <c:pt idx="103">
                  <c:v>-2150.4499999999998</c:v>
                </c:pt>
                <c:pt idx="104">
                  <c:v>-2137.58</c:v>
                </c:pt>
                <c:pt idx="105">
                  <c:v>-2137.4499999999998</c:v>
                </c:pt>
                <c:pt idx="106">
                  <c:v>-2381.23</c:v>
                </c:pt>
                <c:pt idx="107">
                  <c:v>-2564.5300000000002</c:v>
                </c:pt>
                <c:pt idx="108">
                  <c:v>-2644.92</c:v>
                </c:pt>
                <c:pt idx="109">
                  <c:v>-2612.9</c:v>
                </c:pt>
                <c:pt idx="110">
                  <c:v>-2680.97</c:v>
                </c:pt>
                <c:pt idx="111">
                  <c:v>-2655.03</c:v>
                </c:pt>
                <c:pt idx="112">
                  <c:v>-2641.33</c:v>
                </c:pt>
                <c:pt idx="113">
                  <c:v>-2605.13</c:v>
                </c:pt>
                <c:pt idx="114">
                  <c:v>-2515.69</c:v>
                </c:pt>
                <c:pt idx="115">
                  <c:v>-2475.4899999999998</c:v>
                </c:pt>
                <c:pt idx="116">
                  <c:v>-2555.96</c:v>
                </c:pt>
                <c:pt idx="117">
                  <c:v>-2793.04</c:v>
                </c:pt>
                <c:pt idx="118">
                  <c:v>-3074.68</c:v>
                </c:pt>
                <c:pt idx="119">
                  <c:v>-3167.79</c:v>
                </c:pt>
                <c:pt idx="120">
                  <c:v>-3140.77</c:v>
                </c:pt>
                <c:pt idx="121">
                  <c:v>-3109.81</c:v>
                </c:pt>
                <c:pt idx="122">
                  <c:v>-3091.95</c:v>
                </c:pt>
                <c:pt idx="123">
                  <c:v>-3039.71</c:v>
                </c:pt>
                <c:pt idx="124">
                  <c:v>-3072.09</c:v>
                </c:pt>
                <c:pt idx="125">
                  <c:v>-3038.82</c:v>
                </c:pt>
                <c:pt idx="126">
                  <c:v>-3009.01</c:v>
                </c:pt>
                <c:pt idx="127">
                  <c:v>-3135.89</c:v>
                </c:pt>
                <c:pt idx="128">
                  <c:v>-3230.79</c:v>
                </c:pt>
                <c:pt idx="129">
                  <c:v>-3169.14</c:v>
                </c:pt>
                <c:pt idx="130">
                  <c:v>-3182.23</c:v>
                </c:pt>
                <c:pt idx="131">
                  <c:v>-3153.21</c:v>
                </c:pt>
                <c:pt idx="132">
                  <c:v>-3127.82</c:v>
                </c:pt>
                <c:pt idx="133">
                  <c:v>-3113.88</c:v>
                </c:pt>
                <c:pt idx="134">
                  <c:v>-3095.45</c:v>
                </c:pt>
                <c:pt idx="135">
                  <c:v>-3129.85</c:v>
                </c:pt>
                <c:pt idx="136">
                  <c:v>-3450.87</c:v>
                </c:pt>
                <c:pt idx="137">
                  <c:v>-3496.94</c:v>
                </c:pt>
                <c:pt idx="138">
                  <c:v>-3445.04</c:v>
                </c:pt>
                <c:pt idx="139">
                  <c:v>-3411.7</c:v>
                </c:pt>
                <c:pt idx="140">
                  <c:v>-3349.23</c:v>
                </c:pt>
                <c:pt idx="141">
                  <c:v>-3277.42</c:v>
                </c:pt>
                <c:pt idx="142">
                  <c:v>-3266.66</c:v>
                </c:pt>
                <c:pt idx="143">
                  <c:v>-3267.48</c:v>
                </c:pt>
                <c:pt idx="144">
                  <c:v>-3277.76</c:v>
                </c:pt>
                <c:pt idx="145">
                  <c:v>-3477.87</c:v>
                </c:pt>
                <c:pt idx="146">
                  <c:v>-3638.66</c:v>
                </c:pt>
                <c:pt idx="147">
                  <c:v>-3616.15</c:v>
                </c:pt>
                <c:pt idx="148">
                  <c:v>-3610.98</c:v>
                </c:pt>
                <c:pt idx="149">
                  <c:v>-3583.42</c:v>
                </c:pt>
                <c:pt idx="150">
                  <c:v>-3555.02</c:v>
                </c:pt>
                <c:pt idx="151">
                  <c:v>-3548.29</c:v>
                </c:pt>
                <c:pt idx="152">
                  <c:v>-3495.83</c:v>
                </c:pt>
                <c:pt idx="153">
                  <c:v>-3524.89</c:v>
                </c:pt>
                <c:pt idx="154">
                  <c:v>-3695.07</c:v>
                </c:pt>
                <c:pt idx="155">
                  <c:v>-3910.05</c:v>
                </c:pt>
                <c:pt idx="156">
                  <c:v>-3808.11</c:v>
                </c:pt>
                <c:pt idx="157">
                  <c:v>-3803.68</c:v>
                </c:pt>
                <c:pt idx="158">
                  <c:v>-3787.31</c:v>
                </c:pt>
              </c:numCache>
            </c:numRef>
          </c:yVal>
          <c:smooth val="1"/>
          <c:extLst>
            <c:ext xmlns:c16="http://schemas.microsoft.com/office/drawing/2014/chart" uri="{C3380CC4-5D6E-409C-BE32-E72D297353CC}">
              <c16:uniqueId val="{00000001-04F8-2040-9589-58D4B8B9E639}"/>
            </c:ext>
          </c:extLst>
        </c:ser>
        <c:dLbls>
          <c:showLegendKey val="0"/>
          <c:showVal val="0"/>
          <c:showCatName val="0"/>
          <c:showSerName val="0"/>
          <c:showPercent val="0"/>
          <c:showBubbleSize val="0"/>
        </c:dLbls>
        <c:axId val="-2135232728"/>
        <c:axId val="-2109756152"/>
      </c:scatterChart>
      <c:valAx>
        <c:axId val="-21352327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solidFill>
                      <a:schemeClr val="tx1"/>
                    </a:solidFill>
                  </a:rPr>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09756152"/>
        <c:crosses val="autoZero"/>
        <c:crossBetween val="midCat"/>
      </c:valAx>
      <c:valAx>
        <c:axId val="-2109756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solidFill>
                      <a:schemeClr val="tx1"/>
                    </a:solidFill>
                  </a:rPr>
                  <a:t>GRACE mass cahnge (Gigatonnes)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35232728"/>
        <c:crosses val="autoZero"/>
        <c:crossBetween val="midCat"/>
      </c:valAx>
      <c:spPr>
        <a:noFill/>
        <a:ln>
          <a:noFill/>
        </a:ln>
        <a:effectLst/>
      </c:spPr>
    </c:plotArea>
    <c:legend>
      <c:legendPos val="b"/>
      <c:layout>
        <c:manualLayout>
          <c:xMode val="edge"/>
          <c:yMode val="edge"/>
          <c:x val="0.75795565502765805"/>
          <c:y val="0.41362806211723502"/>
          <c:w val="0.23968341586167699"/>
          <c:h val="0.2724267057036650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effectLst/>
              </a:rPr>
              <a:t>Sea Level Equivalent (mm) due to Antarctic &amp; Greenland Mass Loss</a:t>
            </a:r>
            <a:endParaRPr lang="en-US" sz="1400">
              <a:effectLst/>
            </a:endParaRPr>
          </a:p>
        </c:rich>
      </c:tx>
      <c:layout>
        <c:manualLayout>
          <c:xMode val="edge"/>
          <c:yMode val="edge"/>
          <c:x val="2.9332934531593399E-2"/>
          <c:y val="2.37892948173322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437230461033399"/>
          <c:y val="0.156329651656754"/>
          <c:w val="0.54174021312706899"/>
          <c:h val="0.67978743717454504"/>
        </c:manualLayout>
      </c:layout>
      <c:scatterChart>
        <c:scatterStyle val="smoothMarker"/>
        <c:varyColors val="0"/>
        <c:ser>
          <c:idx val="0"/>
          <c:order val="0"/>
          <c:tx>
            <c:strRef>
              <c:f>GRACEdata!$D$1</c:f>
              <c:strCache>
                <c:ptCount val="1"/>
                <c:pt idx="0">
                  <c:v> Sea Level Equivalent (mm) due to Antarctica mass loss (mm)</c:v>
                </c:pt>
              </c:strCache>
            </c:strRef>
          </c:tx>
          <c:spPr>
            <a:ln w="19050" cap="rnd">
              <a:solidFill>
                <a:schemeClr val="accent1"/>
              </a:solidFill>
              <a:round/>
            </a:ln>
            <a:effectLst/>
          </c:spPr>
          <c:marker>
            <c:symbol val="none"/>
          </c:marker>
          <c:xVal>
            <c:numRef>
              <c:f>GRACEdata!$A$2:$A$160</c:f>
              <c:numCache>
                <c:formatCode>General</c:formatCode>
                <c:ptCount val="159"/>
                <c:pt idx="0">
                  <c:v>2002.29</c:v>
                </c:pt>
                <c:pt idx="1">
                  <c:v>2002.35</c:v>
                </c:pt>
                <c:pt idx="2">
                  <c:v>2002.62</c:v>
                </c:pt>
                <c:pt idx="3">
                  <c:v>2002.71</c:v>
                </c:pt>
                <c:pt idx="4">
                  <c:v>2002.79</c:v>
                </c:pt>
                <c:pt idx="5">
                  <c:v>2002.87</c:v>
                </c:pt>
                <c:pt idx="6">
                  <c:v>2002.96</c:v>
                </c:pt>
                <c:pt idx="7">
                  <c:v>2003.04</c:v>
                </c:pt>
                <c:pt idx="8">
                  <c:v>2003.12</c:v>
                </c:pt>
                <c:pt idx="9">
                  <c:v>2003.2</c:v>
                </c:pt>
                <c:pt idx="10">
                  <c:v>2003.29</c:v>
                </c:pt>
                <c:pt idx="11">
                  <c:v>2003.36</c:v>
                </c:pt>
                <c:pt idx="12">
                  <c:v>2003.54</c:v>
                </c:pt>
                <c:pt idx="13">
                  <c:v>2003.62</c:v>
                </c:pt>
                <c:pt idx="14">
                  <c:v>2003.71</c:v>
                </c:pt>
                <c:pt idx="15">
                  <c:v>2003.79</c:v>
                </c:pt>
                <c:pt idx="16">
                  <c:v>2003.87</c:v>
                </c:pt>
                <c:pt idx="17">
                  <c:v>2003.96</c:v>
                </c:pt>
                <c:pt idx="18">
                  <c:v>2004.02</c:v>
                </c:pt>
                <c:pt idx="19">
                  <c:v>2004.13</c:v>
                </c:pt>
                <c:pt idx="20">
                  <c:v>2004.21</c:v>
                </c:pt>
                <c:pt idx="21">
                  <c:v>2004.29</c:v>
                </c:pt>
                <c:pt idx="22">
                  <c:v>2004.37</c:v>
                </c:pt>
                <c:pt idx="23">
                  <c:v>2004.46</c:v>
                </c:pt>
                <c:pt idx="24">
                  <c:v>2004.54</c:v>
                </c:pt>
                <c:pt idx="25">
                  <c:v>2004.62</c:v>
                </c:pt>
                <c:pt idx="26">
                  <c:v>2004.71</c:v>
                </c:pt>
                <c:pt idx="27">
                  <c:v>2004.79</c:v>
                </c:pt>
                <c:pt idx="28">
                  <c:v>2004.87</c:v>
                </c:pt>
                <c:pt idx="29">
                  <c:v>2004.96</c:v>
                </c:pt>
                <c:pt idx="30">
                  <c:v>2005.04</c:v>
                </c:pt>
                <c:pt idx="31">
                  <c:v>2005.12</c:v>
                </c:pt>
                <c:pt idx="32">
                  <c:v>2005.2</c:v>
                </c:pt>
                <c:pt idx="33">
                  <c:v>2005.29</c:v>
                </c:pt>
                <c:pt idx="34">
                  <c:v>2005.37</c:v>
                </c:pt>
                <c:pt idx="35">
                  <c:v>2005.46</c:v>
                </c:pt>
                <c:pt idx="36">
                  <c:v>2005.54</c:v>
                </c:pt>
                <c:pt idx="37">
                  <c:v>2005.62</c:v>
                </c:pt>
                <c:pt idx="38">
                  <c:v>2005.71</c:v>
                </c:pt>
                <c:pt idx="39">
                  <c:v>2005.79</c:v>
                </c:pt>
                <c:pt idx="40">
                  <c:v>2005.87</c:v>
                </c:pt>
                <c:pt idx="41">
                  <c:v>2005.96</c:v>
                </c:pt>
                <c:pt idx="42">
                  <c:v>2006.04</c:v>
                </c:pt>
                <c:pt idx="43">
                  <c:v>2006.12</c:v>
                </c:pt>
                <c:pt idx="44">
                  <c:v>2006.2</c:v>
                </c:pt>
                <c:pt idx="45">
                  <c:v>2006.29</c:v>
                </c:pt>
                <c:pt idx="46">
                  <c:v>2006.37</c:v>
                </c:pt>
                <c:pt idx="47">
                  <c:v>2006.45</c:v>
                </c:pt>
                <c:pt idx="48">
                  <c:v>2006.54</c:v>
                </c:pt>
                <c:pt idx="49">
                  <c:v>2006.62</c:v>
                </c:pt>
                <c:pt idx="50">
                  <c:v>2006.71</c:v>
                </c:pt>
                <c:pt idx="51">
                  <c:v>2006.79</c:v>
                </c:pt>
                <c:pt idx="52">
                  <c:v>2006.87</c:v>
                </c:pt>
                <c:pt idx="53">
                  <c:v>2006.96</c:v>
                </c:pt>
                <c:pt idx="54">
                  <c:v>2007.04</c:v>
                </c:pt>
                <c:pt idx="55">
                  <c:v>2007.12</c:v>
                </c:pt>
                <c:pt idx="56">
                  <c:v>2007.2</c:v>
                </c:pt>
                <c:pt idx="57">
                  <c:v>2007.29</c:v>
                </c:pt>
                <c:pt idx="58">
                  <c:v>2007.37</c:v>
                </c:pt>
                <c:pt idx="59">
                  <c:v>2007.45</c:v>
                </c:pt>
                <c:pt idx="60">
                  <c:v>2007.54</c:v>
                </c:pt>
                <c:pt idx="61">
                  <c:v>2007.62</c:v>
                </c:pt>
                <c:pt idx="62">
                  <c:v>2007.71</c:v>
                </c:pt>
                <c:pt idx="63">
                  <c:v>2007.79</c:v>
                </c:pt>
                <c:pt idx="64">
                  <c:v>2007.87</c:v>
                </c:pt>
                <c:pt idx="65">
                  <c:v>2007.96</c:v>
                </c:pt>
                <c:pt idx="66">
                  <c:v>2008.04</c:v>
                </c:pt>
                <c:pt idx="67">
                  <c:v>2008.12</c:v>
                </c:pt>
                <c:pt idx="68">
                  <c:v>2008.21</c:v>
                </c:pt>
                <c:pt idx="69">
                  <c:v>2008.29</c:v>
                </c:pt>
                <c:pt idx="70">
                  <c:v>2008.37</c:v>
                </c:pt>
                <c:pt idx="71">
                  <c:v>2008.46</c:v>
                </c:pt>
                <c:pt idx="72">
                  <c:v>2008.54</c:v>
                </c:pt>
                <c:pt idx="73">
                  <c:v>2008.62</c:v>
                </c:pt>
                <c:pt idx="74">
                  <c:v>2008.71</c:v>
                </c:pt>
                <c:pt idx="75">
                  <c:v>2008.79</c:v>
                </c:pt>
                <c:pt idx="76">
                  <c:v>2008.87</c:v>
                </c:pt>
                <c:pt idx="77">
                  <c:v>2008.96</c:v>
                </c:pt>
                <c:pt idx="78">
                  <c:v>2009.04</c:v>
                </c:pt>
                <c:pt idx="79">
                  <c:v>2009.12</c:v>
                </c:pt>
                <c:pt idx="80">
                  <c:v>2009.2</c:v>
                </c:pt>
                <c:pt idx="81">
                  <c:v>2009.29</c:v>
                </c:pt>
                <c:pt idx="82">
                  <c:v>2009.37</c:v>
                </c:pt>
                <c:pt idx="83">
                  <c:v>2009.46</c:v>
                </c:pt>
                <c:pt idx="84">
                  <c:v>2009.54</c:v>
                </c:pt>
                <c:pt idx="85">
                  <c:v>2009.62</c:v>
                </c:pt>
                <c:pt idx="86">
                  <c:v>2009.71</c:v>
                </c:pt>
                <c:pt idx="87">
                  <c:v>2009.79</c:v>
                </c:pt>
                <c:pt idx="88">
                  <c:v>2009.87</c:v>
                </c:pt>
                <c:pt idx="89">
                  <c:v>2009.96</c:v>
                </c:pt>
                <c:pt idx="90">
                  <c:v>2010.04</c:v>
                </c:pt>
                <c:pt idx="91">
                  <c:v>2010.12</c:v>
                </c:pt>
                <c:pt idx="92">
                  <c:v>2010.2</c:v>
                </c:pt>
                <c:pt idx="93">
                  <c:v>2010.29</c:v>
                </c:pt>
                <c:pt idx="94">
                  <c:v>2010.37</c:v>
                </c:pt>
                <c:pt idx="95">
                  <c:v>2010.45</c:v>
                </c:pt>
                <c:pt idx="96">
                  <c:v>2010.54</c:v>
                </c:pt>
                <c:pt idx="97">
                  <c:v>2010.62</c:v>
                </c:pt>
                <c:pt idx="98">
                  <c:v>2010.71</c:v>
                </c:pt>
                <c:pt idx="99">
                  <c:v>2010.79</c:v>
                </c:pt>
                <c:pt idx="100">
                  <c:v>2010.87</c:v>
                </c:pt>
                <c:pt idx="101">
                  <c:v>2010.96</c:v>
                </c:pt>
                <c:pt idx="102">
                  <c:v>2011.13</c:v>
                </c:pt>
                <c:pt idx="103">
                  <c:v>2011.2</c:v>
                </c:pt>
                <c:pt idx="104">
                  <c:v>2011.29</c:v>
                </c:pt>
                <c:pt idx="105">
                  <c:v>2011.37</c:v>
                </c:pt>
                <c:pt idx="106">
                  <c:v>2011.55</c:v>
                </c:pt>
                <c:pt idx="107">
                  <c:v>2011.62</c:v>
                </c:pt>
                <c:pt idx="108">
                  <c:v>2011.71</c:v>
                </c:pt>
                <c:pt idx="109">
                  <c:v>2011.79</c:v>
                </c:pt>
                <c:pt idx="110">
                  <c:v>2011.83</c:v>
                </c:pt>
                <c:pt idx="111">
                  <c:v>2012</c:v>
                </c:pt>
                <c:pt idx="112">
                  <c:v>2012.04</c:v>
                </c:pt>
                <c:pt idx="113">
                  <c:v>2012.12</c:v>
                </c:pt>
                <c:pt idx="114">
                  <c:v>2012.21</c:v>
                </c:pt>
                <c:pt idx="115">
                  <c:v>2012.27</c:v>
                </c:pt>
                <c:pt idx="116">
                  <c:v>2012.46</c:v>
                </c:pt>
                <c:pt idx="117">
                  <c:v>2012.54</c:v>
                </c:pt>
                <c:pt idx="118">
                  <c:v>2012.62</c:v>
                </c:pt>
                <c:pt idx="119">
                  <c:v>2012.7</c:v>
                </c:pt>
                <c:pt idx="120">
                  <c:v>2012.89</c:v>
                </c:pt>
                <c:pt idx="121">
                  <c:v>2012.96</c:v>
                </c:pt>
                <c:pt idx="122">
                  <c:v>2013.04</c:v>
                </c:pt>
                <c:pt idx="123">
                  <c:v>2013.12</c:v>
                </c:pt>
                <c:pt idx="124">
                  <c:v>2013.3</c:v>
                </c:pt>
                <c:pt idx="125">
                  <c:v>2013.37</c:v>
                </c:pt>
                <c:pt idx="126">
                  <c:v>2013.46</c:v>
                </c:pt>
                <c:pt idx="127">
                  <c:v>2013.54</c:v>
                </c:pt>
                <c:pt idx="128">
                  <c:v>2013.79</c:v>
                </c:pt>
                <c:pt idx="129">
                  <c:v>2013.87</c:v>
                </c:pt>
                <c:pt idx="130">
                  <c:v>2013.96</c:v>
                </c:pt>
                <c:pt idx="131">
                  <c:v>2014.02</c:v>
                </c:pt>
                <c:pt idx="132">
                  <c:v>2014.21</c:v>
                </c:pt>
                <c:pt idx="133">
                  <c:v>2014.29</c:v>
                </c:pt>
                <c:pt idx="134">
                  <c:v>2014.37</c:v>
                </c:pt>
                <c:pt idx="135">
                  <c:v>2014.45</c:v>
                </c:pt>
                <c:pt idx="136">
                  <c:v>2014.62</c:v>
                </c:pt>
                <c:pt idx="137">
                  <c:v>2014.71</c:v>
                </c:pt>
                <c:pt idx="138">
                  <c:v>2014.79</c:v>
                </c:pt>
                <c:pt idx="139">
                  <c:v>2014.88</c:v>
                </c:pt>
                <c:pt idx="140">
                  <c:v>2015.06</c:v>
                </c:pt>
                <c:pt idx="141">
                  <c:v>2015.12</c:v>
                </c:pt>
                <c:pt idx="142">
                  <c:v>2015.2</c:v>
                </c:pt>
                <c:pt idx="143">
                  <c:v>2015.29</c:v>
                </c:pt>
                <c:pt idx="144">
                  <c:v>2015.32</c:v>
                </c:pt>
                <c:pt idx="145">
                  <c:v>2015.53</c:v>
                </c:pt>
                <c:pt idx="146">
                  <c:v>2015.62</c:v>
                </c:pt>
                <c:pt idx="147">
                  <c:v>2015.7</c:v>
                </c:pt>
                <c:pt idx="148">
                  <c:v>2015.97</c:v>
                </c:pt>
                <c:pt idx="149">
                  <c:v>2016.04</c:v>
                </c:pt>
                <c:pt idx="150">
                  <c:v>2016.12</c:v>
                </c:pt>
                <c:pt idx="151">
                  <c:v>2016.21</c:v>
                </c:pt>
                <c:pt idx="152">
                  <c:v>2016.38</c:v>
                </c:pt>
                <c:pt idx="153">
                  <c:v>2016.46</c:v>
                </c:pt>
                <c:pt idx="154">
                  <c:v>2016.54</c:v>
                </c:pt>
                <c:pt idx="155">
                  <c:v>2016.64</c:v>
                </c:pt>
                <c:pt idx="156">
                  <c:v>2016.91</c:v>
                </c:pt>
                <c:pt idx="157">
                  <c:v>2016.98</c:v>
                </c:pt>
                <c:pt idx="158">
                  <c:v>2017.06</c:v>
                </c:pt>
              </c:numCache>
            </c:numRef>
          </c:xVal>
          <c:yVal>
            <c:numRef>
              <c:f>GRACEdata!$D$2:$D$160</c:f>
              <c:numCache>
                <c:formatCode>0.00</c:formatCode>
                <c:ptCount val="159"/>
                <c:pt idx="0">
                  <c:v>0</c:v>
                </c:pt>
                <c:pt idx="1">
                  <c:v>-0.18302929795467099</c:v>
                </c:pt>
                <c:pt idx="2">
                  <c:v>0.46879491431730202</c:v>
                </c:pt>
                <c:pt idx="3">
                  <c:v>-0.49579878385848503</c:v>
                </c:pt>
                <c:pt idx="4">
                  <c:v>-0.109784411276949</c:v>
                </c:pt>
                <c:pt idx="5">
                  <c:v>0.20494748479823099</c:v>
                </c:pt>
                <c:pt idx="6">
                  <c:v>0.116915422885572</c:v>
                </c:pt>
                <c:pt idx="7">
                  <c:v>0.67164179104477595</c:v>
                </c:pt>
                <c:pt idx="8">
                  <c:v>0.45254284134881101</c:v>
                </c:pt>
                <c:pt idx="9">
                  <c:v>0.64452736318407899</c:v>
                </c:pt>
                <c:pt idx="10">
                  <c:v>0.37230514096185702</c:v>
                </c:pt>
                <c:pt idx="11">
                  <c:v>5.2349364289662803E-2</c:v>
                </c:pt>
                <c:pt idx="12">
                  <c:v>0.359231619679381</c:v>
                </c:pt>
                <c:pt idx="13">
                  <c:v>0.29922609176340498</c:v>
                </c:pt>
                <c:pt idx="14">
                  <c:v>0.10718629076838</c:v>
                </c:pt>
                <c:pt idx="15">
                  <c:v>0.200884466556108</c:v>
                </c:pt>
                <c:pt idx="16">
                  <c:v>0.27142067440574902</c:v>
                </c:pt>
                <c:pt idx="17">
                  <c:v>0.21199557766721899</c:v>
                </c:pt>
                <c:pt idx="18">
                  <c:v>0.59032614704256503</c:v>
                </c:pt>
                <c:pt idx="19">
                  <c:v>1.65942509673853</c:v>
                </c:pt>
                <c:pt idx="20">
                  <c:v>0.87034273079049196</c:v>
                </c:pt>
                <c:pt idx="21">
                  <c:v>1.1214483139856271</c:v>
                </c:pt>
                <c:pt idx="22">
                  <c:v>0.25146489773355402</c:v>
                </c:pt>
                <c:pt idx="23">
                  <c:v>0.248424543946932</c:v>
                </c:pt>
                <c:pt idx="24">
                  <c:v>0.89137645107794405</c:v>
                </c:pt>
                <c:pt idx="25">
                  <c:v>0.97213930348258704</c:v>
                </c:pt>
                <c:pt idx="26">
                  <c:v>0.77001105583195095</c:v>
                </c:pt>
                <c:pt idx="27">
                  <c:v>-0.238059701492537</c:v>
                </c:pt>
                <c:pt idx="28">
                  <c:v>0.48228302929795502</c:v>
                </c:pt>
                <c:pt idx="29">
                  <c:v>0.62354892205638501</c:v>
                </c:pt>
                <c:pt idx="30">
                  <c:v>0.87614704256495302</c:v>
                </c:pt>
                <c:pt idx="31">
                  <c:v>1.0362907683803211</c:v>
                </c:pt>
                <c:pt idx="32">
                  <c:v>0.99217799889441705</c:v>
                </c:pt>
                <c:pt idx="33">
                  <c:v>0.75417357656163597</c:v>
                </c:pt>
                <c:pt idx="34">
                  <c:v>0.77805417357656204</c:v>
                </c:pt>
                <c:pt idx="35">
                  <c:v>0.52794361525704803</c:v>
                </c:pt>
                <c:pt idx="36">
                  <c:v>0.33156440022111699</c:v>
                </c:pt>
                <c:pt idx="37">
                  <c:v>0.92529021558872304</c:v>
                </c:pt>
                <c:pt idx="38">
                  <c:v>0.28457711442786099</c:v>
                </c:pt>
                <c:pt idx="39">
                  <c:v>0.31959646213377502</c:v>
                </c:pt>
                <c:pt idx="40">
                  <c:v>0.25088446655610802</c:v>
                </c:pt>
                <c:pt idx="41">
                  <c:v>0.364455500276396</c:v>
                </c:pt>
                <c:pt idx="42">
                  <c:v>0.85925925925925895</c:v>
                </c:pt>
                <c:pt idx="43">
                  <c:v>0.93355444997236003</c:v>
                </c:pt>
                <c:pt idx="44">
                  <c:v>0.81357103372028705</c:v>
                </c:pt>
                <c:pt idx="45">
                  <c:v>0.83805970149253695</c:v>
                </c:pt>
                <c:pt idx="46">
                  <c:v>0.47266445550027603</c:v>
                </c:pt>
                <c:pt idx="47">
                  <c:v>0.40917634051962398</c:v>
                </c:pt>
                <c:pt idx="48">
                  <c:v>0.521254836926479</c:v>
                </c:pt>
                <c:pt idx="49">
                  <c:v>-1.7993366500829201E-2</c:v>
                </c:pt>
                <c:pt idx="50">
                  <c:v>1.02542841348811E-2</c:v>
                </c:pt>
                <c:pt idx="51">
                  <c:v>0.183112216694306</c:v>
                </c:pt>
                <c:pt idx="52">
                  <c:v>0.428689883913764</c:v>
                </c:pt>
                <c:pt idx="53">
                  <c:v>0.66639027086788305</c:v>
                </c:pt>
                <c:pt idx="54">
                  <c:v>1.241873963515755</c:v>
                </c:pt>
                <c:pt idx="55">
                  <c:v>1.1689883913764509</c:v>
                </c:pt>
                <c:pt idx="56">
                  <c:v>1.2510226644555</c:v>
                </c:pt>
                <c:pt idx="57">
                  <c:v>0.96705362078496404</c:v>
                </c:pt>
                <c:pt idx="58">
                  <c:v>0.174516307352128</c:v>
                </c:pt>
                <c:pt idx="59">
                  <c:v>0.72437810945273595</c:v>
                </c:pt>
                <c:pt idx="60">
                  <c:v>0.80127142067440604</c:v>
                </c:pt>
                <c:pt idx="61">
                  <c:v>0.59286898839137603</c:v>
                </c:pt>
                <c:pt idx="62">
                  <c:v>0.521890547263682</c:v>
                </c:pt>
                <c:pt idx="63">
                  <c:v>1.0093145384190161</c:v>
                </c:pt>
                <c:pt idx="64">
                  <c:v>1.271033720287452</c:v>
                </c:pt>
                <c:pt idx="65">
                  <c:v>1.2805417357656159</c:v>
                </c:pt>
                <c:pt idx="66">
                  <c:v>1.9610834715312331</c:v>
                </c:pt>
                <c:pt idx="67">
                  <c:v>1.849530127142067</c:v>
                </c:pt>
                <c:pt idx="68">
                  <c:v>1.813073521282476</c:v>
                </c:pt>
                <c:pt idx="69">
                  <c:v>1.4125207296849089</c:v>
                </c:pt>
                <c:pt idx="70">
                  <c:v>1.414123825317855</c:v>
                </c:pt>
                <c:pt idx="71">
                  <c:v>1.3170536207849639</c:v>
                </c:pt>
                <c:pt idx="72">
                  <c:v>2.0931453841901591</c:v>
                </c:pt>
                <c:pt idx="73">
                  <c:v>2.2455776672194578</c:v>
                </c:pt>
                <c:pt idx="74">
                  <c:v>1.4716417910447761</c:v>
                </c:pt>
                <c:pt idx="75">
                  <c:v>1.4674958540630181</c:v>
                </c:pt>
                <c:pt idx="76">
                  <c:v>1.2972913211719179</c:v>
                </c:pt>
                <c:pt idx="77">
                  <c:v>1.5623825317855169</c:v>
                </c:pt>
                <c:pt idx="78">
                  <c:v>1.86865671641791</c:v>
                </c:pt>
                <c:pt idx="79">
                  <c:v>1.755942509673853</c:v>
                </c:pt>
                <c:pt idx="80">
                  <c:v>1.6231066887783301</c:v>
                </c:pt>
                <c:pt idx="81">
                  <c:v>1.581868435599779</c:v>
                </c:pt>
                <c:pt idx="82">
                  <c:v>1.556744057490326</c:v>
                </c:pt>
                <c:pt idx="83">
                  <c:v>1.5526533996683249</c:v>
                </c:pt>
                <c:pt idx="84">
                  <c:v>1.4895522388059701</c:v>
                </c:pt>
                <c:pt idx="85">
                  <c:v>1.505417357656164</c:v>
                </c:pt>
                <c:pt idx="86">
                  <c:v>1.482614704256495</c:v>
                </c:pt>
                <c:pt idx="87">
                  <c:v>1.494112769485904</c:v>
                </c:pt>
                <c:pt idx="88">
                  <c:v>1.6009397457158649</c:v>
                </c:pt>
                <c:pt idx="89">
                  <c:v>1.6053897180762851</c:v>
                </c:pt>
                <c:pt idx="90">
                  <c:v>2.3250967385295742</c:v>
                </c:pt>
                <c:pt idx="91">
                  <c:v>1.8434217799889441</c:v>
                </c:pt>
                <c:pt idx="92">
                  <c:v>1.70342730790492</c:v>
                </c:pt>
                <c:pt idx="93">
                  <c:v>1.9311774461028199</c:v>
                </c:pt>
                <c:pt idx="94">
                  <c:v>1.991072415699281</c:v>
                </c:pt>
                <c:pt idx="95">
                  <c:v>2.2144831398562741</c:v>
                </c:pt>
                <c:pt idx="96">
                  <c:v>2.936705362078496</c:v>
                </c:pt>
                <c:pt idx="97">
                  <c:v>2.6124101713653949</c:v>
                </c:pt>
                <c:pt idx="98">
                  <c:v>2.2990326147042559</c:v>
                </c:pt>
                <c:pt idx="99">
                  <c:v>2.5556384742951872</c:v>
                </c:pt>
                <c:pt idx="100">
                  <c:v>2.5442509673852962</c:v>
                </c:pt>
                <c:pt idx="101">
                  <c:v>2.166860143725815</c:v>
                </c:pt>
                <c:pt idx="102">
                  <c:v>2.8373410724157</c:v>
                </c:pt>
                <c:pt idx="103">
                  <c:v>2.987451630735213</c:v>
                </c:pt>
                <c:pt idx="104">
                  <c:v>3.1278330569375341</c:v>
                </c:pt>
                <c:pt idx="105">
                  <c:v>2.7920674405749031</c:v>
                </c:pt>
                <c:pt idx="106">
                  <c:v>2.8449695964621329</c:v>
                </c:pt>
                <c:pt idx="107">
                  <c:v>2.6140132669983411</c:v>
                </c:pt>
                <c:pt idx="108">
                  <c:v>2.2658098396904371</c:v>
                </c:pt>
                <c:pt idx="109">
                  <c:v>2.505666113875066</c:v>
                </c:pt>
                <c:pt idx="110">
                  <c:v>1.6680486456605861</c:v>
                </c:pt>
                <c:pt idx="111">
                  <c:v>2.6020453289110002</c:v>
                </c:pt>
                <c:pt idx="112">
                  <c:v>2.9279159756771689</c:v>
                </c:pt>
                <c:pt idx="113">
                  <c:v>2.9894969596462131</c:v>
                </c:pt>
                <c:pt idx="114">
                  <c:v>2.8197622996130418</c:v>
                </c:pt>
                <c:pt idx="115">
                  <c:v>2.8722222222222218</c:v>
                </c:pt>
                <c:pt idx="116">
                  <c:v>2.819817578772803</c:v>
                </c:pt>
                <c:pt idx="117">
                  <c:v>3.284438916528468</c:v>
                </c:pt>
                <c:pt idx="118">
                  <c:v>2.7083747927031498</c:v>
                </c:pt>
                <c:pt idx="119">
                  <c:v>2.01420674405749</c:v>
                </c:pt>
                <c:pt idx="120">
                  <c:v>2.224765063571033</c:v>
                </c:pt>
                <c:pt idx="121">
                  <c:v>2.73358208955224</c:v>
                </c:pt>
                <c:pt idx="122">
                  <c:v>3.3586235489220559</c:v>
                </c:pt>
                <c:pt idx="123">
                  <c:v>3.6587064676616921</c:v>
                </c:pt>
                <c:pt idx="124">
                  <c:v>3.0728855721393029</c:v>
                </c:pt>
                <c:pt idx="125">
                  <c:v>2.7332227750138198</c:v>
                </c:pt>
                <c:pt idx="126">
                  <c:v>2.7193753454947478</c:v>
                </c:pt>
                <c:pt idx="127">
                  <c:v>2.978966279712548</c:v>
                </c:pt>
                <c:pt idx="128">
                  <c:v>2.9319237147595349</c:v>
                </c:pt>
                <c:pt idx="129">
                  <c:v>3.33731343283582</c:v>
                </c:pt>
                <c:pt idx="130">
                  <c:v>3.1942509673852961</c:v>
                </c:pt>
                <c:pt idx="131">
                  <c:v>3.927667219458264</c:v>
                </c:pt>
                <c:pt idx="132">
                  <c:v>4.4317302377003873</c:v>
                </c:pt>
                <c:pt idx="133">
                  <c:v>3.8135986733001661</c:v>
                </c:pt>
                <c:pt idx="134">
                  <c:v>3.444610281923715</c:v>
                </c:pt>
                <c:pt idx="135">
                  <c:v>4.0711166390270854</c:v>
                </c:pt>
                <c:pt idx="136">
                  <c:v>4.2170259812050856</c:v>
                </c:pt>
                <c:pt idx="137">
                  <c:v>3.4433388612493099</c:v>
                </c:pt>
                <c:pt idx="138">
                  <c:v>3.7939469320066341</c:v>
                </c:pt>
                <c:pt idx="139">
                  <c:v>3.6290215588723052</c:v>
                </c:pt>
                <c:pt idx="140">
                  <c:v>4.6445273631840767</c:v>
                </c:pt>
                <c:pt idx="141">
                  <c:v>4.6785793255942512</c:v>
                </c:pt>
                <c:pt idx="142">
                  <c:v>4.977805417357656</c:v>
                </c:pt>
                <c:pt idx="143">
                  <c:v>5.0263681592039804</c:v>
                </c:pt>
                <c:pt idx="144">
                  <c:v>4.7745715865118852</c:v>
                </c:pt>
                <c:pt idx="145">
                  <c:v>5.1290768380320566</c:v>
                </c:pt>
                <c:pt idx="146">
                  <c:v>5.3179657269209448</c:v>
                </c:pt>
                <c:pt idx="147">
                  <c:v>4.8852681039248198</c:v>
                </c:pt>
                <c:pt idx="148">
                  <c:v>4.4979823106688777</c:v>
                </c:pt>
                <c:pt idx="149">
                  <c:v>4.4075732448866782</c:v>
                </c:pt>
                <c:pt idx="150">
                  <c:v>4.6212548369264708</c:v>
                </c:pt>
                <c:pt idx="151">
                  <c:v>4.1688778330569329</c:v>
                </c:pt>
                <c:pt idx="152">
                  <c:v>4.8288833609729078</c:v>
                </c:pt>
                <c:pt idx="153">
                  <c:v>4.4090105030403537</c:v>
                </c:pt>
                <c:pt idx="154">
                  <c:v>4.7576285240464342</c:v>
                </c:pt>
                <c:pt idx="155">
                  <c:v>4.8290768380320577</c:v>
                </c:pt>
                <c:pt idx="156">
                  <c:v>3.8845494748479821</c:v>
                </c:pt>
                <c:pt idx="157">
                  <c:v>5.0127971254836918</c:v>
                </c:pt>
                <c:pt idx="158">
                  <c:v>5.2942233278054136</c:v>
                </c:pt>
              </c:numCache>
            </c:numRef>
          </c:yVal>
          <c:smooth val="1"/>
          <c:extLst>
            <c:ext xmlns:c16="http://schemas.microsoft.com/office/drawing/2014/chart" uri="{C3380CC4-5D6E-409C-BE32-E72D297353CC}">
              <c16:uniqueId val="{00000000-70E8-CD48-8AD3-D3ADB091F0DC}"/>
            </c:ext>
          </c:extLst>
        </c:ser>
        <c:ser>
          <c:idx val="1"/>
          <c:order val="1"/>
          <c:tx>
            <c:strRef>
              <c:f>GRACEdata!$E$1</c:f>
              <c:strCache>
                <c:ptCount val="1"/>
                <c:pt idx="0">
                  <c:v> Sea Level Equivalent (mm) due to Greenland mass loss</c:v>
                </c:pt>
              </c:strCache>
            </c:strRef>
          </c:tx>
          <c:spPr>
            <a:ln w="19050" cap="rnd">
              <a:solidFill>
                <a:schemeClr val="accent2"/>
              </a:solidFill>
              <a:round/>
            </a:ln>
            <a:effectLst/>
          </c:spPr>
          <c:marker>
            <c:symbol val="none"/>
          </c:marker>
          <c:xVal>
            <c:numRef>
              <c:f>GRACEdata!$A$2:$A$160</c:f>
              <c:numCache>
                <c:formatCode>General</c:formatCode>
                <c:ptCount val="159"/>
                <c:pt idx="0">
                  <c:v>2002.29</c:v>
                </c:pt>
                <c:pt idx="1">
                  <c:v>2002.35</c:v>
                </c:pt>
                <c:pt idx="2">
                  <c:v>2002.62</c:v>
                </c:pt>
                <c:pt idx="3">
                  <c:v>2002.71</c:v>
                </c:pt>
                <c:pt idx="4">
                  <c:v>2002.79</c:v>
                </c:pt>
                <c:pt idx="5">
                  <c:v>2002.87</c:v>
                </c:pt>
                <c:pt idx="6">
                  <c:v>2002.96</c:v>
                </c:pt>
                <c:pt idx="7">
                  <c:v>2003.04</c:v>
                </c:pt>
                <c:pt idx="8">
                  <c:v>2003.12</c:v>
                </c:pt>
                <c:pt idx="9">
                  <c:v>2003.2</c:v>
                </c:pt>
                <c:pt idx="10">
                  <c:v>2003.29</c:v>
                </c:pt>
                <c:pt idx="11">
                  <c:v>2003.36</c:v>
                </c:pt>
                <c:pt idx="12">
                  <c:v>2003.54</c:v>
                </c:pt>
                <c:pt idx="13">
                  <c:v>2003.62</c:v>
                </c:pt>
                <c:pt idx="14">
                  <c:v>2003.71</c:v>
                </c:pt>
                <c:pt idx="15">
                  <c:v>2003.79</c:v>
                </c:pt>
                <c:pt idx="16">
                  <c:v>2003.87</c:v>
                </c:pt>
                <c:pt idx="17">
                  <c:v>2003.96</c:v>
                </c:pt>
                <c:pt idx="18">
                  <c:v>2004.02</c:v>
                </c:pt>
                <c:pt idx="19">
                  <c:v>2004.13</c:v>
                </c:pt>
                <c:pt idx="20">
                  <c:v>2004.21</c:v>
                </c:pt>
                <c:pt idx="21">
                  <c:v>2004.29</c:v>
                </c:pt>
                <c:pt idx="22">
                  <c:v>2004.37</c:v>
                </c:pt>
                <c:pt idx="23">
                  <c:v>2004.46</c:v>
                </c:pt>
                <c:pt idx="24">
                  <c:v>2004.54</c:v>
                </c:pt>
                <c:pt idx="25">
                  <c:v>2004.62</c:v>
                </c:pt>
                <c:pt idx="26">
                  <c:v>2004.71</c:v>
                </c:pt>
                <c:pt idx="27">
                  <c:v>2004.79</c:v>
                </c:pt>
                <c:pt idx="28">
                  <c:v>2004.87</c:v>
                </c:pt>
                <c:pt idx="29">
                  <c:v>2004.96</c:v>
                </c:pt>
                <c:pt idx="30">
                  <c:v>2005.04</c:v>
                </c:pt>
                <c:pt idx="31">
                  <c:v>2005.12</c:v>
                </c:pt>
                <c:pt idx="32">
                  <c:v>2005.2</c:v>
                </c:pt>
                <c:pt idx="33">
                  <c:v>2005.29</c:v>
                </c:pt>
                <c:pt idx="34">
                  <c:v>2005.37</c:v>
                </c:pt>
                <c:pt idx="35">
                  <c:v>2005.46</c:v>
                </c:pt>
                <c:pt idx="36">
                  <c:v>2005.54</c:v>
                </c:pt>
                <c:pt idx="37">
                  <c:v>2005.62</c:v>
                </c:pt>
                <c:pt idx="38">
                  <c:v>2005.71</c:v>
                </c:pt>
                <c:pt idx="39">
                  <c:v>2005.79</c:v>
                </c:pt>
                <c:pt idx="40">
                  <c:v>2005.87</c:v>
                </c:pt>
                <c:pt idx="41">
                  <c:v>2005.96</c:v>
                </c:pt>
                <c:pt idx="42">
                  <c:v>2006.04</c:v>
                </c:pt>
                <c:pt idx="43">
                  <c:v>2006.12</c:v>
                </c:pt>
                <c:pt idx="44">
                  <c:v>2006.2</c:v>
                </c:pt>
                <c:pt idx="45">
                  <c:v>2006.29</c:v>
                </c:pt>
                <c:pt idx="46">
                  <c:v>2006.37</c:v>
                </c:pt>
                <c:pt idx="47">
                  <c:v>2006.45</c:v>
                </c:pt>
                <c:pt idx="48">
                  <c:v>2006.54</c:v>
                </c:pt>
                <c:pt idx="49">
                  <c:v>2006.62</c:v>
                </c:pt>
                <c:pt idx="50">
                  <c:v>2006.71</c:v>
                </c:pt>
                <c:pt idx="51">
                  <c:v>2006.79</c:v>
                </c:pt>
                <c:pt idx="52">
                  <c:v>2006.87</c:v>
                </c:pt>
                <c:pt idx="53">
                  <c:v>2006.96</c:v>
                </c:pt>
                <c:pt idx="54">
                  <c:v>2007.04</c:v>
                </c:pt>
                <c:pt idx="55">
                  <c:v>2007.12</c:v>
                </c:pt>
                <c:pt idx="56">
                  <c:v>2007.2</c:v>
                </c:pt>
                <c:pt idx="57">
                  <c:v>2007.29</c:v>
                </c:pt>
                <c:pt idx="58">
                  <c:v>2007.37</c:v>
                </c:pt>
                <c:pt idx="59">
                  <c:v>2007.45</c:v>
                </c:pt>
                <c:pt idx="60">
                  <c:v>2007.54</c:v>
                </c:pt>
                <c:pt idx="61">
                  <c:v>2007.62</c:v>
                </c:pt>
                <c:pt idx="62">
                  <c:v>2007.71</c:v>
                </c:pt>
                <c:pt idx="63">
                  <c:v>2007.79</c:v>
                </c:pt>
                <c:pt idx="64">
                  <c:v>2007.87</c:v>
                </c:pt>
                <c:pt idx="65">
                  <c:v>2007.96</c:v>
                </c:pt>
                <c:pt idx="66">
                  <c:v>2008.04</c:v>
                </c:pt>
                <c:pt idx="67">
                  <c:v>2008.12</c:v>
                </c:pt>
                <c:pt idx="68">
                  <c:v>2008.21</c:v>
                </c:pt>
                <c:pt idx="69">
                  <c:v>2008.29</c:v>
                </c:pt>
                <c:pt idx="70">
                  <c:v>2008.37</c:v>
                </c:pt>
                <c:pt idx="71">
                  <c:v>2008.46</c:v>
                </c:pt>
                <c:pt idx="72">
                  <c:v>2008.54</c:v>
                </c:pt>
                <c:pt idx="73">
                  <c:v>2008.62</c:v>
                </c:pt>
                <c:pt idx="74">
                  <c:v>2008.71</c:v>
                </c:pt>
                <c:pt idx="75">
                  <c:v>2008.79</c:v>
                </c:pt>
                <c:pt idx="76">
                  <c:v>2008.87</c:v>
                </c:pt>
                <c:pt idx="77">
                  <c:v>2008.96</c:v>
                </c:pt>
                <c:pt idx="78">
                  <c:v>2009.04</c:v>
                </c:pt>
                <c:pt idx="79">
                  <c:v>2009.12</c:v>
                </c:pt>
                <c:pt idx="80">
                  <c:v>2009.2</c:v>
                </c:pt>
                <c:pt idx="81">
                  <c:v>2009.29</c:v>
                </c:pt>
                <c:pt idx="82">
                  <c:v>2009.37</c:v>
                </c:pt>
                <c:pt idx="83">
                  <c:v>2009.46</c:v>
                </c:pt>
                <c:pt idx="84">
                  <c:v>2009.54</c:v>
                </c:pt>
                <c:pt idx="85">
                  <c:v>2009.62</c:v>
                </c:pt>
                <c:pt idx="86">
                  <c:v>2009.71</c:v>
                </c:pt>
                <c:pt idx="87">
                  <c:v>2009.79</c:v>
                </c:pt>
                <c:pt idx="88">
                  <c:v>2009.87</c:v>
                </c:pt>
                <c:pt idx="89">
                  <c:v>2009.96</c:v>
                </c:pt>
                <c:pt idx="90">
                  <c:v>2010.04</c:v>
                </c:pt>
                <c:pt idx="91">
                  <c:v>2010.12</c:v>
                </c:pt>
                <c:pt idx="92">
                  <c:v>2010.2</c:v>
                </c:pt>
                <c:pt idx="93">
                  <c:v>2010.29</c:v>
                </c:pt>
                <c:pt idx="94">
                  <c:v>2010.37</c:v>
                </c:pt>
                <c:pt idx="95">
                  <c:v>2010.45</c:v>
                </c:pt>
                <c:pt idx="96">
                  <c:v>2010.54</c:v>
                </c:pt>
                <c:pt idx="97">
                  <c:v>2010.62</c:v>
                </c:pt>
                <c:pt idx="98">
                  <c:v>2010.71</c:v>
                </c:pt>
                <c:pt idx="99">
                  <c:v>2010.79</c:v>
                </c:pt>
                <c:pt idx="100">
                  <c:v>2010.87</c:v>
                </c:pt>
                <c:pt idx="101">
                  <c:v>2010.96</c:v>
                </c:pt>
                <c:pt idx="102">
                  <c:v>2011.13</c:v>
                </c:pt>
                <c:pt idx="103">
                  <c:v>2011.2</c:v>
                </c:pt>
                <c:pt idx="104">
                  <c:v>2011.29</c:v>
                </c:pt>
                <c:pt idx="105">
                  <c:v>2011.37</c:v>
                </c:pt>
                <c:pt idx="106">
                  <c:v>2011.55</c:v>
                </c:pt>
                <c:pt idx="107">
                  <c:v>2011.62</c:v>
                </c:pt>
                <c:pt idx="108">
                  <c:v>2011.71</c:v>
                </c:pt>
                <c:pt idx="109">
                  <c:v>2011.79</c:v>
                </c:pt>
                <c:pt idx="110">
                  <c:v>2011.83</c:v>
                </c:pt>
                <c:pt idx="111">
                  <c:v>2012</c:v>
                </c:pt>
                <c:pt idx="112">
                  <c:v>2012.04</c:v>
                </c:pt>
                <c:pt idx="113">
                  <c:v>2012.12</c:v>
                </c:pt>
                <c:pt idx="114">
                  <c:v>2012.21</c:v>
                </c:pt>
                <c:pt idx="115">
                  <c:v>2012.27</c:v>
                </c:pt>
                <c:pt idx="116">
                  <c:v>2012.46</c:v>
                </c:pt>
                <c:pt idx="117">
                  <c:v>2012.54</c:v>
                </c:pt>
                <c:pt idx="118">
                  <c:v>2012.62</c:v>
                </c:pt>
                <c:pt idx="119">
                  <c:v>2012.7</c:v>
                </c:pt>
                <c:pt idx="120">
                  <c:v>2012.89</c:v>
                </c:pt>
                <c:pt idx="121">
                  <c:v>2012.96</c:v>
                </c:pt>
                <c:pt idx="122">
                  <c:v>2013.04</c:v>
                </c:pt>
                <c:pt idx="123">
                  <c:v>2013.12</c:v>
                </c:pt>
                <c:pt idx="124">
                  <c:v>2013.3</c:v>
                </c:pt>
                <c:pt idx="125">
                  <c:v>2013.37</c:v>
                </c:pt>
                <c:pt idx="126">
                  <c:v>2013.46</c:v>
                </c:pt>
                <c:pt idx="127">
                  <c:v>2013.54</c:v>
                </c:pt>
                <c:pt idx="128">
                  <c:v>2013.79</c:v>
                </c:pt>
                <c:pt idx="129">
                  <c:v>2013.87</c:v>
                </c:pt>
                <c:pt idx="130">
                  <c:v>2013.96</c:v>
                </c:pt>
                <c:pt idx="131">
                  <c:v>2014.02</c:v>
                </c:pt>
                <c:pt idx="132">
                  <c:v>2014.21</c:v>
                </c:pt>
                <c:pt idx="133">
                  <c:v>2014.29</c:v>
                </c:pt>
                <c:pt idx="134">
                  <c:v>2014.37</c:v>
                </c:pt>
                <c:pt idx="135">
                  <c:v>2014.45</c:v>
                </c:pt>
                <c:pt idx="136">
                  <c:v>2014.62</c:v>
                </c:pt>
                <c:pt idx="137">
                  <c:v>2014.71</c:v>
                </c:pt>
                <c:pt idx="138">
                  <c:v>2014.79</c:v>
                </c:pt>
                <c:pt idx="139">
                  <c:v>2014.88</c:v>
                </c:pt>
                <c:pt idx="140">
                  <c:v>2015.06</c:v>
                </c:pt>
                <c:pt idx="141">
                  <c:v>2015.12</c:v>
                </c:pt>
                <c:pt idx="142">
                  <c:v>2015.2</c:v>
                </c:pt>
                <c:pt idx="143">
                  <c:v>2015.29</c:v>
                </c:pt>
                <c:pt idx="144">
                  <c:v>2015.32</c:v>
                </c:pt>
                <c:pt idx="145">
                  <c:v>2015.53</c:v>
                </c:pt>
                <c:pt idx="146">
                  <c:v>2015.62</c:v>
                </c:pt>
                <c:pt idx="147">
                  <c:v>2015.7</c:v>
                </c:pt>
                <c:pt idx="148">
                  <c:v>2015.97</c:v>
                </c:pt>
                <c:pt idx="149">
                  <c:v>2016.04</c:v>
                </c:pt>
                <c:pt idx="150">
                  <c:v>2016.12</c:v>
                </c:pt>
                <c:pt idx="151">
                  <c:v>2016.21</c:v>
                </c:pt>
                <c:pt idx="152">
                  <c:v>2016.38</c:v>
                </c:pt>
                <c:pt idx="153">
                  <c:v>2016.46</c:v>
                </c:pt>
                <c:pt idx="154">
                  <c:v>2016.54</c:v>
                </c:pt>
                <c:pt idx="155">
                  <c:v>2016.64</c:v>
                </c:pt>
                <c:pt idx="156">
                  <c:v>2016.91</c:v>
                </c:pt>
                <c:pt idx="157">
                  <c:v>2016.98</c:v>
                </c:pt>
                <c:pt idx="158">
                  <c:v>2017.06</c:v>
                </c:pt>
              </c:numCache>
            </c:numRef>
          </c:xVal>
          <c:yVal>
            <c:numRef>
              <c:f>GRACEdata!$E$2:$E$160</c:f>
              <c:numCache>
                <c:formatCode>0.00</c:formatCode>
                <c:ptCount val="159"/>
                <c:pt idx="0">
                  <c:v>0</c:v>
                </c:pt>
                <c:pt idx="1">
                  <c:v>-3.4411276948590398E-2</c:v>
                </c:pt>
                <c:pt idx="2">
                  <c:v>0.66929242675511302</c:v>
                </c:pt>
                <c:pt idx="3">
                  <c:v>0.74004975124378103</c:v>
                </c:pt>
                <c:pt idx="4">
                  <c:v>0.771199557766722</c:v>
                </c:pt>
                <c:pt idx="5">
                  <c:v>0.67780541735765598</c:v>
                </c:pt>
                <c:pt idx="6">
                  <c:v>0.50699281370923199</c:v>
                </c:pt>
                <c:pt idx="7">
                  <c:v>0.44552238805970101</c:v>
                </c:pt>
                <c:pt idx="8">
                  <c:v>0.46500829187396298</c:v>
                </c:pt>
                <c:pt idx="9">
                  <c:v>0.213405196241017</c:v>
                </c:pt>
                <c:pt idx="10">
                  <c:v>6.6943062465450495E-2</c:v>
                </c:pt>
                <c:pt idx="11">
                  <c:v>-6.3571033720287396E-3</c:v>
                </c:pt>
                <c:pt idx="12">
                  <c:v>0.53593145384190199</c:v>
                </c:pt>
                <c:pt idx="13">
                  <c:v>0.99397457158651203</c:v>
                </c:pt>
                <c:pt idx="14">
                  <c:v>1.1459093421779989</c:v>
                </c:pt>
                <c:pt idx="15">
                  <c:v>1.0928413488114981</c:v>
                </c:pt>
                <c:pt idx="16">
                  <c:v>0.97805417357656199</c:v>
                </c:pt>
                <c:pt idx="17">
                  <c:v>0.99897733554449997</c:v>
                </c:pt>
                <c:pt idx="18">
                  <c:v>1.064870093974571</c:v>
                </c:pt>
                <c:pt idx="19">
                  <c:v>1.02448866777225</c:v>
                </c:pt>
                <c:pt idx="20">
                  <c:v>0.94577114427860698</c:v>
                </c:pt>
                <c:pt idx="21">
                  <c:v>0.68665008291873997</c:v>
                </c:pt>
                <c:pt idx="22">
                  <c:v>0.74314538419015996</c:v>
                </c:pt>
                <c:pt idx="23">
                  <c:v>0.896545052515202</c:v>
                </c:pt>
                <c:pt idx="24">
                  <c:v>1.1265892758430069</c:v>
                </c:pt>
                <c:pt idx="25">
                  <c:v>1.4959922609176339</c:v>
                </c:pt>
                <c:pt idx="26">
                  <c:v>1.4847153123272521</c:v>
                </c:pt>
                <c:pt idx="27">
                  <c:v>1.6950525152017699</c:v>
                </c:pt>
                <c:pt idx="28">
                  <c:v>1.551990049751244</c:v>
                </c:pt>
                <c:pt idx="29">
                  <c:v>1.576285240464345</c:v>
                </c:pt>
                <c:pt idx="30">
                  <c:v>1.5565782200110561</c:v>
                </c:pt>
                <c:pt idx="31">
                  <c:v>1.2975677169707021</c:v>
                </c:pt>
                <c:pt idx="32">
                  <c:v>1.1627971254836931</c:v>
                </c:pt>
                <c:pt idx="33">
                  <c:v>1.1112493090105029</c:v>
                </c:pt>
                <c:pt idx="34">
                  <c:v>1.1799613045881701</c:v>
                </c:pt>
                <c:pt idx="35">
                  <c:v>1.2848811498065229</c:v>
                </c:pt>
                <c:pt idx="36">
                  <c:v>1.6131564400221119</c:v>
                </c:pt>
                <c:pt idx="37">
                  <c:v>2.098231066887783</c:v>
                </c:pt>
                <c:pt idx="38">
                  <c:v>2.3321724709784371</c:v>
                </c:pt>
                <c:pt idx="39">
                  <c:v>2.4751796572692091</c:v>
                </c:pt>
                <c:pt idx="40">
                  <c:v>2.4395245992260919</c:v>
                </c:pt>
                <c:pt idx="41">
                  <c:v>2.095384190160309</c:v>
                </c:pt>
                <c:pt idx="42">
                  <c:v>2.0894416804864568</c:v>
                </c:pt>
                <c:pt idx="43">
                  <c:v>1.9059701492537311</c:v>
                </c:pt>
                <c:pt idx="44">
                  <c:v>1.8202598120508571</c:v>
                </c:pt>
                <c:pt idx="45">
                  <c:v>2.000469872857932</c:v>
                </c:pt>
                <c:pt idx="46">
                  <c:v>1.9732448866777219</c:v>
                </c:pt>
                <c:pt idx="47">
                  <c:v>1.8599778883360969</c:v>
                </c:pt>
                <c:pt idx="48">
                  <c:v>2.1457987838584849</c:v>
                </c:pt>
                <c:pt idx="49">
                  <c:v>2.5666113875069101</c:v>
                </c:pt>
                <c:pt idx="50">
                  <c:v>2.8542841348811501</c:v>
                </c:pt>
                <c:pt idx="51">
                  <c:v>2.780762852404643</c:v>
                </c:pt>
                <c:pt idx="52">
                  <c:v>2.715726920950801</c:v>
                </c:pt>
                <c:pt idx="53">
                  <c:v>2.6844112769485902</c:v>
                </c:pt>
                <c:pt idx="54">
                  <c:v>2.5796572692095081</c:v>
                </c:pt>
                <c:pt idx="55">
                  <c:v>2.552045328910999</c:v>
                </c:pt>
                <c:pt idx="56">
                  <c:v>2.5803482587064668</c:v>
                </c:pt>
                <c:pt idx="57">
                  <c:v>2.493062465450524</c:v>
                </c:pt>
                <c:pt idx="58">
                  <c:v>2.436733001658375</c:v>
                </c:pt>
                <c:pt idx="59">
                  <c:v>2.4542012161415139</c:v>
                </c:pt>
                <c:pt idx="60">
                  <c:v>2.999585406301823</c:v>
                </c:pt>
                <c:pt idx="61">
                  <c:v>3.6037866224433381</c:v>
                </c:pt>
                <c:pt idx="62">
                  <c:v>3.7690160309563301</c:v>
                </c:pt>
                <c:pt idx="63">
                  <c:v>3.6766445550027642</c:v>
                </c:pt>
                <c:pt idx="64">
                  <c:v>3.665588723051409</c:v>
                </c:pt>
                <c:pt idx="65">
                  <c:v>3.5062741846323928</c:v>
                </c:pt>
                <c:pt idx="66">
                  <c:v>3.4848258706467661</c:v>
                </c:pt>
                <c:pt idx="67">
                  <c:v>3.422775013819785</c:v>
                </c:pt>
                <c:pt idx="68">
                  <c:v>3.203372028745163</c:v>
                </c:pt>
                <c:pt idx="69">
                  <c:v>3.256633499170813</c:v>
                </c:pt>
                <c:pt idx="70">
                  <c:v>3.474986180210061</c:v>
                </c:pt>
                <c:pt idx="71">
                  <c:v>3.4656716417910451</c:v>
                </c:pt>
                <c:pt idx="72">
                  <c:v>3.8679380873410718</c:v>
                </c:pt>
                <c:pt idx="73">
                  <c:v>4.31967938087341</c:v>
                </c:pt>
                <c:pt idx="74">
                  <c:v>4.3881978993919297</c:v>
                </c:pt>
                <c:pt idx="75">
                  <c:v>4.4121061359867326</c:v>
                </c:pt>
                <c:pt idx="76">
                  <c:v>4.2077114427860689</c:v>
                </c:pt>
                <c:pt idx="77">
                  <c:v>4.097927031509121</c:v>
                </c:pt>
                <c:pt idx="78">
                  <c:v>3.9231343283582101</c:v>
                </c:pt>
                <c:pt idx="79">
                  <c:v>3.875787728026534</c:v>
                </c:pt>
                <c:pt idx="80">
                  <c:v>4.0533996683250386</c:v>
                </c:pt>
                <c:pt idx="81">
                  <c:v>4.1048645660585867</c:v>
                </c:pt>
                <c:pt idx="82">
                  <c:v>4.064759535655055</c:v>
                </c:pt>
                <c:pt idx="83">
                  <c:v>3.8984245439469318</c:v>
                </c:pt>
                <c:pt idx="84">
                  <c:v>4.1077943615256993</c:v>
                </c:pt>
                <c:pt idx="85">
                  <c:v>4.6088446655610786</c:v>
                </c:pt>
                <c:pt idx="86">
                  <c:v>4.9907960199004977</c:v>
                </c:pt>
                <c:pt idx="87">
                  <c:v>4.9321171918186861</c:v>
                </c:pt>
                <c:pt idx="88">
                  <c:v>4.9260917634051964</c:v>
                </c:pt>
                <c:pt idx="89">
                  <c:v>4.6227750138197861</c:v>
                </c:pt>
                <c:pt idx="90">
                  <c:v>4.7258153676064021</c:v>
                </c:pt>
                <c:pt idx="91">
                  <c:v>4.7379767827529022</c:v>
                </c:pt>
                <c:pt idx="92">
                  <c:v>4.6076561636263094</c:v>
                </c:pt>
                <c:pt idx="93">
                  <c:v>4.6833056937534554</c:v>
                </c:pt>
                <c:pt idx="94">
                  <c:v>4.6042288557213906</c:v>
                </c:pt>
                <c:pt idx="95">
                  <c:v>4.7718352681039251</c:v>
                </c:pt>
                <c:pt idx="96">
                  <c:v>5.3710337202874516</c:v>
                </c:pt>
                <c:pt idx="97">
                  <c:v>5.9725262576008848</c:v>
                </c:pt>
                <c:pt idx="98">
                  <c:v>6.3689883913764458</c:v>
                </c:pt>
                <c:pt idx="99">
                  <c:v>6.2158927584300709</c:v>
                </c:pt>
                <c:pt idx="100">
                  <c:v>6.2027086788280794</c:v>
                </c:pt>
                <c:pt idx="101">
                  <c:v>6.0415699281370916</c:v>
                </c:pt>
                <c:pt idx="102">
                  <c:v>6.0729961304588169</c:v>
                </c:pt>
                <c:pt idx="103">
                  <c:v>5.9437534549474851</c:v>
                </c:pt>
                <c:pt idx="104">
                  <c:v>5.9081813156440006</c:v>
                </c:pt>
                <c:pt idx="105">
                  <c:v>5.9078220011055826</c:v>
                </c:pt>
                <c:pt idx="106">
                  <c:v>6.5816196793808732</c:v>
                </c:pt>
                <c:pt idx="107">
                  <c:v>7.0882531785516871</c:v>
                </c:pt>
                <c:pt idx="108">
                  <c:v>7.3104477611940304</c:v>
                </c:pt>
                <c:pt idx="109">
                  <c:v>7.2219458264234344</c:v>
                </c:pt>
                <c:pt idx="110">
                  <c:v>7.4100884466556076</c:v>
                </c:pt>
                <c:pt idx="111">
                  <c:v>7.338391376451078</c:v>
                </c:pt>
                <c:pt idx="112">
                  <c:v>7.3005251520176886</c:v>
                </c:pt>
                <c:pt idx="113">
                  <c:v>7.2004698728579326</c:v>
                </c:pt>
                <c:pt idx="114">
                  <c:v>6.9532614704256499</c:v>
                </c:pt>
                <c:pt idx="115">
                  <c:v>6.8421503593145356</c:v>
                </c:pt>
                <c:pt idx="116">
                  <c:v>7.0645660585959016</c:v>
                </c:pt>
                <c:pt idx="117">
                  <c:v>7.7198452183526811</c:v>
                </c:pt>
                <c:pt idx="118">
                  <c:v>8.4982863460475393</c:v>
                </c:pt>
                <c:pt idx="119">
                  <c:v>8.7556384742951892</c:v>
                </c:pt>
                <c:pt idx="120">
                  <c:v>8.6809563294637897</c:v>
                </c:pt>
                <c:pt idx="121">
                  <c:v>8.5953841901603099</c:v>
                </c:pt>
                <c:pt idx="122">
                  <c:v>8.5460199004975106</c:v>
                </c:pt>
                <c:pt idx="123">
                  <c:v>8.4016307352128248</c:v>
                </c:pt>
                <c:pt idx="124">
                  <c:v>8.4911276948590384</c:v>
                </c:pt>
                <c:pt idx="125">
                  <c:v>8.3991708126036499</c:v>
                </c:pt>
                <c:pt idx="126">
                  <c:v>8.3167772249861809</c:v>
                </c:pt>
                <c:pt idx="127">
                  <c:v>8.6674682144831401</c:v>
                </c:pt>
                <c:pt idx="128">
                  <c:v>8.9297678275290195</c:v>
                </c:pt>
                <c:pt idx="129">
                  <c:v>8.7593698175787722</c:v>
                </c:pt>
                <c:pt idx="130">
                  <c:v>8.7955500276395799</c:v>
                </c:pt>
                <c:pt idx="131">
                  <c:v>8.7153399668324987</c:v>
                </c:pt>
                <c:pt idx="132">
                  <c:v>8.6451630735212834</c:v>
                </c:pt>
                <c:pt idx="133">
                  <c:v>8.6066334991708118</c:v>
                </c:pt>
                <c:pt idx="134">
                  <c:v>8.5556937534549498</c:v>
                </c:pt>
                <c:pt idx="135">
                  <c:v>8.6507739082365926</c:v>
                </c:pt>
                <c:pt idx="136">
                  <c:v>9.5380597014925232</c:v>
                </c:pt>
                <c:pt idx="137">
                  <c:v>9.6653952459922596</c:v>
                </c:pt>
                <c:pt idx="138">
                  <c:v>9.5219458264234387</c:v>
                </c:pt>
                <c:pt idx="139">
                  <c:v>9.4297954671088995</c:v>
                </c:pt>
                <c:pt idx="140">
                  <c:v>9.2571310116086227</c:v>
                </c:pt>
                <c:pt idx="141">
                  <c:v>9.0586511885019352</c:v>
                </c:pt>
                <c:pt idx="142">
                  <c:v>9.0289110005527782</c:v>
                </c:pt>
                <c:pt idx="143">
                  <c:v>9.0311774461028094</c:v>
                </c:pt>
                <c:pt idx="144">
                  <c:v>9.0595909342178</c:v>
                </c:pt>
                <c:pt idx="145">
                  <c:v>9.6126865671641806</c:v>
                </c:pt>
                <c:pt idx="146">
                  <c:v>10.057103372028751</c:v>
                </c:pt>
                <c:pt idx="147">
                  <c:v>9.9948866777224996</c:v>
                </c:pt>
                <c:pt idx="148">
                  <c:v>9.9805970149253707</c:v>
                </c:pt>
                <c:pt idx="149">
                  <c:v>9.9044223327805394</c:v>
                </c:pt>
                <c:pt idx="150">
                  <c:v>9.8259259259259242</c:v>
                </c:pt>
                <c:pt idx="151">
                  <c:v>9.8073244886677706</c:v>
                </c:pt>
                <c:pt idx="152">
                  <c:v>9.6623272526257598</c:v>
                </c:pt>
                <c:pt idx="153">
                  <c:v>9.7426478717523501</c:v>
                </c:pt>
                <c:pt idx="154">
                  <c:v>10.21301824212272</c:v>
                </c:pt>
                <c:pt idx="155">
                  <c:v>10.80721393034826</c:v>
                </c:pt>
                <c:pt idx="156">
                  <c:v>10.525456053068</c:v>
                </c:pt>
                <c:pt idx="157">
                  <c:v>10.51321171918187</c:v>
                </c:pt>
                <c:pt idx="158">
                  <c:v>10.46796572692095</c:v>
                </c:pt>
              </c:numCache>
            </c:numRef>
          </c:yVal>
          <c:smooth val="1"/>
          <c:extLst>
            <c:ext xmlns:c16="http://schemas.microsoft.com/office/drawing/2014/chart" uri="{C3380CC4-5D6E-409C-BE32-E72D297353CC}">
              <c16:uniqueId val="{00000001-70E8-CD48-8AD3-D3ADB091F0DC}"/>
            </c:ext>
          </c:extLst>
        </c:ser>
        <c:ser>
          <c:idx val="2"/>
          <c:order val="2"/>
          <c:tx>
            <c:strRef>
              <c:f>GRACEdata!$F$1</c:f>
              <c:strCache>
                <c:ptCount val="1"/>
                <c:pt idx="0">
                  <c:v> Sea Level Equivalent (mm) due to Antarctica + Greenland  mass loss</c:v>
                </c:pt>
              </c:strCache>
            </c:strRef>
          </c:tx>
          <c:spPr>
            <a:ln w="19050" cap="rnd">
              <a:solidFill>
                <a:schemeClr val="accent3"/>
              </a:solidFill>
              <a:round/>
            </a:ln>
            <a:effectLst/>
          </c:spPr>
          <c:marker>
            <c:symbol val="none"/>
          </c:marker>
          <c:xVal>
            <c:numRef>
              <c:f>GRACEdata!$A$2:$A$160</c:f>
              <c:numCache>
                <c:formatCode>General</c:formatCode>
                <c:ptCount val="159"/>
                <c:pt idx="0">
                  <c:v>2002.29</c:v>
                </c:pt>
                <c:pt idx="1">
                  <c:v>2002.35</c:v>
                </c:pt>
                <c:pt idx="2">
                  <c:v>2002.62</c:v>
                </c:pt>
                <c:pt idx="3">
                  <c:v>2002.71</c:v>
                </c:pt>
                <c:pt idx="4">
                  <c:v>2002.79</c:v>
                </c:pt>
                <c:pt idx="5">
                  <c:v>2002.87</c:v>
                </c:pt>
                <c:pt idx="6">
                  <c:v>2002.96</c:v>
                </c:pt>
                <c:pt idx="7">
                  <c:v>2003.04</c:v>
                </c:pt>
                <c:pt idx="8">
                  <c:v>2003.12</c:v>
                </c:pt>
                <c:pt idx="9">
                  <c:v>2003.2</c:v>
                </c:pt>
                <c:pt idx="10">
                  <c:v>2003.29</c:v>
                </c:pt>
                <c:pt idx="11">
                  <c:v>2003.36</c:v>
                </c:pt>
                <c:pt idx="12">
                  <c:v>2003.54</c:v>
                </c:pt>
                <c:pt idx="13">
                  <c:v>2003.62</c:v>
                </c:pt>
                <c:pt idx="14">
                  <c:v>2003.71</c:v>
                </c:pt>
                <c:pt idx="15">
                  <c:v>2003.79</c:v>
                </c:pt>
                <c:pt idx="16">
                  <c:v>2003.87</c:v>
                </c:pt>
                <c:pt idx="17">
                  <c:v>2003.96</c:v>
                </c:pt>
                <c:pt idx="18">
                  <c:v>2004.02</c:v>
                </c:pt>
                <c:pt idx="19">
                  <c:v>2004.13</c:v>
                </c:pt>
                <c:pt idx="20">
                  <c:v>2004.21</c:v>
                </c:pt>
                <c:pt idx="21">
                  <c:v>2004.29</c:v>
                </c:pt>
                <c:pt idx="22">
                  <c:v>2004.37</c:v>
                </c:pt>
                <c:pt idx="23">
                  <c:v>2004.46</c:v>
                </c:pt>
                <c:pt idx="24">
                  <c:v>2004.54</c:v>
                </c:pt>
                <c:pt idx="25">
                  <c:v>2004.62</c:v>
                </c:pt>
                <c:pt idx="26">
                  <c:v>2004.71</c:v>
                </c:pt>
                <c:pt idx="27">
                  <c:v>2004.79</c:v>
                </c:pt>
                <c:pt idx="28">
                  <c:v>2004.87</c:v>
                </c:pt>
                <c:pt idx="29">
                  <c:v>2004.96</c:v>
                </c:pt>
                <c:pt idx="30">
                  <c:v>2005.04</c:v>
                </c:pt>
                <c:pt idx="31">
                  <c:v>2005.12</c:v>
                </c:pt>
                <c:pt idx="32">
                  <c:v>2005.2</c:v>
                </c:pt>
                <c:pt idx="33">
                  <c:v>2005.29</c:v>
                </c:pt>
                <c:pt idx="34">
                  <c:v>2005.37</c:v>
                </c:pt>
                <c:pt idx="35">
                  <c:v>2005.46</c:v>
                </c:pt>
                <c:pt idx="36">
                  <c:v>2005.54</c:v>
                </c:pt>
                <c:pt idx="37">
                  <c:v>2005.62</c:v>
                </c:pt>
                <c:pt idx="38">
                  <c:v>2005.71</c:v>
                </c:pt>
                <c:pt idx="39">
                  <c:v>2005.79</c:v>
                </c:pt>
                <c:pt idx="40">
                  <c:v>2005.87</c:v>
                </c:pt>
                <c:pt idx="41">
                  <c:v>2005.96</c:v>
                </c:pt>
                <c:pt idx="42">
                  <c:v>2006.04</c:v>
                </c:pt>
                <c:pt idx="43">
                  <c:v>2006.12</c:v>
                </c:pt>
                <c:pt idx="44">
                  <c:v>2006.2</c:v>
                </c:pt>
                <c:pt idx="45">
                  <c:v>2006.29</c:v>
                </c:pt>
                <c:pt idx="46">
                  <c:v>2006.37</c:v>
                </c:pt>
                <c:pt idx="47">
                  <c:v>2006.45</c:v>
                </c:pt>
                <c:pt idx="48">
                  <c:v>2006.54</c:v>
                </c:pt>
                <c:pt idx="49">
                  <c:v>2006.62</c:v>
                </c:pt>
                <c:pt idx="50">
                  <c:v>2006.71</c:v>
                </c:pt>
                <c:pt idx="51">
                  <c:v>2006.79</c:v>
                </c:pt>
                <c:pt idx="52">
                  <c:v>2006.87</c:v>
                </c:pt>
                <c:pt idx="53">
                  <c:v>2006.96</c:v>
                </c:pt>
                <c:pt idx="54">
                  <c:v>2007.04</c:v>
                </c:pt>
                <c:pt idx="55">
                  <c:v>2007.12</c:v>
                </c:pt>
                <c:pt idx="56">
                  <c:v>2007.2</c:v>
                </c:pt>
                <c:pt idx="57">
                  <c:v>2007.29</c:v>
                </c:pt>
                <c:pt idx="58">
                  <c:v>2007.37</c:v>
                </c:pt>
                <c:pt idx="59">
                  <c:v>2007.45</c:v>
                </c:pt>
                <c:pt idx="60">
                  <c:v>2007.54</c:v>
                </c:pt>
                <c:pt idx="61">
                  <c:v>2007.62</c:v>
                </c:pt>
                <c:pt idx="62">
                  <c:v>2007.71</c:v>
                </c:pt>
                <c:pt idx="63">
                  <c:v>2007.79</c:v>
                </c:pt>
                <c:pt idx="64">
                  <c:v>2007.87</c:v>
                </c:pt>
                <c:pt idx="65">
                  <c:v>2007.96</c:v>
                </c:pt>
                <c:pt idx="66">
                  <c:v>2008.04</c:v>
                </c:pt>
                <c:pt idx="67">
                  <c:v>2008.12</c:v>
                </c:pt>
                <c:pt idx="68">
                  <c:v>2008.21</c:v>
                </c:pt>
                <c:pt idx="69">
                  <c:v>2008.29</c:v>
                </c:pt>
                <c:pt idx="70">
                  <c:v>2008.37</c:v>
                </c:pt>
                <c:pt idx="71">
                  <c:v>2008.46</c:v>
                </c:pt>
                <c:pt idx="72">
                  <c:v>2008.54</c:v>
                </c:pt>
                <c:pt idx="73">
                  <c:v>2008.62</c:v>
                </c:pt>
                <c:pt idx="74">
                  <c:v>2008.71</c:v>
                </c:pt>
                <c:pt idx="75">
                  <c:v>2008.79</c:v>
                </c:pt>
                <c:pt idx="76">
                  <c:v>2008.87</c:v>
                </c:pt>
                <c:pt idx="77">
                  <c:v>2008.96</c:v>
                </c:pt>
                <c:pt idx="78">
                  <c:v>2009.04</c:v>
                </c:pt>
                <c:pt idx="79">
                  <c:v>2009.12</c:v>
                </c:pt>
                <c:pt idx="80">
                  <c:v>2009.2</c:v>
                </c:pt>
                <c:pt idx="81">
                  <c:v>2009.29</c:v>
                </c:pt>
                <c:pt idx="82">
                  <c:v>2009.37</c:v>
                </c:pt>
                <c:pt idx="83">
                  <c:v>2009.46</c:v>
                </c:pt>
                <c:pt idx="84">
                  <c:v>2009.54</c:v>
                </c:pt>
                <c:pt idx="85">
                  <c:v>2009.62</c:v>
                </c:pt>
                <c:pt idx="86">
                  <c:v>2009.71</c:v>
                </c:pt>
                <c:pt idx="87">
                  <c:v>2009.79</c:v>
                </c:pt>
                <c:pt idx="88">
                  <c:v>2009.87</c:v>
                </c:pt>
                <c:pt idx="89">
                  <c:v>2009.96</c:v>
                </c:pt>
                <c:pt idx="90">
                  <c:v>2010.04</c:v>
                </c:pt>
                <c:pt idx="91">
                  <c:v>2010.12</c:v>
                </c:pt>
                <c:pt idx="92">
                  <c:v>2010.2</c:v>
                </c:pt>
                <c:pt idx="93">
                  <c:v>2010.29</c:v>
                </c:pt>
                <c:pt idx="94">
                  <c:v>2010.37</c:v>
                </c:pt>
                <c:pt idx="95">
                  <c:v>2010.45</c:v>
                </c:pt>
                <c:pt idx="96">
                  <c:v>2010.54</c:v>
                </c:pt>
                <c:pt idx="97">
                  <c:v>2010.62</c:v>
                </c:pt>
                <c:pt idx="98">
                  <c:v>2010.71</c:v>
                </c:pt>
                <c:pt idx="99">
                  <c:v>2010.79</c:v>
                </c:pt>
                <c:pt idx="100">
                  <c:v>2010.87</c:v>
                </c:pt>
                <c:pt idx="101">
                  <c:v>2010.96</c:v>
                </c:pt>
                <c:pt idx="102">
                  <c:v>2011.13</c:v>
                </c:pt>
                <c:pt idx="103">
                  <c:v>2011.2</c:v>
                </c:pt>
                <c:pt idx="104">
                  <c:v>2011.29</c:v>
                </c:pt>
                <c:pt idx="105">
                  <c:v>2011.37</c:v>
                </c:pt>
                <c:pt idx="106">
                  <c:v>2011.55</c:v>
                </c:pt>
                <c:pt idx="107">
                  <c:v>2011.62</c:v>
                </c:pt>
                <c:pt idx="108">
                  <c:v>2011.71</c:v>
                </c:pt>
                <c:pt idx="109">
                  <c:v>2011.79</c:v>
                </c:pt>
                <c:pt idx="110">
                  <c:v>2011.83</c:v>
                </c:pt>
                <c:pt idx="111">
                  <c:v>2012</c:v>
                </c:pt>
                <c:pt idx="112">
                  <c:v>2012.04</c:v>
                </c:pt>
                <c:pt idx="113">
                  <c:v>2012.12</c:v>
                </c:pt>
                <c:pt idx="114">
                  <c:v>2012.21</c:v>
                </c:pt>
                <c:pt idx="115">
                  <c:v>2012.27</c:v>
                </c:pt>
                <c:pt idx="116">
                  <c:v>2012.46</c:v>
                </c:pt>
                <c:pt idx="117">
                  <c:v>2012.54</c:v>
                </c:pt>
                <c:pt idx="118">
                  <c:v>2012.62</c:v>
                </c:pt>
                <c:pt idx="119">
                  <c:v>2012.7</c:v>
                </c:pt>
                <c:pt idx="120">
                  <c:v>2012.89</c:v>
                </c:pt>
                <c:pt idx="121">
                  <c:v>2012.96</c:v>
                </c:pt>
                <c:pt idx="122">
                  <c:v>2013.04</c:v>
                </c:pt>
                <c:pt idx="123">
                  <c:v>2013.12</c:v>
                </c:pt>
                <c:pt idx="124">
                  <c:v>2013.3</c:v>
                </c:pt>
                <c:pt idx="125">
                  <c:v>2013.37</c:v>
                </c:pt>
                <c:pt idx="126">
                  <c:v>2013.46</c:v>
                </c:pt>
                <c:pt idx="127">
                  <c:v>2013.54</c:v>
                </c:pt>
                <c:pt idx="128">
                  <c:v>2013.79</c:v>
                </c:pt>
                <c:pt idx="129">
                  <c:v>2013.87</c:v>
                </c:pt>
                <c:pt idx="130">
                  <c:v>2013.96</c:v>
                </c:pt>
                <c:pt idx="131">
                  <c:v>2014.02</c:v>
                </c:pt>
                <c:pt idx="132">
                  <c:v>2014.21</c:v>
                </c:pt>
                <c:pt idx="133">
                  <c:v>2014.29</c:v>
                </c:pt>
                <c:pt idx="134">
                  <c:v>2014.37</c:v>
                </c:pt>
                <c:pt idx="135">
                  <c:v>2014.45</c:v>
                </c:pt>
                <c:pt idx="136">
                  <c:v>2014.62</c:v>
                </c:pt>
                <c:pt idx="137">
                  <c:v>2014.71</c:v>
                </c:pt>
                <c:pt idx="138">
                  <c:v>2014.79</c:v>
                </c:pt>
                <c:pt idx="139">
                  <c:v>2014.88</c:v>
                </c:pt>
                <c:pt idx="140">
                  <c:v>2015.06</c:v>
                </c:pt>
                <c:pt idx="141">
                  <c:v>2015.12</c:v>
                </c:pt>
                <c:pt idx="142">
                  <c:v>2015.2</c:v>
                </c:pt>
                <c:pt idx="143">
                  <c:v>2015.29</c:v>
                </c:pt>
                <c:pt idx="144">
                  <c:v>2015.32</c:v>
                </c:pt>
                <c:pt idx="145">
                  <c:v>2015.53</c:v>
                </c:pt>
                <c:pt idx="146">
                  <c:v>2015.62</c:v>
                </c:pt>
                <c:pt idx="147">
                  <c:v>2015.7</c:v>
                </c:pt>
                <c:pt idx="148">
                  <c:v>2015.97</c:v>
                </c:pt>
                <c:pt idx="149">
                  <c:v>2016.04</c:v>
                </c:pt>
                <c:pt idx="150">
                  <c:v>2016.12</c:v>
                </c:pt>
                <c:pt idx="151">
                  <c:v>2016.21</c:v>
                </c:pt>
                <c:pt idx="152">
                  <c:v>2016.38</c:v>
                </c:pt>
                <c:pt idx="153">
                  <c:v>2016.46</c:v>
                </c:pt>
                <c:pt idx="154">
                  <c:v>2016.54</c:v>
                </c:pt>
                <c:pt idx="155">
                  <c:v>2016.64</c:v>
                </c:pt>
                <c:pt idx="156">
                  <c:v>2016.91</c:v>
                </c:pt>
                <c:pt idx="157">
                  <c:v>2016.98</c:v>
                </c:pt>
                <c:pt idx="158">
                  <c:v>2017.06</c:v>
                </c:pt>
              </c:numCache>
            </c:numRef>
          </c:xVal>
          <c:yVal>
            <c:numRef>
              <c:f>GRACEdata!$F$2:$F$160</c:f>
              <c:numCache>
                <c:formatCode>0.00</c:formatCode>
                <c:ptCount val="159"/>
                <c:pt idx="0">
                  <c:v>0</c:v>
                </c:pt>
                <c:pt idx="1">
                  <c:v>-0.21744057490326099</c:v>
                </c:pt>
                <c:pt idx="2">
                  <c:v>1.1380873410724159</c:v>
                </c:pt>
                <c:pt idx="3">
                  <c:v>0.244250967385296</c:v>
                </c:pt>
                <c:pt idx="4">
                  <c:v>0.66141514648977295</c:v>
                </c:pt>
                <c:pt idx="5">
                  <c:v>0.88275290215588698</c:v>
                </c:pt>
                <c:pt idx="6">
                  <c:v>0.62390823659480399</c:v>
                </c:pt>
                <c:pt idx="7">
                  <c:v>1.117164179104478</c:v>
                </c:pt>
                <c:pt idx="8">
                  <c:v>0.91755113322277504</c:v>
                </c:pt>
                <c:pt idx="9">
                  <c:v>0.85793255942509705</c:v>
                </c:pt>
                <c:pt idx="10">
                  <c:v>0.43924820342730803</c:v>
                </c:pt>
                <c:pt idx="11">
                  <c:v>4.5992260917633997E-2</c:v>
                </c:pt>
                <c:pt idx="12">
                  <c:v>0.89516307352128199</c:v>
                </c:pt>
                <c:pt idx="13">
                  <c:v>1.2932006633499169</c:v>
                </c:pt>
                <c:pt idx="14">
                  <c:v>1.2530956329463789</c:v>
                </c:pt>
                <c:pt idx="15">
                  <c:v>1.293725815367607</c:v>
                </c:pt>
                <c:pt idx="16">
                  <c:v>1.249474847982311</c:v>
                </c:pt>
                <c:pt idx="17">
                  <c:v>1.21097291321172</c:v>
                </c:pt>
                <c:pt idx="18">
                  <c:v>1.6551962410171359</c:v>
                </c:pt>
                <c:pt idx="19">
                  <c:v>2.68391376451078</c:v>
                </c:pt>
                <c:pt idx="20">
                  <c:v>1.8161138750690999</c:v>
                </c:pt>
                <c:pt idx="21">
                  <c:v>1.8080983969043669</c:v>
                </c:pt>
                <c:pt idx="22">
                  <c:v>0.99461028192371503</c:v>
                </c:pt>
                <c:pt idx="23">
                  <c:v>1.144969596462134</c:v>
                </c:pt>
                <c:pt idx="24">
                  <c:v>2.0179657269209512</c:v>
                </c:pt>
                <c:pt idx="25">
                  <c:v>2.4681315644002209</c:v>
                </c:pt>
                <c:pt idx="26">
                  <c:v>2.2547263681592038</c:v>
                </c:pt>
                <c:pt idx="27">
                  <c:v>1.4569928137092321</c:v>
                </c:pt>
                <c:pt idx="28">
                  <c:v>2.034273079049199</c:v>
                </c:pt>
                <c:pt idx="29">
                  <c:v>2.1998341625207289</c:v>
                </c:pt>
                <c:pt idx="30">
                  <c:v>2.4327252625760081</c:v>
                </c:pt>
                <c:pt idx="31">
                  <c:v>2.3338584853510191</c:v>
                </c:pt>
                <c:pt idx="32">
                  <c:v>2.154975124378105</c:v>
                </c:pt>
                <c:pt idx="33">
                  <c:v>1.8654228855721391</c:v>
                </c:pt>
                <c:pt idx="34">
                  <c:v>1.9580154781647321</c:v>
                </c:pt>
                <c:pt idx="35">
                  <c:v>1.8128247650635709</c:v>
                </c:pt>
                <c:pt idx="36">
                  <c:v>1.9447208402432281</c:v>
                </c:pt>
                <c:pt idx="37">
                  <c:v>3.023521282476505</c:v>
                </c:pt>
                <c:pt idx="38">
                  <c:v>2.6167495854063021</c:v>
                </c:pt>
                <c:pt idx="39">
                  <c:v>2.794776119402985</c:v>
                </c:pt>
                <c:pt idx="40">
                  <c:v>2.6904090657822</c:v>
                </c:pt>
                <c:pt idx="41">
                  <c:v>2.459839690436703</c:v>
                </c:pt>
                <c:pt idx="42">
                  <c:v>2.948700939745716</c:v>
                </c:pt>
                <c:pt idx="43">
                  <c:v>2.8395245992260918</c:v>
                </c:pt>
                <c:pt idx="44">
                  <c:v>2.6338308457711439</c:v>
                </c:pt>
                <c:pt idx="45">
                  <c:v>2.8385295743504702</c:v>
                </c:pt>
                <c:pt idx="46">
                  <c:v>2.4459093421779978</c:v>
                </c:pt>
                <c:pt idx="47">
                  <c:v>2.2691542288557209</c:v>
                </c:pt>
                <c:pt idx="48">
                  <c:v>2.667053620784964</c:v>
                </c:pt>
                <c:pt idx="49">
                  <c:v>2.5486180210060811</c:v>
                </c:pt>
                <c:pt idx="50">
                  <c:v>2.8645384190160308</c:v>
                </c:pt>
                <c:pt idx="51">
                  <c:v>2.9638750690989499</c:v>
                </c:pt>
                <c:pt idx="52">
                  <c:v>3.1444168048645662</c:v>
                </c:pt>
                <c:pt idx="53">
                  <c:v>3.3508015478164719</c:v>
                </c:pt>
                <c:pt idx="54">
                  <c:v>3.821531232725262</c:v>
                </c:pt>
                <c:pt idx="55">
                  <c:v>3.7210337202874508</c:v>
                </c:pt>
                <c:pt idx="56">
                  <c:v>3.831370923161967</c:v>
                </c:pt>
                <c:pt idx="57">
                  <c:v>3.4601160862354901</c:v>
                </c:pt>
                <c:pt idx="58">
                  <c:v>2.6112493090104989</c:v>
                </c:pt>
                <c:pt idx="59">
                  <c:v>3.1785793255942512</c:v>
                </c:pt>
                <c:pt idx="60">
                  <c:v>3.8008568269762302</c:v>
                </c:pt>
                <c:pt idx="61">
                  <c:v>4.1966556108347151</c:v>
                </c:pt>
                <c:pt idx="62">
                  <c:v>4.2909065782200058</c:v>
                </c:pt>
                <c:pt idx="63">
                  <c:v>4.6859590934217801</c:v>
                </c:pt>
                <c:pt idx="64">
                  <c:v>4.9366224433388597</c:v>
                </c:pt>
                <c:pt idx="65">
                  <c:v>4.7868159203980056</c:v>
                </c:pt>
                <c:pt idx="66">
                  <c:v>5.4459093421779956</c:v>
                </c:pt>
                <c:pt idx="67">
                  <c:v>5.2723051409618558</c:v>
                </c:pt>
                <c:pt idx="68">
                  <c:v>5.0164455500276386</c:v>
                </c:pt>
                <c:pt idx="69">
                  <c:v>4.669154228855712</c:v>
                </c:pt>
                <c:pt idx="70">
                  <c:v>4.8891100055279146</c:v>
                </c:pt>
                <c:pt idx="71">
                  <c:v>4.7827252625760046</c:v>
                </c:pt>
                <c:pt idx="72">
                  <c:v>5.9610834715312322</c:v>
                </c:pt>
                <c:pt idx="73">
                  <c:v>6.5652570480928683</c:v>
                </c:pt>
                <c:pt idx="74">
                  <c:v>5.8598396904367061</c:v>
                </c:pt>
                <c:pt idx="75">
                  <c:v>5.8796019900497498</c:v>
                </c:pt>
                <c:pt idx="76">
                  <c:v>5.5050027639579868</c:v>
                </c:pt>
                <c:pt idx="77">
                  <c:v>5.6603095632946374</c:v>
                </c:pt>
                <c:pt idx="78">
                  <c:v>5.7917910447761196</c:v>
                </c:pt>
                <c:pt idx="79">
                  <c:v>5.6317302377003866</c:v>
                </c:pt>
                <c:pt idx="80">
                  <c:v>5.6765063571033707</c:v>
                </c:pt>
                <c:pt idx="81">
                  <c:v>5.6867330016583741</c:v>
                </c:pt>
                <c:pt idx="82">
                  <c:v>5.6215035931453849</c:v>
                </c:pt>
                <c:pt idx="83">
                  <c:v>5.4510779436152568</c:v>
                </c:pt>
                <c:pt idx="84">
                  <c:v>5.5973466003316741</c:v>
                </c:pt>
                <c:pt idx="85">
                  <c:v>6.1142620232172469</c:v>
                </c:pt>
                <c:pt idx="86">
                  <c:v>6.4734107241569916</c:v>
                </c:pt>
                <c:pt idx="87">
                  <c:v>6.4262299613045881</c:v>
                </c:pt>
                <c:pt idx="88">
                  <c:v>6.5270315091210573</c:v>
                </c:pt>
                <c:pt idx="89">
                  <c:v>6.2281647318960749</c:v>
                </c:pt>
                <c:pt idx="90">
                  <c:v>7.0509121061359812</c:v>
                </c:pt>
                <c:pt idx="91">
                  <c:v>6.5813985627418461</c:v>
                </c:pt>
                <c:pt idx="92">
                  <c:v>6.3110834715312327</c:v>
                </c:pt>
                <c:pt idx="93">
                  <c:v>6.6144831398562687</c:v>
                </c:pt>
                <c:pt idx="94">
                  <c:v>6.5953012714206736</c:v>
                </c:pt>
                <c:pt idx="95">
                  <c:v>6.9863184079601997</c:v>
                </c:pt>
                <c:pt idx="96">
                  <c:v>8.3077390823659503</c:v>
                </c:pt>
                <c:pt idx="97">
                  <c:v>8.5849364289662802</c:v>
                </c:pt>
                <c:pt idx="98">
                  <c:v>8.6680210060806999</c:v>
                </c:pt>
                <c:pt idx="99">
                  <c:v>8.7715312327252608</c:v>
                </c:pt>
                <c:pt idx="100">
                  <c:v>8.7469596462133676</c:v>
                </c:pt>
                <c:pt idx="101">
                  <c:v>8.2084300718629102</c:v>
                </c:pt>
                <c:pt idx="102">
                  <c:v>8.9103372028745156</c:v>
                </c:pt>
                <c:pt idx="103">
                  <c:v>8.9312050856826968</c:v>
                </c:pt>
                <c:pt idx="104">
                  <c:v>9.0360143725815369</c:v>
                </c:pt>
                <c:pt idx="105">
                  <c:v>8.6998894416804848</c:v>
                </c:pt>
                <c:pt idx="106">
                  <c:v>9.4265892758430105</c:v>
                </c:pt>
                <c:pt idx="107">
                  <c:v>9.7022664455500198</c:v>
                </c:pt>
                <c:pt idx="108">
                  <c:v>9.5762576008844658</c:v>
                </c:pt>
                <c:pt idx="109">
                  <c:v>9.7276119402984929</c:v>
                </c:pt>
                <c:pt idx="110">
                  <c:v>9.0781370923161955</c:v>
                </c:pt>
                <c:pt idx="111">
                  <c:v>9.9404367053620799</c:v>
                </c:pt>
                <c:pt idx="112">
                  <c:v>10.228441127694859</c:v>
                </c:pt>
                <c:pt idx="113">
                  <c:v>10.189966832504149</c:v>
                </c:pt>
                <c:pt idx="114">
                  <c:v>9.7730237700386926</c:v>
                </c:pt>
                <c:pt idx="115">
                  <c:v>9.7143725815367468</c:v>
                </c:pt>
                <c:pt idx="116">
                  <c:v>9.8843836373687104</c:v>
                </c:pt>
                <c:pt idx="117">
                  <c:v>11.00428413488115</c:v>
                </c:pt>
                <c:pt idx="118">
                  <c:v>11.20666113875069</c:v>
                </c:pt>
                <c:pt idx="119">
                  <c:v>10.76984521835268</c:v>
                </c:pt>
                <c:pt idx="120">
                  <c:v>10.90572139303482</c:v>
                </c:pt>
                <c:pt idx="121">
                  <c:v>11.328966279712549</c:v>
                </c:pt>
                <c:pt idx="122">
                  <c:v>11.90464344941957</c:v>
                </c:pt>
                <c:pt idx="123">
                  <c:v>12.060337202874519</c:v>
                </c:pt>
                <c:pt idx="124">
                  <c:v>11.564013266998341</c:v>
                </c:pt>
                <c:pt idx="125">
                  <c:v>11.13239358761747</c:v>
                </c:pt>
                <c:pt idx="126">
                  <c:v>11.03615257048093</c:v>
                </c:pt>
                <c:pt idx="127">
                  <c:v>11.646434494195701</c:v>
                </c:pt>
                <c:pt idx="128">
                  <c:v>11.861691542288559</c:v>
                </c:pt>
                <c:pt idx="129">
                  <c:v>12.0966832504146</c:v>
                </c:pt>
                <c:pt idx="130">
                  <c:v>11.989800995024879</c:v>
                </c:pt>
                <c:pt idx="131">
                  <c:v>12.64300718629077</c:v>
                </c:pt>
                <c:pt idx="132">
                  <c:v>13.076893311221671</c:v>
                </c:pt>
                <c:pt idx="133">
                  <c:v>12.42023217247098</c:v>
                </c:pt>
                <c:pt idx="134">
                  <c:v>12.00030403537866</c:v>
                </c:pt>
                <c:pt idx="135">
                  <c:v>12.72189054726368</c:v>
                </c:pt>
                <c:pt idx="136">
                  <c:v>13.75508568269762</c:v>
                </c:pt>
                <c:pt idx="137">
                  <c:v>13.10873410724157</c:v>
                </c:pt>
                <c:pt idx="138">
                  <c:v>13.315892758430071</c:v>
                </c:pt>
                <c:pt idx="139">
                  <c:v>13.058817025981201</c:v>
                </c:pt>
                <c:pt idx="140">
                  <c:v>13.901658374792699</c:v>
                </c:pt>
                <c:pt idx="141">
                  <c:v>13.73723051409619</c:v>
                </c:pt>
                <c:pt idx="142">
                  <c:v>14.00671641791045</c:v>
                </c:pt>
                <c:pt idx="143">
                  <c:v>14.0575456053068</c:v>
                </c:pt>
                <c:pt idx="144">
                  <c:v>13.834162520729681</c:v>
                </c:pt>
                <c:pt idx="145">
                  <c:v>14.74176340519624</c:v>
                </c:pt>
                <c:pt idx="146">
                  <c:v>15.3750690989497</c:v>
                </c:pt>
                <c:pt idx="147">
                  <c:v>14.88015478164732</c:v>
                </c:pt>
                <c:pt idx="148">
                  <c:v>14.47857932559425</c:v>
                </c:pt>
                <c:pt idx="149">
                  <c:v>14.31199557766722</c:v>
                </c:pt>
                <c:pt idx="150">
                  <c:v>14.447180762852399</c:v>
                </c:pt>
                <c:pt idx="151">
                  <c:v>13.97620232172471</c:v>
                </c:pt>
                <c:pt idx="152">
                  <c:v>14.491210613598669</c:v>
                </c:pt>
                <c:pt idx="153">
                  <c:v>14.151658374792699</c:v>
                </c:pt>
                <c:pt idx="154">
                  <c:v>14.97064676616915</c:v>
                </c:pt>
                <c:pt idx="155">
                  <c:v>15.63629076838032</c:v>
                </c:pt>
                <c:pt idx="156">
                  <c:v>14.410005527915979</c:v>
                </c:pt>
                <c:pt idx="157">
                  <c:v>15.52600884466556</c:v>
                </c:pt>
                <c:pt idx="158">
                  <c:v>15.76218905472637</c:v>
                </c:pt>
              </c:numCache>
            </c:numRef>
          </c:yVal>
          <c:smooth val="1"/>
          <c:extLst>
            <c:ext xmlns:c16="http://schemas.microsoft.com/office/drawing/2014/chart" uri="{C3380CC4-5D6E-409C-BE32-E72D297353CC}">
              <c16:uniqueId val="{00000002-70E8-CD48-8AD3-D3ADB091F0DC}"/>
            </c:ext>
          </c:extLst>
        </c:ser>
        <c:dLbls>
          <c:showLegendKey val="0"/>
          <c:showVal val="0"/>
          <c:showCatName val="0"/>
          <c:showSerName val="0"/>
          <c:showPercent val="0"/>
          <c:showBubbleSize val="0"/>
        </c:dLbls>
        <c:axId val="2128415960"/>
        <c:axId val="-2137576904"/>
      </c:scatterChart>
      <c:valAx>
        <c:axId val="21284159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7576904"/>
        <c:crosses val="autoZero"/>
        <c:crossBetween val="midCat"/>
      </c:valAx>
      <c:valAx>
        <c:axId val="-2137576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Sea Level equivalent (mm)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8415960"/>
        <c:crosses val="autoZero"/>
        <c:crossBetween val="midCat"/>
      </c:valAx>
      <c:spPr>
        <a:noFill/>
        <a:ln>
          <a:noFill/>
        </a:ln>
        <a:effectLst/>
      </c:spPr>
    </c:plotArea>
    <c:legend>
      <c:legendPos val="b"/>
      <c:layout>
        <c:manualLayout>
          <c:xMode val="edge"/>
          <c:yMode val="edge"/>
          <c:x val="0.67097034027990299"/>
          <c:y val="0.25921499331695702"/>
          <c:w val="0.31742619849197301"/>
          <c:h val="0.5516620225184549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Change of Mean Sea Level</a:t>
            </a:r>
            <a:r>
              <a:rPr lang="en-US" sz="1600" b="1" baseline="0">
                <a:solidFill>
                  <a:schemeClr val="tx1"/>
                </a:solidFill>
              </a:rPr>
              <a:t> (mm) from 1993-2017</a:t>
            </a:r>
            <a:endParaRPr lang="en-US" sz="1600" b="1">
              <a:solidFill>
                <a:schemeClr val="tx1"/>
              </a:solidFill>
            </a:endParaRPr>
          </a:p>
        </c:rich>
      </c:tx>
      <c:layout>
        <c:manualLayout>
          <c:xMode val="edge"/>
          <c:yMode val="edge"/>
          <c:x val="0.180932350428125"/>
          <c:y val="2.032176121930569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none"/>
          </c:marker>
          <c:trendline>
            <c:spPr>
              <a:ln w="19050" cap="rnd">
                <a:solidFill>
                  <a:schemeClr val="tx1"/>
                </a:solidFill>
                <a:prstDash val="solid"/>
              </a:ln>
              <a:effectLst/>
            </c:spPr>
            <c:trendlineType val="linear"/>
            <c:dispRSqr val="0"/>
            <c:dispEq val="1"/>
            <c:trendlineLbl>
              <c:layout>
                <c:manualLayout>
                  <c:x val="-7.1161122219470296E-2"/>
                  <c:y val="-1.97582457146286E-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'SeaLevelData 1993-2017'!$A$2:$A$893</c:f>
              <c:numCache>
                <c:formatCode>General</c:formatCode>
                <c:ptCount val="892"/>
                <c:pt idx="0" formatCode="0.00">
                  <c:v>1993.01</c:v>
                </c:pt>
                <c:pt idx="1">
                  <c:v>1993.039</c:v>
                </c:pt>
                <c:pt idx="2">
                  <c:v>1993.0640000000001</c:v>
                </c:pt>
                <c:pt idx="3">
                  <c:v>1993.096</c:v>
                </c:pt>
                <c:pt idx="4">
                  <c:v>1993.1189999999999</c:v>
                </c:pt>
                <c:pt idx="5">
                  <c:v>1993.1469999999999</c:v>
                </c:pt>
                <c:pt idx="6">
                  <c:v>1993.175</c:v>
                </c:pt>
                <c:pt idx="7">
                  <c:v>1993.202</c:v>
                </c:pt>
                <c:pt idx="8">
                  <c:v>1993.229</c:v>
                </c:pt>
                <c:pt idx="9">
                  <c:v>1993.2829999999999</c:v>
                </c:pt>
                <c:pt idx="10">
                  <c:v>1993.3109999999999</c:v>
                </c:pt>
                <c:pt idx="11">
                  <c:v>1993.338</c:v>
                </c:pt>
                <c:pt idx="12">
                  <c:v>1993.365</c:v>
                </c:pt>
                <c:pt idx="13">
                  <c:v>1993.3920000000001</c:v>
                </c:pt>
                <c:pt idx="14">
                  <c:v>1993.4190000000001</c:v>
                </c:pt>
                <c:pt idx="15">
                  <c:v>1993.4459999999999</c:v>
                </c:pt>
                <c:pt idx="16">
                  <c:v>1993.4739999999999</c:v>
                </c:pt>
                <c:pt idx="17">
                  <c:v>1993.501</c:v>
                </c:pt>
                <c:pt idx="18">
                  <c:v>1993.528</c:v>
                </c:pt>
                <c:pt idx="19">
                  <c:v>1993.5820000000001</c:v>
                </c:pt>
                <c:pt idx="20">
                  <c:v>1993.61</c:v>
                </c:pt>
                <c:pt idx="21">
                  <c:v>1993.6369999999999</c:v>
                </c:pt>
                <c:pt idx="22">
                  <c:v>1993.664</c:v>
                </c:pt>
                <c:pt idx="23">
                  <c:v>1993.691</c:v>
                </c:pt>
                <c:pt idx="24">
                  <c:v>1993.7170000000001</c:v>
                </c:pt>
                <c:pt idx="25">
                  <c:v>1993.7449999999999</c:v>
                </c:pt>
                <c:pt idx="26">
                  <c:v>1993.7719999999999</c:v>
                </c:pt>
                <c:pt idx="27">
                  <c:v>1993.799</c:v>
                </c:pt>
                <c:pt idx="28">
                  <c:v>1993.854</c:v>
                </c:pt>
                <c:pt idx="29">
                  <c:v>1993.8810000000001</c:v>
                </c:pt>
                <c:pt idx="30">
                  <c:v>1993.9079999999999</c:v>
                </c:pt>
                <c:pt idx="31">
                  <c:v>1993.9349999999999</c:v>
                </c:pt>
                <c:pt idx="32">
                  <c:v>1993.963</c:v>
                </c:pt>
                <c:pt idx="33">
                  <c:v>1993.989</c:v>
                </c:pt>
                <c:pt idx="34">
                  <c:v>1994.0170000000001</c:v>
                </c:pt>
                <c:pt idx="35">
                  <c:v>1994.0440000000001</c:v>
                </c:pt>
                <c:pt idx="36">
                  <c:v>1994.0709999999999</c:v>
                </c:pt>
                <c:pt idx="37">
                  <c:v>1994.098</c:v>
                </c:pt>
                <c:pt idx="38">
                  <c:v>1994.126</c:v>
                </c:pt>
                <c:pt idx="39">
                  <c:v>1994.153</c:v>
                </c:pt>
                <c:pt idx="40">
                  <c:v>1994.18</c:v>
                </c:pt>
                <c:pt idx="41">
                  <c:v>1994.2339999999999</c:v>
                </c:pt>
                <c:pt idx="42">
                  <c:v>1994.261</c:v>
                </c:pt>
                <c:pt idx="43">
                  <c:v>1994.289</c:v>
                </c:pt>
                <c:pt idx="44">
                  <c:v>1994.316</c:v>
                </c:pt>
                <c:pt idx="45">
                  <c:v>1994.3430000000001</c:v>
                </c:pt>
                <c:pt idx="46">
                  <c:v>1994.37</c:v>
                </c:pt>
                <c:pt idx="47">
                  <c:v>1994.3969999999999</c:v>
                </c:pt>
                <c:pt idx="48">
                  <c:v>1994.424</c:v>
                </c:pt>
                <c:pt idx="49">
                  <c:v>1994.451</c:v>
                </c:pt>
                <c:pt idx="50">
                  <c:v>1994.5060000000001</c:v>
                </c:pt>
                <c:pt idx="51">
                  <c:v>1994.5329999999999</c:v>
                </c:pt>
                <c:pt idx="52">
                  <c:v>1994.56</c:v>
                </c:pt>
                <c:pt idx="53">
                  <c:v>1994.587</c:v>
                </c:pt>
                <c:pt idx="54">
                  <c:v>1994.615</c:v>
                </c:pt>
                <c:pt idx="55">
                  <c:v>1994.6420000000001</c:v>
                </c:pt>
                <c:pt idx="56">
                  <c:v>1994.6690000000001</c:v>
                </c:pt>
                <c:pt idx="57">
                  <c:v>1994.6959999999999</c:v>
                </c:pt>
                <c:pt idx="58">
                  <c:v>1994.723</c:v>
                </c:pt>
                <c:pt idx="59">
                  <c:v>1994.75</c:v>
                </c:pt>
                <c:pt idx="60">
                  <c:v>1994.777</c:v>
                </c:pt>
                <c:pt idx="61">
                  <c:v>1994.8050000000001</c:v>
                </c:pt>
                <c:pt idx="62">
                  <c:v>1994.8320000000001</c:v>
                </c:pt>
                <c:pt idx="63">
                  <c:v>1994.886</c:v>
                </c:pt>
                <c:pt idx="64">
                  <c:v>1994.913</c:v>
                </c:pt>
                <c:pt idx="65">
                  <c:v>1994.941</c:v>
                </c:pt>
                <c:pt idx="66">
                  <c:v>1994.9680000000001</c:v>
                </c:pt>
                <c:pt idx="67">
                  <c:v>1994.9949999999999</c:v>
                </c:pt>
                <c:pt idx="68">
                  <c:v>1995.0219999999999</c:v>
                </c:pt>
                <c:pt idx="69">
                  <c:v>1995.049</c:v>
                </c:pt>
                <c:pt idx="70">
                  <c:v>1995.076</c:v>
                </c:pt>
                <c:pt idx="71">
                  <c:v>1995.104</c:v>
                </c:pt>
                <c:pt idx="72">
                  <c:v>1995.1310000000001</c:v>
                </c:pt>
                <c:pt idx="73">
                  <c:v>1995.1579999999999</c:v>
                </c:pt>
                <c:pt idx="74">
                  <c:v>1995.212</c:v>
                </c:pt>
                <c:pt idx="75">
                  <c:v>1995.239</c:v>
                </c:pt>
                <c:pt idx="76">
                  <c:v>1995.2670000000001</c:v>
                </c:pt>
                <c:pt idx="77">
                  <c:v>1995.2940000000001</c:v>
                </c:pt>
                <c:pt idx="78">
                  <c:v>1995.3209999999999</c:v>
                </c:pt>
                <c:pt idx="79">
                  <c:v>1995.375</c:v>
                </c:pt>
                <c:pt idx="80">
                  <c:v>1995.402</c:v>
                </c:pt>
                <c:pt idx="81">
                  <c:v>1995.4290000000001</c:v>
                </c:pt>
                <c:pt idx="82">
                  <c:v>1995.4570000000001</c:v>
                </c:pt>
                <c:pt idx="83">
                  <c:v>1995.4839999999999</c:v>
                </c:pt>
                <c:pt idx="84">
                  <c:v>1995.538</c:v>
                </c:pt>
                <c:pt idx="85">
                  <c:v>1995.5650000000001</c:v>
                </c:pt>
                <c:pt idx="86">
                  <c:v>1995.5920000000001</c:v>
                </c:pt>
                <c:pt idx="87">
                  <c:v>1995.62</c:v>
                </c:pt>
                <c:pt idx="88">
                  <c:v>1995.6469999999999</c:v>
                </c:pt>
                <c:pt idx="89">
                  <c:v>1995.674</c:v>
                </c:pt>
                <c:pt idx="90">
                  <c:v>1995.701</c:v>
                </c:pt>
                <c:pt idx="91">
                  <c:v>1995.7280000000001</c:v>
                </c:pt>
                <c:pt idx="92">
                  <c:v>1995.7560000000001</c:v>
                </c:pt>
                <c:pt idx="93">
                  <c:v>1995.7829999999999</c:v>
                </c:pt>
                <c:pt idx="94">
                  <c:v>1995.837</c:v>
                </c:pt>
                <c:pt idx="95">
                  <c:v>1995.864</c:v>
                </c:pt>
                <c:pt idx="96">
                  <c:v>1995.89</c:v>
                </c:pt>
                <c:pt idx="97">
                  <c:v>1995.9459999999999</c:v>
                </c:pt>
                <c:pt idx="98">
                  <c:v>1995.973</c:v>
                </c:pt>
                <c:pt idx="99">
                  <c:v>1996</c:v>
                </c:pt>
                <c:pt idx="100">
                  <c:v>1996.027</c:v>
                </c:pt>
                <c:pt idx="101">
                  <c:v>1996.0530000000001</c:v>
                </c:pt>
                <c:pt idx="102">
                  <c:v>1996.0809999999999</c:v>
                </c:pt>
                <c:pt idx="103">
                  <c:v>1996.1079999999999</c:v>
                </c:pt>
                <c:pt idx="104">
                  <c:v>1996.163</c:v>
                </c:pt>
                <c:pt idx="105">
                  <c:v>1996.19</c:v>
                </c:pt>
                <c:pt idx="106">
                  <c:v>1996.2170000000001</c:v>
                </c:pt>
                <c:pt idx="107">
                  <c:v>1996.2439999999999</c:v>
                </c:pt>
                <c:pt idx="108">
                  <c:v>1996.271</c:v>
                </c:pt>
                <c:pt idx="109">
                  <c:v>1996.298</c:v>
                </c:pt>
                <c:pt idx="110">
                  <c:v>1996.325</c:v>
                </c:pt>
                <c:pt idx="111">
                  <c:v>1996.3520000000001</c:v>
                </c:pt>
                <c:pt idx="112">
                  <c:v>1996.3789999999999</c:v>
                </c:pt>
                <c:pt idx="113">
                  <c:v>1996.4059999999999</c:v>
                </c:pt>
                <c:pt idx="114">
                  <c:v>1996.433</c:v>
                </c:pt>
                <c:pt idx="115">
                  <c:v>1996.4880000000001</c:v>
                </c:pt>
                <c:pt idx="116">
                  <c:v>1996.5150000000001</c:v>
                </c:pt>
                <c:pt idx="117">
                  <c:v>1996.5419999999999</c:v>
                </c:pt>
                <c:pt idx="118">
                  <c:v>1996.569</c:v>
                </c:pt>
                <c:pt idx="119">
                  <c:v>1996.596</c:v>
                </c:pt>
                <c:pt idx="120">
                  <c:v>1996.623</c:v>
                </c:pt>
                <c:pt idx="121">
                  <c:v>1996.65</c:v>
                </c:pt>
                <c:pt idx="122">
                  <c:v>1996.6769999999999</c:v>
                </c:pt>
                <c:pt idx="123">
                  <c:v>1996.704</c:v>
                </c:pt>
                <c:pt idx="124">
                  <c:v>1996.732</c:v>
                </c:pt>
                <c:pt idx="125">
                  <c:v>1996.759</c:v>
                </c:pt>
                <c:pt idx="126">
                  <c:v>1996.8130000000001</c:v>
                </c:pt>
                <c:pt idx="127">
                  <c:v>1996.84</c:v>
                </c:pt>
                <c:pt idx="128">
                  <c:v>1996.867</c:v>
                </c:pt>
                <c:pt idx="129">
                  <c:v>1996.894</c:v>
                </c:pt>
                <c:pt idx="130">
                  <c:v>1996.921</c:v>
                </c:pt>
                <c:pt idx="131">
                  <c:v>1996.9480000000001</c:v>
                </c:pt>
                <c:pt idx="132">
                  <c:v>1996.9749999999999</c:v>
                </c:pt>
                <c:pt idx="133">
                  <c:v>1997.002</c:v>
                </c:pt>
                <c:pt idx="134">
                  <c:v>1997.03</c:v>
                </c:pt>
                <c:pt idx="135">
                  <c:v>1997.057</c:v>
                </c:pt>
                <c:pt idx="136">
                  <c:v>1997.0840000000001</c:v>
                </c:pt>
                <c:pt idx="137">
                  <c:v>1997.1379999999999</c:v>
                </c:pt>
                <c:pt idx="138">
                  <c:v>1997.165</c:v>
                </c:pt>
                <c:pt idx="139">
                  <c:v>1997.193</c:v>
                </c:pt>
                <c:pt idx="140">
                  <c:v>1997.22</c:v>
                </c:pt>
                <c:pt idx="141">
                  <c:v>1997.2470000000001</c:v>
                </c:pt>
                <c:pt idx="142">
                  <c:v>1997.2739999999999</c:v>
                </c:pt>
                <c:pt idx="143">
                  <c:v>1997.3009999999999</c:v>
                </c:pt>
                <c:pt idx="144">
                  <c:v>1997.328</c:v>
                </c:pt>
                <c:pt idx="145">
                  <c:v>1997.356</c:v>
                </c:pt>
                <c:pt idx="146">
                  <c:v>1997.383</c:v>
                </c:pt>
                <c:pt idx="147">
                  <c:v>1997.41</c:v>
                </c:pt>
                <c:pt idx="148">
                  <c:v>1997.4639999999999</c:v>
                </c:pt>
                <c:pt idx="149">
                  <c:v>1997.491</c:v>
                </c:pt>
                <c:pt idx="150">
                  <c:v>1997.519</c:v>
                </c:pt>
                <c:pt idx="151">
                  <c:v>1997.546</c:v>
                </c:pt>
                <c:pt idx="152">
                  <c:v>1997.5730000000001</c:v>
                </c:pt>
                <c:pt idx="153">
                  <c:v>1997.627</c:v>
                </c:pt>
                <c:pt idx="154">
                  <c:v>1997.654</c:v>
                </c:pt>
                <c:pt idx="155">
                  <c:v>1997.681</c:v>
                </c:pt>
                <c:pt idx="156">
                  <c:v>1997.7090000000001</c:v>
                </c:pt>
                <c:pt idx="157">
                  <c:v>1997.7360000000001</c:v>
                </c:pt>
                <c:pt idx="158">
                  <c:v>1997.79</c:v>
                </c:pt>
                <c:pt idx="159">
                  <c:v>1997.817</c:v>
                </c:pt>
                <c:pt idx="160">
                  <c:v>1997.845</c:v>
                </c:pt>
                <c:pt idx="161">
                  <c:v>1997.8720000000001</c:v>
                </c:pt>
                <c:pt idx="162">
                  <c:v>1997.8989999999999</c:v>
                </c:pt>
                <c:pt idx="163">
                  <c:v>1997.9259999999999</c:v>
                </c:pt>
                <c:pt idx="164">
                  <c:v>1997.953</c:v>
                </c:pt>
                <c:pt idx="165">
                  <c:v>1997.98</c:v>
                </c:pt>
                <c:pt idx="166">
                  <c:v>1998.008</c:v>
                </c:pt>
                <c:pt idx="167">
                  <c:v>1998.0350000000001</c:v>
                </c:pt>
                <c:pt idx="168">
                  <c:v>1998.0889999999999</c:v>
                </c:pt>
                <c:pt idx="169">
                  <c:v>1998.116</c:v>
                </c:pt>
                <c:pt idx="170">
                  <c:v>1998.143</c:v>
                </c:pt>
                <c:pt idx="171">
                  <c:v>1998.171</c:v>
                </c:pt>
                <c:pt idx="172">
                  <c:v>1998.1980000000001</c:v>
                </c:pt>
                <c:pt idx="173">
                  <c:v>1998.2249999999999</c:v>
                </c:pt>
                <c:pt idx="174">
                  <c:v>1998.252</c:v>
                </c:pt>
                <c:pt idx="175">
                  <c:v>1998.278</c:v>
                </c:pt>
                <c:pt idx="176">
                  <c:v>1998.306</c:v>
                </c:pt>
                <c:pt idx="177">
                  <c:v>1998.3340000000001</c:v>
                </c:pt>
                <c:pt idx="178">
                  <c:v>1998.3610000000001</c:v>
                </c:pt>
                <c:pt idx="179">
                  <c:v>1998.415</c:v>
                </c:pt>
                <c:pt idx="180">
                  <c:v>1998.442</c:v>
                </c:pt>
                <c:pt idx="181">
                  <c:v>1998.4690000000001</c:v>
                </c:pt>
                <c:pt idx="182">
                  <c:v>1998.4970000000001</c:v>
                </c:pt>
                <c:pt idx="183">
                  <c:v>1998.5239999999999</c:v>
                </c:pt>
                <c:pt idx="184">
                  <c:v>1998.5509999999999</c:v>
                </c:pt>
                <c:pt idx="185">
                  <c:v>1998.605</c:v>
                </c:pt>
                <c:pt idx="186">
                  <c:v>1998.6320000000001</c:v>
                </c:pt>
                <c:pt idx="187">
                  <c:v>1998.6590000000001</c:v>
                </c:pt>
                <c:pt idx="188">
                  <c:v>1998.6869999999999</c:v>
                </c:pt>
                <c:pt idx="189">
                  <c:v>1998.7139999999999</c:v>
                </c:pt>
                <c:pt idx="190">
                  <c:v>1998.741</c:v>
                </c:pt>
                <c:pt idx="191">
                  <c:v>1998.768</c:v>
                </c:pt>
                <c:pt idx="192">
                  <c:v>1998.8230000000001</c:v>
                </c:pt>
                <c:pt idx="193">
                  <c:v>1998.85</c:v>
                </c:pt>
                <c:pt idx="194">
                  <c:v>1998.877</c:v>
                </c:pt>
                <c:pt idx="195">
                  <c:v>1998.904</c:v>
                </c:pt>
                <c:pt idx="196">
                  <c:v>1998.931</c:v>
                </c:pt>
                <c:pt idx="197">
                  <c:v>1998.9580000000001</c:v>
                </c:pt>
                <c:pt idx="198">
                  <c:v>1998.9860000000001</c:v>
                </c:pt>
                <c:pt idx="199">
                  <c:v>1999.0129999999999</c:v>
                </c:pt>
                <c:pt idx="200">
                  <c:v>1999.04</c:v>
                </c:pt>
                <c:pt idx="201">
                  <c:v>1999.0940000000001</c:v>
                </c:pt>
                <c:pt idx="202">
                  <c:v>1999.125</c:v>
                </c:pt>
                <c:pt idx="203">
                  <c:v>1999.1479999999999</c:v>
                </c:pt>
                <c:pt idx="204">
                  <c:v>1999.1759999999999</c:v>
                </c:pt>
                <c:pt idx="205">
                  <c:v>1999.203</c:v>
                </c:pt>
                <c:pt idx="206">
                  <c:v>1999.23</c:v>
                </c:pt>
                <c:pt idx="207">
                  <c:v>1999.2570000000001</c:v>
                </c:pt>
                <c:pt idx="208">
                  <c:v>1999.2840000000001</c:v>
                </c:pt>
                <c:pt idx="209">
                  <c:v>1999.3389999999999</c:v>
                </c:pt>
                <c:pt idx="210">
                  <c:v>1999.366</c:v>
                </c:pt>
                <c:pt idx="211">
                  <c:v>1999.393</c:v>
                </c:pt>
                <c:pt idx="212">
                  <c:v>1999.42</c:v>
                </c:pt>
                <c:pt idx="213">
                  <c:v>1999.4469999999999</c:v>
                </c:pt>
                <c:pt idx="214">
                  <c:v>1999.4739999999999</c:v>
                </c:pt>
                <c:pt idx="215">
                  <c:v>1999.502</c:v>
                </c:pt>
                <c:pt idx="216">
                  <c:v>1999.529</c:v>
                </c:pt>
                <c:pt idx="217">
                  <c:v>1999.556</c:v>
                </c:pt>
                <c:pt idx="218">
                  <c:v>1999.5830000000001</c:v>
                </c:pt>
                <c:pt idx="219">
                  <c:v>1999.61</c:v>
                </c:pt>
                <c:pt idx="220">
                  <c:v>1999.6369999999999</c:v>
                </c:pt>
                <c:pt idx="221">
                  <c:v>1999.692</c:v>
                </c:pt>
                <c:pt idx="222">
                  <c:v>1999.7190000000001</c:v>
                </c:pt>
                <c:pt idx="223">
                  <c:v>1999.7460000000001</c:v>
                </c:pt>
                <c:pt idx="224">
                  <c:v>1999.7729999999999</c:v>
                </c:pt>
                <c:pt idx="225">
                  <c:v>1999.8009999999999</c:v>
                </c:pt>
                <c:pt idx="226">
                  <c:v>1999.828</c:v>
                </c:pt>
                <c:pt idx="227">
                  <c:v>1999.855</c:v>
                </c:pt>
                <c:pt idx="228">
                  <c:v>1999.8820000000001</c:v>
                </c:pt>
                <c:pt idx="229">
                  <c:v>1999.9090000000001</c:v>
                </c:pt>
                <c:pt idx="230">
                  <c:v>1999.963</c:v>
                </c:pt>
                <c:pt idx="231">
                  <c:v>1999.991</c:v>
                </c:pt>
                <c:pt idx="232">
                  <c:v>2000.018</c:v>
                </c:pt>
                <c:pt idx="233">
                  <c:v>2000.0450000000001</c:v>
                </c:pt>
                <c:pt idx="234">
                  <c:v>2000.0719999999999</c:v>
                </c:pt>
                <c:pt idx="235">
                  <c:v>2000.0989999999999</c:v>
                </c:pt>
                <c:pt idx="236">
                  <c:v>2000.126</c:v>
                </c:pt>
                <c:pt idx="237">
                  <c:v>2000.153</c:v>
                </c:pt>
                <c:pt idx="238">
                  <c:v>2000.18</c:v>
                </c:pt>
                <c:pt idx="239">
                  <c:v>2000.2070000000001</c:v>
                </c:pt>
                <c:pt idx="240">
                  <c:v>2000.2349999999999</c:v>
                </c:pt>
                <c:pt idx="241">
                  <c:v>2000.289</c:v>
                </c:pt>
                <c:pt idx="242">
                  <c:v>2000.316</c:v>
                </c:pt>
                <c:pt idx="243">
                  <c:v>2000.3430000000001</c:v>
                </c:pt>
                <c:pt idx="244">
                  <c:v>2000.37</c:v>
                </c:pt>
                <c:pt idx="245">
                  <c:v>2000.3969999999999</c:v>
                </c:pt>
                <c:pt idx="246">
                  <c:v>2000.424</c:v>
                </c:pt>
                <c:pt idx="247">
                  <c:v>2000.451</c:v>
                </c:pt>
                <c:pt idx="248">
                  <c:v>2000.4780000000001</c:v>
                </c:pt>
                <c:pt idx="249">
                  <c:v>2000.5050000000001</c:v>
                </c:pt>
                <c:pt idx="250">
                  <c:v>2000.5329999999999</c:v>
                </c:pt>
                <c:pt idx="251">
                  <c:v>2000.587</c:v>
                </c:pt>
                <c:pt idx="252">
                  <c:v>2000.614</c:v>
                </c:pt>
                <c:pt idx="253">
                  <c:v>2000.6410000000001</c:v>
                </c:pt>
                <c:pt idx="254">
                  <c:v>2000.6679999999999</c:v>
                </c:pt>
                <c:pt idx="255">
                  <c:v>2000.6949999999999</c:v>
                </c:pt>
                <c:pt idx="256">
                  <c:v>2000.722</c:v>
                </c:pt>
                <c:pt idx="257">
                  <c:v>2000.749</c:v>
                </c:pt>
                <c:pt idx="258">
                  <c:v>2000.7760000000001</c:v>
                </c:pt>
                <c:pt idx="259">
                  <c:v>2000.8030000000001</c:v>
                </c:pt>
                <c:pt idx="260">
                  <c:v>2000.8579999999999</c:v>
                </c:pt>
                <c:pt idx="261">
                  <c:v>2000.884</c:v>
                </c:pt>
                <c:pt idx="262">
                  <c:v>2000.913</c:v>
                </c:pt>
                <c:pt idx="263">
                  <c:v>2000.9390000000001</c:v>
                </c:pt>
                <c:pt idx="264">
                  <c:v>2000.9659999999999</c:v>
                </c:pt>
                <c:pt idx="265">
                  <c:v>2000.9929999999999</c:v>
                </c:pt>
                <c:pt idx="266">
                  <c:v>2001.02</c:v>
                </c:pt>
                <c:pt idx="267">
                  <c:v>2001.075</c:v>
                </c:pt>
                <c:pt idx="268">
                  <c:v>2001.1020000000001</c:v>
                </c:pt>
                <c:pt idx="269">
                  <c:v>2001.1289999999999</c:v>
                </c:pt>
                <c:pt idx="270">
                  <c:v>2001.1559999999999</c:v>
                </c:pt>
                <c:pt idx="271">
                  <c:v>2001.183</c:v>
                </c:pt>
                <c:pt idx="272">
                  <c:v>2001.21</c:v>
                </c:pt>
                <c:pt idx="273">
                  <c:v>2001.2380000000001</c:v>
                </c:pt>
                <c:pt idx="274">
                  <c:v>2001.2650000000001</c:v>
                </c:pt>
                <c:pt idx="275">
                  <c:v>2001.2919999999999</c:v>
                </c:pt>
                <c:pt idx="276">
                  <c:v>2001.319</c:v>
                </c:pt>
                <c:pt idx="277">
                  <c:v>2001.346</c:v>
                </c:pt>
                <c:pt idx="278">
                  <c:v>2001.373</c:v>
                </c:pt>
                <c:pt idx="279">
                  <c:v>2001.4010000000001</c:v>
                </c:pt>
                <c:pt idx="280">
                  <c:v>2001.4280000000001</c:v>
                </c:pt>
                <c:pt idx="281">
                  <c:v>2001.4549999999999</c:v>
                </c:pt>
                <c:pt idx="282">
                  <c:v>2001.482</c:v>
                </c:pt>
                <c:pt idx="283">
                  <c:v>2001.509</c:v>
                </c:pt>
                <c:pt idx="284">
                  <c:v>2001.5360000000001</c:v>
                </c:pt>
                <c:pt idx="285">
                  <c:v>2001.5640000000001</c:v>
                </c:pt>
                <c:pt idx="286">
                  <c:v>2001.5909999999999</c:v>
                </c:pt>
                <c:pt idx="287">
                  <c:v>2001.6179999999999</c:v>
                </c:pt>
                <c:pt idx="288">
                  <c:v>2001.645</c:v>
                </c:pt>
                <c:pt idx="289">
                  <c:v>2001.672</c:v>
                </c:pt>
                <c:pt idx="290">
                  <c:v>2001.6990000000001</c:v>
                </c:pt>
                <c:pt idx="291">
                  <c:v>2001.7270000000001</c:v>
                </c:pt>
                <c:pt idx="292">
                  <c:v>2001.7539999999999</c:v>
                </c:pt>
                <c:pt idx="293">
                  <c:v>2001.7809999999999</c:v>
                </c:pt>
                <c:pt idx="294">
                  <c:v>2001.808</c:v>
                </c:pt>
                <c:pt idx="295">
                  <c:v>2001.835</c:v>
                </c:pt>
                <c:pt idx="296">
                  <c:v>2001.8620000000001</c:v>
                </c:pt>
                <c:pt idx="297">
                  <c:v>2001.89</c:v>
                </c:pt>
                <c:pt idx="298">
                  <c:v>2001.9169999999999</c:v>
                </c:pt>
                <c:pt idx="299">
                  <c:v>2001.944</c:v>
                </c:pt>
                <c:pt idx="300">
                  <c:v>2001.971</c:v>
                </c:pt>
                <c:pt idx="301">
                  <c:v>2001.998</c:v>
                </c:pt>
                <c:pt idx="302">
                  <c:v>2002.0260000000001</c:v>
                </c:pt>
                <c:pt idx="303">
                  <c:v>2002.0519999999999</c:v>
                </c:pt>
                <c:pt idx="304">
                  <c:v>2002.0809999999999</c:v>
                </c:pt>
                <c:pt idx="305">
                  <c:v>2002.107</c:v>
                </c:pt>
                <c:pt idx="306">
                  <c:v>2002.134</c:v>
                </c:pt>
                <c:pt idx="307">
                  <c:v>2002.1610000000001</c:v>
                </c:pt>
                <c:pt idx="308">
                  <c:v>2002.1890000000001</c:v>
                </c:pt>
                <c:pt idx="309">
                  <c:v>2002.2159999999999</c:v>
                </c:pt>
                <c:pt idx="310">
                  <c:v>2002.2429999999999</c:v>
                </c:pt>
                <c:pt idx="311">
                  <c:v>2002.27</c:v>
                </c:pt>
                <c:pt idx="312">
                  <c:v>2002.297</c:v>
                </c:pt>
                <c:pt idx="313">
                  <c:v>2002.3240000000001</c:v>
                </c:pt>
                <c:pt idx="314">
                  <c:v>2002.3510000000001</c:v>
                </c:pt>
                <c:pt idx="315">
                  <c:v>2002.3789999999999</c:v>
                </c:pt>
                <c:pt idx="316">
                  <c:v>2002.4059999999999</c:v>
                </c:pt>
                <c:pt idx="317">
                  <c:v>2002.433</c:v>
                </c:pt>
                <c:pt idx="318">
                  <c:v>2002.46</c:v>
                </c:pt>
                <c:pt idx="319">
                  <c:v>2002.4870000000001</c:v>
                </c:pt>
                <c:pt idx="320">
                  <c:v>2002.5139999999999</c:v>
                </c:pt>
                <c:pt idx="321">
                  <c:v>2002.5419999999999</c:v>
                </c:pt>
                <c:pt idx="322">
                  <c:v>2002.569</c:v>
                </c:pt>
                <c:pt idx="323">
                  <c:v>2002.596</c:v>
                </c:pt>
                <c:pt idx="324">
                  <c:v>2002.623</c:v>
                </c:pt>
                <c:pt idx="325">
                  <c:v>2002.65</c:v>
                </c:pt>
                <c:pt idx="326">
                  <c:v>2002.6769999999999</c:v>
                </c:pt>
                <c:pt idx="327">
                  <c:v>2002.7049999999999</c:v>
                </c:pt>
                <c:pt idx="328">
                  <c:v>2002.732</c:v>
                </c:pt>
                <c:pt idx="329">
                  <c:v>2002.759</c:v>
                </c:pt>
                <c:pt idx="330">
                  <c:v>2002.7860000000001</c:v>
                </c:pt>
                <c:pt idx="331">
                  <c:v>2002.8130000000001</c:v>
                </c:pt>
                <c:pt idx="332">
                  <c:v>2002.84</c:v>
                </c:pt>
                <c:pt idx="333">
                  <c:v>2002.8679999999999</c:v>
                </c:pt>
                <c:pt idx="334">
                  <c:v>2002.893</c:v>
                </c:pt>
                <c:pt idx="335">
                  <c:v>2002.922</c:v>
                </c:pt>
                <c:pt idx="336">
                  <c:v>2002.9490000000001</c:v>
                </c:pt>
                <c:pt idx="337">
                  <c:v>2002.9760000000001</c:v>
                </c:pt>
                <c:pt idx="338">
                  <c:v>2003.0029999999999</c:v>
                </c:pt>
                <c:pt idx="339">
                  <c:v>2003.0309999999999</c:v>
                </c:pt>
                <c:pt idx="340">
                  <c:v>2003.058</c:v>
                </c:pt>
                <c:pt idx="341">
                  <c:v>2003.085</c:v>
                </c:pt>
                <c:pt idx="342">
                  <c:v>2003.1120000000001</c:v>
                </c:pt>
                <c:pt idx="343">
                  <c:v>2003.1389999999999</c:v>
                </c:pt>
                <c:pt idx="344">
                  <c:v>2003.1659999999999</c:v>
                </c:pt>
                <c:pt idx="345">
                  <c:v>2003.194</c:v>
                </c:pt>
                <c:pt idx="346">
                  <c:v>2003.221</c:v>
                </c:pt>
                <c:pt idx="347">
                  <c:v>2003.248</c:v>
                </c:pt>
                <c:pt idx="348">
                  <c:v>2003.279</c:v>
                </c:pt>
                <c:pt idx="349">
                  <c:v>2003.3019999999999</c:v>
                </c:pt>
                <c:pt idx="350">
                  <c:v>2003.329</c:v>
                </c:pt>
                <c:pt idx="351">
                  <c:v>2003.357</c:v>
                </c:pt>
                <c:pt idx="352">
                  <c:v>2003.384</c:v>
                </c:pt>
                <c:pt idx="353">
                  <c:v>2003.4110000000001</c:v>
                </c:pt>
                <c:pt idx="354">
                  <c:v>2003.4380000000001</c:v>
                </c:pt>
                <c:pt idx="355">
                  <c:v>2003.4649999999999</c:v>
                </c:pt>
                <c:pt idx="356">
                  <c:v>2003.492</c:v>
                </c:pt>
                <c:pt idx="357">
                  <c:v>2003.52</c:v>
                </c:pt>
                <c:pt idx="358">
                  <c:v>2003.547</c:v>
                </c:pt>
                <c:pt idx="359">
                  <c:v>2003.5740000000001</c:v>
                </c:pt>
                <c:pt idx="360">
                  <c:v>2003.6010000000001</c:v>
                </c:pt>
                <c:pt idx="361">
                  <c:v>2003.6279999999999</c:v>
                </c:pt>
                <c:pt idx="362">
                  <c:v>2003.655</c:v>
                </c:pt>
                <c:pt idx="363">
                  <c:v>2003.683</c:v>
                </c:pt>
                <c:pt idx="364">
                  <c:v>2003.71</c:v>
                </c:pt>
                <c:pt idx="365">
                  <c:v>2003.7370000000001</c:v>
                </c:pt>
                <c:pt idx="366">
                  <c:v>2003.7639999999999</c:v>
                </c:pt>
                <c:pt idx="367">
                  <c:v>2003.7909999999999</c:v>
                </c:pt>
                <c:pt idx="368">
                  <c:v>2003.818</c:v>
                </c:pt>
                <c:pt idx="369">
                  <c:v>2003.846</c:v>
                </c:pt>
                <c:pt idx="370">
                  <c:v>2003.8710000000001</c:v>
                </c:pt>
                <c:pt idx="371">
                  <c:v>2003.9110000000001</c:v>
                </c:pt>
                <c:pt idx="372">
                  <c:v>2003.9269999999999</c:v>
                </c:pt>
                <c:pt idx="373">
                  <c:v>2003.954</c:v>
                </c:pt>
                <c:pt idx="374">
                  <c:v>2003.981</c:v>
                </c:pt>
                <c:pt idx="375">
                  <c:v>2004.008</c:v>
                </c:pt>
                <c:pt idx="376">
                  <c:v>2004.0360000000001</c:v>
                </c:pt>
                <c:pt idx="377">
                  <c:v>2004.0630000000001</c:v>
                </c:pt>
                <c:pt idx="378">
                  <c:v>2004.09</c:v>
                </c:pt>
                <c:pt idx="379">
                  <c:v>2004.1130000000001</c:v>
                </c:pt>
                <c:pt idx="380">
                  <c:v>2004.1479999999999</c:v>
                </c:pt>
                <c:pt idx="381">
                  <c:v>2004.171</c:v>
                </c:pt>
                <c:pt idx="382">
                  <c:v>2004.1980000000001</c:v>
                </c:pt>
                <c:pt idx="383">
                  <c:v>2004.2249999999999</c:v>
                </c:pt>
                <c:pt idx="384">
                  <c:v>2004.251</c:v>
                </c:pt>
                <c:pt idx="385">
                  <c:v>2004.279</c:v>
                </c:pt>
                <c:pt idx="386">
                  <c:v>2004.307</c:v>
                </c:pt>
                <c:pt idx="387">
                  <c:v>2004.3340000000001</c:v>
                </c:pt>
                <c:pt idx="388">
                  <c:v>2004.3610000000001</c:v>
                </c:pt>
                <c:pt idx="389">
                  <c:v>2004.3879999999999</c:v>
                </c:pt>
                <c:pt idx="390">
                  <c:v>2004.415</c:v>
                </c:pt>
                <c:pt idx="391">
                  <c:v>2004.442</c:v>
                </c:pt>
                <c:pt idx="392">
                  <c:v>2004.4690000000001</c:v>
                </c:pt>
                <c:pt idx="393">
                  <c:v>2004.4960000000001</c:v>
                </c:pt>
                <c:pt idx="394">
                  <c:v>2004.5229999999999</c:v>
                </c:pt>
                <c:pt idx="395">
                  <c:v>2004.55</c:v>
                </c:pt>
                <c:pt idx="396">
                  <c:v>2004.577</c:v>
                </c:pt>
                <c:pt idx="397">
                  <c:v>2004.605</c:v>
                </c:pt>
                <c:pt idx="398">
                  <c:v>2004.6320000000001</c:v>
                </c:pt>
                <c:pt idx="399">
                  <c:v>2004.6590000000001</c:v>
                </c:pt>
                <c:pt idx="400">
                  <c:v>2004.6859999999999</c:v>
                </c:pt>
                <c:pt idx="401">
                  <c:v>2004.713</c:v>
                </c:pt>
                <c:pt idx="402">
                  <c:v>2004.74</c:v>
                </c:pt>
                <c:pt idx="403">
                  <c:v>2004.7670000000001</c:v>
                </c:pt>
                <c:pt idx="404">
                  <c:v>2004.7940000000001</c:v>
                </c:pt>
                <c:pt idx="405">
                  <c:v>2004.8209999999999</c:v>
                </c:pt>
                <c:pt idx="406">
                  <c:v>2004.848</c:v>
                </c:pt>
                <c:pt idx="407">
                  <c:v>2004.875</c:v>
                </c:pt>
                <c:pt idx="408">
                  <c:v>2004.902</c:v>
                </c:pt>
                <c:pt idx="409">
                  <c:v>2004.93</c:v>
                </c:pt>
                <c:pt idx="410">
                  <c:v>2004.9570000000001</c:v>
                </c:pt>
                <c:pt idx="411">
                  <c:v>2004.9839999999999</c:v>
                </c:pt>
                <c:pt idx="412">
                  <c:v>2005.011</c:v>
                </c:pt>
                <c:pt idx="413">
                  <c:v>2005.038</c:v>
                </c:pt>
                <c:pt idx="414">
                  <c:v>2005.0650000000001</c:v>
                </c:pt>
                <c:pt idx="415">
                  <c:v>2005.0920000000001</c:v>
                </c:pt>
                <c:pt idx="416">
                  <c:v>2005.12</c:v>
                </c:pt>
                <c:pt idx="417">
                  <c:v>2005.1469999999999</c:v>
                </c:pt>
                <c:pt idx="418">
                  <c:v>2005.174</c:v>
                </c:pt>
                <c:pt idx="419">
                  <c:v>2005.201</c:v>
                </c:pt>
                <c:pt idx="420">
                  <c:v>2005.2280000000001</c:v>
                </c:pt>
                <c:pt idx="421">
                  <c:v>2005.2550000000001</c:v>
                </c:pt>
                <c:pt idx="422">
                  <c:v>2005.2819999999999</c:v>
                </c:pt>
                <c:pt idx="423">
                  <c:v>2005.31</c:v>
                </c:pt>
                <c:pt idx="424">
                  <c:v>2005.337</c:v>
                </c:pt>
                <c:pt idx="425">
                  <c:v>2005.364</c:v>
                </c:pt>
                <c:pt idx="426">
                  <c:v>2005.3910000000001</c:v>
                </c:pt>
                <c:pt idx="427">
                  <c:v>2005.4179999999999</c:v>
                </c:pt>
                <c:pt idx="428">
                  <c:v>2005.4459999999999</c:v>
                </c:pt>
                <c:pt idx="429">
                  <c:v>2005.473</c:v>
                </c:pt>
                <c:pt idx="430">
                  <c:v>2005.5</c:v>
                </c:pt>
                <c:pt idx="431">
                  <c:v>2005.527</c:v>
                </c:pt>
                <c:pt idx="432">
                  <c:v>2005.5540000000001</c:v>
                </c:pt>
                <c:pt idx="433">
                  <c:v>2005.5820000000001</c:v>
                </c:pt>
                <c:pt idx="434">
                  <c:v>2005.6089999999999</c:v>
                </c:pt>
                <c:pt idx="435">
                  <c:v>2005.636</c:v>
                </c:pt>
                <c:pt idx="436">
                  <c:v>2005.663</c:v>
                </c:pt>
                <c:pt idx="437">
                  <c:v>2005.69</c:v>
                </c:pt>
                <c:pt idx="438">
                  <c:v>2005.712</c:v>
                </c:pt>
                <c:pt idx="439">
                  <c:v>2005.749</c:v>
                </c:pt>
                <c:pt idx="440">
                  <c:v>2005.7719999999999</c:v>
                </c:pt>
                <c:pt idx="441">
                  <c:v>2005.799</c:v>
                </c:pt>
                <c:pt idx="442">
                  <c:v>2005.826</c:v>
                </c:pt>
                <c:pt idx="443">
                  <c:v>2005.8530000000001</c:v>
                </c:pt>
                <c:pt idx="444">
                  <c:v>2005.88</c:v>
                </c:pt>
                <c:pt idx="445">
                  <c:v>2005.9079999999999</c:v>
                </c:pt>
                <c:pt idx="446">
                  <c:v>2005.9349999999999</c:v>
                </c:pt>
                <c:pt idx="447">
                  <c:v>2005.962</c:v>
                </c:pt>
                <c:pt idx="448">
                  <c:v>2005.989</c:v>
                </c:pt>
                <c:pt idx="449">
                  <c:v>2006.0160000000001</c:v>
                </c:pt>
                <c:pt idx="450">
                  <c:v>2006.0429999999999</c:v>
                </c:pt>
                <c:pt idx="451">
                  <c:v>2006.07</c:v>
                </c:pt>
                <c:pt idx="452">
                  <c:v>2006.098</c:v>
                </c:pt>
                <c:pt idx="453">
                  <c:v>2006.125</c:v>
                </c:pt>
                <c:pt idx="454">
                  <c:v>2006.152</c:v>
                </c:pt>
                <c:pt idx="455">
                  <c:v>2006.1790000000001</c:v>
                </c:pt>
                <c:pt idx="456">
                  <c:v>2006.2059999999999</c:v>
                </c:pt>
                <c:pt idx="457">
                  <c:v>2006.2329999999999</c:v>
                </c:pt>
                <c:pt idx="458">
                  <c:v>2006.261</c:v>
                </c:pt>
                <c:pt idx="459">
                  <c:v>2006.288</c:v>
                </c:pt>
                <c:pt idx="460">
                  <c:v>2006.3150000000001</c:v>
                </c:pt>
                <c:pt idx="461">
                  <c:v>2006.3420000000001</c:v>
                </c:pt>
                <c:pt idx="462">
                  <c:v>2006.3689999999999</c:v>
                </c:pt>
                <c:pt idx="463">
                  <c:v>2006.396</c:v>
                </c:pt>
                <c:pt idx="464">
                  <c:v>2006.424</c:v>
                </c:pt>
                <c:pt idx="465">
                  <c:v>2006.451</c:v>
                </c:pt>
                <c:pt idx="466">
                  <c:v>2006.4780000000001</c:v>
                </c:pt>
                <c:pt idx="467">
                  <c:v>2006.5050000000001</c:v>
                </c:pt>
                <c:pt idx="468">
                  <c:v>2006.5319999999999</c:v>
                </c:pt>
                <c:pt idx="469">
                  <c:v>2006.559</c:v>
                </c:pt>
                <c:pt idx="470">
                  <c:v>2006.587</c:v>
                </c:pt>
                <c:pt idx="471">
                  <c:v>2006.614</c:v>
                </c:pt>
                <c:pt idx="472">
                  <c:v>2006.6410000000001</c:v>
                </c:pt>
                <c:pt idx="473">
                  <c:v>2006.6679999999999</c:v>
                </c:pt>
                <c:pt idx="474">
                  <c:v>2006.6949999999999</c:v>
                </c:pt>
                <c:pt idx="475">
                  <c:v>2006.722</c:v>
                </c:pt>
                <c:pt idx="476">
                  <c:v>2006.75</c:v>
                </c:pt>
                <c:pt idx="477">
                  <c:v>2006.777</c:v>
                </c:pt>
                <c:pt idx="478">
                  <c:v>2006.8040000000001</c:v>
                </c:pt>
                <c:pt idx="479">
                  <c:v>2006.8230000000001</c:v>
                </c:pt>
                <c:pt idx="480">
                  <c:v>2006.8889999999999</c:v>
                </c:pt>
                <c:pt idx="481">
                  <c:v>2006.913</c:v>
                </c:pt>
                <c:pt idx="482">
                  <c:v>2006.9390000000001</c:v>
                </c:pt>
                <c:pt idx="483">
                  <c:v>2006.9670000000001</c:v>
                </c:pt>
                <c:pt idx="484">
                  <c:v>2006.9939999999999</c:v>
                </c:pt>
                <c:pt idx="485">
                  <c:v>2007.021</c:v>
                </c:pt>
                <c:pt idx="486">
                  <c:v>2007.048</c:v>
                </c:pt>
                <c:pt idx="487">
                  <c:v>2007.076</c:v>
                </c:pt>
                <c:pt idx="488">
                  <c:v>2007.1030000000001</c:v>
                </c:pt>
                <c:pt idx="489">
                  <c:v>2007.13</c:v>
                </c:pt>
                <c:pt idx="490">
                  <c:v>2007.1569999999999</c:v>
                </c:pt>
                <c:pt idx="491">
                  <c:v>2007.184</c:v>
                </c:pt>
                <c:pt idx="492">
                  <c:v>2007.211</c:v>
                </c:pt>
                <c:pt idx="493">
                  <c:v>2007.239</c:v>
                </c:pt>
                <c:pt idx="494">
                  <c:v>2007.2650000000001</c:v>
                </c:pt>
                <c:pt idx="495">
                  <c:v>2007.2929999999999</c:v>
                </c:pt>
                <c:pt idx="496">
                  <c:v>2007.32</c:v>
                </c:pt>
                <c:pt idx="497">
                  <c:v>2007.347</c:v>
                </c:pt>
                <c:pt idx="498">
                  <c:v>2007.374</c:v>
                </c:pt>
                <c:pt idx="499">
                  <c:v>2007.402</c:v>
                </c:pt>
                <c:pt idx="500">
                  <c:v>2007.4290000000001</c:v>
                </c:pt>
                <c:pt idx="501">
                  <c:v>2007.4559999999999</c:v>
                </c:pt>
                <c:pt idx="502">
                  <c:v>2007.4829999999999</c:v>
                </c:pt>
                <c:pt idx="503">
                  <c:v>2007.51</c:v>
                </c:pt>
                <c:pt idx="504">
                  <c:v>2007.537</c:v>
                </c:pt>
                <c:pt idx="505">
                  <c:v>2007.5650000000001</c:v>
                </c:pt>
                <c:pt idx="506">
                  <c:v>2007.5920000000001</c:v>
                </c:pt>
                <c:pt idx="507">
                  <c:v>2007.6189999999999</c:v>
                </c:pt>
                <c:pt idx="508">
                  <c:v>2007.646</c:v>
                </c:pt>
                <c:pt idx="509">
                  <c:v>2007.673</c:v>
                </c:pt>
                <c:pt idx="510">
                  <c:v>2007.7</c:v>
                </c:pt>
                <c:pt idx="511">
                  <c:v>2007.7280000000001</c:v>
                </c:pt>
                <c:pt idx="512">
                  <c:v>2007.7550000000001</c:v>
                </c:pt>
                <c:pt idx="513">
                  <c:v>2007.7819999999999</c:v>
                </c:pt>
                <c:pt idx="514">
                  <c:v>2007.809</c:v>
                </c:pt>
                <c:pt idx="515">
                  <c:v>2007.836</c:v>
                </c:pt>
                <c:pt idx="516">
                  <c:v>2007.8630000000001</c:v>
                </c:pt>
                <c:pt idx="517">
                  <c:v>2007.8910000000001</c:v>
                </c:pt>
                <c:pt idx="518">
                  <c:v>2007.9179999999999</c:v>
                </c:pt>
                <c:pt idx="519">
                  <c:v>2007.9449999999999</c:v>
                </c:pt>
                <c:pt idx="520">
                  <c:v>2007.972</c:v>
                </c:pt>
                <c:pt idx="521">
                  <c:v>2007.999</c:v>
                </c:pt>
                <c:pt idx="522">
                  <c:v>2008.0260000000001</c:v>
                </c:pt>
                <c:pt idx="523">
                  <c:v>2008.0530000000001</c:v>
                </c:pt>
                <c:pt idx="524">
                  <c:v>2008.08</c:v>
                </c:pt>
                <c:pt idx="525">
                  <c:v>2008.1079999999999</c:v>
                </c:pt>
                <c:pt idx="526">
                  <c:v>2008.135</c:v>
                </c:pt>
                <c:pt idx="527">
                  <c:v>2008.162</c:v>
                </c:pt>
                <c:pt idx="528">
                  <c:v>2008.1890000000001</c:v>
                </c:pt>
                <c:pt idx="529">
                  <c:v>2008.2159999999999</c:v>
                </c:pt>
                <c:pt idx="530">
                  <c:v>2008.2429999999999</c:v>
                </c:pt>
                <c:pt idx="531">
                  <c:v>2008.27</c:v>
                </c:pt>
                <c:pt idx="532">
                  <c:v>2008.297</c:v>
                </c:pt>
                <c:pt idx="533">
                  <c:v>2008.3240000000001</c:v>
                </c:pt>
                <c:pt idx="534">
                  <c:v>2008.345</c:v>
                </c:pt>
                <c:pt idx="535">
                  <c:v>2008.3789999999999</c:v>
                </c:pt>
                <c:pt idx="536">
                  <c:v>2008.4059999999999</c:v>
                </c:pt>
                <c:pt idx="537">
                  <c:v>2008.433</c:v>
                </c:pt>
                <c:pt idx="538">
                  <c:v>2008.46</c:v>
                </c:pt>
                <c:pt idx="539">
                  <c:v>2008.4870000000001</c:v>
                </c:pt>
                <c:pt idx="540">
                  <c:v>2008.5139999999999</c:v>
                </c:pt>
                <c:pt idx="541">
                  <c:v>2008.5409999999999</c:v>
                </c:pt>
                <c:pt idx="542">
                  <c:v>2008.568</c:v>
                </c:pt>
                <c:pt idx="543">
                  <c:v>2008.595</c:v>
                </c:pt>
                <c:pt idx="544">
                  <c:v>2008.6220000000001</c:v>
                </c:pt>
                <c:pt idx="545">
                  <c:v>2008.6489999999999</c:v>
                </c:pt>
                <c:pt idx="546">
                  <c:v>2008.6769999999999</c:v>
                </c:pt>
                <c:pt idx="547">
                  <c:v>2008.704</c:v>
                </c:pt>
                <c:pt idx="548">
                  <c:v>2008.731</c:v>
                </c:pt>
                <c:pt idx="549">
                  <c:v>2008.758</c:v>
                </c:pt>
                <c:pt idx="550">
                  <c:v>2008.7850000000001</c:v>
                </c:pt>
                <c:pt idx="551">
                  <c:v>2008.8119999999999</c:v>
                </c:pt>
                <c:pt idx="552">
                  <c:v>2008.8389999999999</c:v>
                </c:pt>
                <c:pt idx="553">
                  <c:v>2008.866</c:v>
                </c:pt>
                <c:pt idx="554">
                  <c:v>2008.893</c:v>
                </c:pt>
                <c:pt idx="555">
                  <c:v>2008.92</c:v>
                </c:pt>
                <c:pt idx="556">
                  <c:v>2008.9469999999999</c:v>
                </c:pt>
                <c:pt idx="557">
                  <c:v>2008.9749999999999</c:v>
                </c:pt>
                <c:pt idx="558">
                  <c:v>2009.002</c:v>
                </c:pt>
                <c:pt idx="559">
                  <c:v>2009.029</c:v>
                </c:pt>
                <c:pt idx="560">
                  <c:v>2009.056</c:v>
                </c:pt>
                <c:pt idx="561">
                  <c:v>2009.0830000000001</c:v>
                </c:pt>
                <c:pt idx="562">
                  <c:v>2009.11</c:v>
                </c:pt>
                <c:pt idx="563">
                  <c:v>2009.1369999999999</c:v>
                </c:pt>
                <c:pt idx="564">
                  <c:v>2009.165</c:v>
                </c:pt>
                <c:pt idx="565">
                  <c:v>2009.192</c:v>
                </c:pt>
                <c:pt idx="566">
                  <c:v>2009.2190000000001</c:v>
                </c:pt>
                <c:pt idx="567">
                  <c:v>2009.2460000000001</c:v>
                </c:pt>
                <c:pt idx="568">
                  <c:v>2009.2729999999999</c:v>
                </c:pt>
                <c:pt idx="569">
                  <c:v>2009.3</c:v>
                </c:pt>
                <c:pt idx="570">
                  <c:v>2009.328</c:v>
                </c:pt>
                <c:pt idx="571">
                  <c:v>2009.355</c:v>
                </c:pt>
                <c:pt idx="572">
                  <c:v>2009.3820000000001</c:v>
                </c:pt>
                <c:pt idx="573">
                  <c:v>2009.4090000000001</c:v>
                </c:pt>
                <c:pt idx="574">
                  <c:v>2009.4359999999999</c:v>
                </c:pt>
                <c:pt idx="575">
                  <c:v>2009.463</c:v>
                </c:pt>
                <c:pt idx="576">
                  <c:v>2009.491</c:v>
                </c:pt>
                <c:pt idx="577">
                  <c:v>2009.518</c:v>
                </c:pt>
                <c:pt idx="578">
                  <c:v>2009.5450000000001</c:v>
                </c:pt>
                <c:pt idx="579">
                  <c:v>2009.5719999999999</c:v>
                </c:pt>
                <c:pt idx="580">
                  <c:v>2009.5989999999999</c:v>
                </c:pt>
                <c:pt idx="581">
                  <c:v>2009.626</c:v>
                </c:pt>
                <c:pt idx="582">
                  <c:v>2009.654</c:v>
                </c:pt>
                <c:pt idx="583">
                  <c:v>2009.681</c:v>
                </c:pt>
                <c:pt idx="584">
                  <c:v>2009.7080000000001</c:v>
                </c:pt>
                <c:pt idx="585">
                  <c:v>2009.7349999999999</c:v>
                </c:pt>
                <c:pt idx="586">
                  <c:v>2009.7619999999999</c:v>
                </c:pt>
                <c:pt idx="587">
                  <c:v>2009.789</c:v>
                </c:pt>
                <c:pt idx="588">
                  <c:v>2009.817</c:v>
                </c:pt>
                <c:pt idx="589">
                  <c:v>2009.8440000000001</c:v>
                </c:pt>
                <c:pt idx="590">
                  <c:v>2009.8710000000001</c:v>
                </c:pt>
                <c:pt idx="591">
                  <c:v>2009.8979999999999</c:v>
                </c:pt>
                <c:pt idx="592">
                  <c:v>2009.925</c:v>
                </c:pt>
                <c:pt idx="593">
                  <c:v>2009.952</c:v>
                </c:pt>
                <c:pt idx="594">
                  <c:v>2009.98</c:v>
                </c:pt>
                <c:pt idx="595">
                  <c:v>2010.0070000000001</c:v>
                </c:pt>
                <c:pt idx="596">
                  <c:v>2010.0340000000001</c:v>
                </c:pt>
                <c:pt idx="597">
                  <c:v>2010.0609999999999</c:v>
                </c:pt>
                <c:pt idx="598">
                  <c:v>2010.088</c:v>
                </c:pt>
                <c:pt idx="599">
                  <c:v>2010.115</c:v>
                </c:pt>
                <c:pt idx="600">
                  <c:v>2010.143</c:v>
                </c:pt>
                <c:pt idx="601">
                  <c:v>2010.17</c:v>
                </c:pt>
                <c:pt idx="602">
                  <c:v>2010.1969999999999</c:v>
                </c:pt>
                <c:pt idx="603">
                  <c:v>2010.2239999999999</c:v>
                </c:pt>
                <c:pt idx="604">
                  <c:v>2010.251</c:v>
                </c:pt>
                <c:pt idx="605">
                  <c:v>2010.278</c:v>
                </c:pt>
                <c:pt idx="606">
                  <c:v>2010.306</c:v>
                </c:pt>
                <c:pt idx="607">
                  <c:v>2010.3330000000001</c:v>
                </c:pt>
                <c:pt idx="608">
                  <c:v>2010.36</c:v>
                </c:pt>
                <c:pt idx="609">
                  <c:v>2010.3869999999999</c:v>
                </c:pt>
                <c:pt idx="610">
                  <c:v>2010.414</c:v>
                </c:pt>
                <c:pt idx="611">
                  <c:v>2010.441</c:v>
                </c:pt>
                <c:pt idx="612">
                  <c:v>2010.4690000000001</c:v>
                </c:pt>
                <c:pt idx="613">
                  <c:v>2010.4960000000001</c:v>
                </c:pt>
                <c:pt idx="614">
                  <c:v>2010.5229999999999</c:v>
                </c:pt>
                <c:pt idx="615">
                  <c:v>2010.55</c:v>
                </c:pt>
                <c:pt idx="616">
                  <c:v>2010.577</c:v>
                </c:pt>
                <c:pt idx="617">
                  <c:v>2010.604</c:v>
                </c:pt>
                <c:pt idx="618">
                  <c:v>2010.6320000000001</c:v>
                </c:pt>
                <c:pt idx="619">
                  <c:v>2010.6590000000001</c:v>
                </c:pt>
                <c:pt idx="620">
                  <c:v>2010.6859999999999</c:v>
                </c:pt>
                <c:pt idx="621">
                  <c:v>2010.713</c:v>
                </c:pt>
                <c:pt idx="622">
                  <c:v>2010.74</c:v>
                </c:pt>
                <c:pt idx="623">
                  <c:v>2010.7670000000001</c:v>
                </c:pt>
                <c:pt idx="624">
                  <c:v>2010.7950000000001</c:v>
                </c:pt>
                <c:pt idx="625">
                  <c:v>2010.8219999999999</c:v>
                </c:pt>
                <c:pt idx="626">
                  <c:v>2010.8489999999999</c:v>
                </c:pt>
                <c:pt idx="627">
                  <c:v>2010.876</c:v>
                </c:pt>
                <c:pt idx="628">
                  <c:v>2010.903</c:v>
                </c:pt>
                <c:pt idx="629">
                  <c:v>2010.93</c:v>
                </c:pt>
                <c:pt idx="630">
                  <c:v>2010.9580000000001</c:v>
                </c:pt>
                <c:pt idx="631">
                  <c:v>2010.9849999999999</c:v>
                </c:pt>
                <c:pt idx="632">
                  <c:v>2011.0119999999999</c:v>
                </c:pt>
                <c:pt idx="633">
                  <c:v>2011.039</c:v>
                </c:pt>
                <c:pt idx="634">
                  <c:v>2011.066</c:v>
                </c:pt>
                <c:pt idx="635">
                  <c:v>2011.0930000000001</c:v>
                </c:pt>
                <c:pt idx="636">
                  <c:v>2011.1210000000001</c:v>
                </c:pt>
                <c:pt idx="637">
                  <c:v>2011.1479999999999</c:v>
                </c:pt>
                <c:pt idx="638">
                  <c:v>2011.175</c:v>
                </c:pt>
                <c:pt idx="639">
                  <c:v>2011.202</c:v>
                </c:pt>
                <c:pt idx="640">
                  <c:v>2011.229</c:v>
                </c:pt>
                <c:pt idx="641">
                  <c:v>2011.2560000000001</c:v>
                </c:pt>
                <c:pt idx="642">
                  <c:v>2011.2840000000001</c:v>
                </c:pt>
                <c:pt idx="643">
                  <c:v>2011.3109999999999</c:v>
                </c:pt>
                <c:pt idx="644">
                  <c:v>2011.338</c:v>
                </c:pt>
                <c:pt idx="645">
                  <c:v>2011.365</c:v>
                </c:pt>
                <c:pt idx="646">
                  <c:v>2011.3920000000001</c:v>
                </c:pt>
                <c:pt idx="647">
                  <c:v>2011.4190000000001</c:v>
                </c:pt>
                <c:pt idx="648">
                  <c:v>2011.4469999999999</c:v>
                </c:pt>
                <c:pt idx="649">
                  <c:v>2011.4739999999999</c:v>
                </c:pt>
                <c:pt idx="650">
                  <c:v>2011.501</c:v>
                </c:pt>
                <c:pt idx="651">
                  <c:v>2011.528</c:v>
                </c:pt>
                <c:pt idx="652">
                  <c:v>2011.5550000000001</c:v>
                </c:pt>
                <c:pt idx="653">
                  <c:v>2011.5820000000001</c:v>
                </c:pt>
                <c:pt idx="654">
                  <c:v>2011.61</c:v>
                </c:pt>
                <c:pt idx="655">
                  <c:v>2011.6369999999999</c:v>
                </c:pt>
                <c:pt idx="656">
                  <c:v>2011.664</c:v>
                </c:pt>
                <c:pt idx="657">
                  <c:v>2011.691</c:v>
                </c:pt>
                <c:pt idx="658">
                  <c:v>2011.7180000000001</c:v>
                </c:pt>
                <c:pt idx="659">
                  <c:v>2011.7449999999999</c:v>
                </c:pt>
                <c:pt idx="660">
                  <c:v>2011.7729999999999</c:v>
                </c:pt>
                <c:pt idx="661">
                  <c:v>2011.8</c:v>
                </c:pt>
                <c:pt idx="662">
                  <c:v>2011.827</c:v>
                </c:pt>
                <c:pt idx="663">
                  <c:v>2011.854</c:v>
                </c:pt>
                <c:pt idx="664">
                  <c:v>2011.8810000000001</c:v>
                </c:pt>
                <c:pt idx="665">
                  <c:v>2011.9079999999999</c:v>
                </c:pt>
                <c:pt idx="666">
                  <c:v>2011.9359999999999</c:v>
                </c:pt>
                <c:pt idx="667">
                  <c:v>2011.963</c:v>
                </c:pt>
                <c:pt idx="668">
                  <c:v>2011.99</c:v>
                </c:pt>
                <c:pt idx="669">
                  <c:v>2012.0170000000001</c:v>
                </c:pt>
                <c:pt idx="670">
                  <c:v>2012.0440000000001</c:v>
                </c:pt>
                <c:pt idx="671">
                  <c:v>2012.0709999999999</c:v>
                </c:pt>
                <c:pt idx="672">
                  <c:v>2012.098</c:v>
                </c:pt>
                <c:pt idx="673">
                  <c:v>2012.125</c:v>
                </c:pt>
                <c:pt idx="674">
                  <c:v>2012.153</c:v>
                </c:pt>
                <c:pt idx="675">
                  <c:v>2012.18</c:v>
                </c:pt>
                <c:pt idx="676">
                  <c:v>2012.2070000000001</c:v>
                </c:pt>
                <c:pt idx="677">
                  <c:v>2012.2339999999999</c:v>
                </c:pt>
                <c:pt idx="678">
                  <c:v>2012.261</c:v>
                </c:pt>
                <c:pt idx="679">
                  <c:v>2012.288</c:v>
                </c:pt>
                <c:pt idx="680">
                  <c:v>2012.3150000000001</c:v>
                </c:pt>
                <c:pt idx="681">
                  <c:v>2012.3420000000001</c:v>
                </c:pt>
                <c:pt idx="682">
                  <c:v>2012.3689999999999</c:v>
                </c:pt>
                <c:pt idx="683">
                  <c:v>2012.396</c:v>
                </c:pt>
                <c:pt idx="684">
                  <c:v>2012.423</c:v>
                </c:pt>
                <c:pt idx="685">
                  <c:v>2012.451</c:v>
                </c:pt>
                <c:pt idx="686">
                  <c:v>2012.4780000000001</c:v>
                </c:pt>
                <c:pt idx="687">
                  <c:v>2012.5050000000001</c:v>
                </c:pt>
                <c:pt idx="688">
                  <c:v>2012.5319999999999</c:v>
                </c:pt>
                <c:pt idx="689">
                  <c:v>2012.559</c:v>
                </c:pt>
                <c:pt idx="690">
                  <c:v>2012.586</c:v>
                </c:pt>
                <c:pt idx="691">
                  <c:v>2012.6130000000001</c:v>
                </c:pt>
                <c:pt idx="692">
                  <c:v>2012.64</c:v>
                </c:pt>
                <c:pt idx="693">
                  <c:v>2012.6669999999999</c:v>
                </c:pt>
                <c:pt idx="694">
                  <c:v>2012.694</c:v>
                </c:pt>
                <c:pt idx="695">
                  <c:v>2012.721</c:v>
                </c:pt>
                <c:pt idx="696">
                  <c:v>2012.748</c:v>
                </c:pt>
                <c:pt idx="697">
                  <c:v>2012.7760000000001</c:v>
                </c:pt>
                <c:pt idx="698">
                  <c:v>2012.8030000000001</c:v>
                </c:pt>
                <c:pt idx="699">
                  <c:v>2012.83</c:v>
                </c:pt>
                <c:pt idx="700">
                  <c:v>2012.857</c:v>
                </c:pt>
                <c:pt idx="701">
                  <c:v>2012.884</c:v>
                </c:pt>
                <c:pt idx="702">
                  <c:v>2012.9110000000001</c:v>
                </c:pt>
                <c:pt idx="703">
                  <c:v>2012.9380000000001</c:v>
                </c:pt>
                <c:pt idx="704">
                  <c:v>2012.9649999999999</c:v>
                </c:pt>
                <c:pt idx="705">
                  <c:v>2012.992</c:v>
                </c:pt>
                <c:pt idx="706">
                  <c:v>2013.019</c:v>
                </c:pt>
                <c:pt idx="707">
                  <c:v>2013.047</c:v>
                </c:pt>
                <c:pt idx="708">
                  <c:v>2013.0740000000001</c:v>
                </c:pt>
                <c:pt idx="709">
                  <c:v>2013.1010000000001</c:v>
                </c:pt>
                <c:pt idx="710">
                  <c:v>2013.1279999999999</c:v>
                </c:pt>
                <c:pt idx="711">
                  <c:v>2013.155</c:v>
                </c:pt>
                <c:pt idx="712">
                  <c:v>2013.182</c:v>
                </c:pt>
                <c:pt idx="713">
                  <c:v>2013.21</c:v>
                </c:pt>
                <c:pt idx="714">
                  <c:v>2013.232</c:v>
                </c:pt>
                <c:pt idx="715">
                  <c:v>2013.269</c:v>
                </c:pt>
                <c:pt idx="716">
                  <c:v>2013.2909999999999</c:v>
                </c:pt>
                <c:pt idx="717">
                  <c:v>2013.318</c:v>
                </c:pt>
                <c:pt idx="718">
                  <c:v>2013.345</c:v>
                </c:pt>
                <c:pt idx="719">
                  <c:v>2013.373</c:v>
                </c:pt>
                <c:pt idx="720">
                  <c:v>2013.4</c:v>
                </c:pt>
                <c:pt idx="721">
                  <c:v>2013.4269999999999</c:v>
                </c:pt>
                <c:pt idx="722">
                  <c:v>2013.454</c:v>
                </c:pt>
                <c:pt idx="723">
                  <c:v>2013.481</c:v>
                </c:pt>
                <c:pt idx="724">
                  <c:v>2013.508</c:v>
                </c:pt>
                <c:pt idx="725">
                  <c:v>2013.5360000000001</c:v>
                </c:pt>
                <c:pt idx="726">
                  <c:v>2013.5630000000001</c:v>
                </c:pt>
                <c:pt idx="727">
                  <c:v>2013.59</c:v>
                </c:pt>
                <c:pt idx="728">
                  <c:v>2013.617</c:v>
                </c:pt>
                <c:pt idx="729">
                  <c:v>2013.644</c:v>
                </c:pt>
                <c:pt idx="730">
                  <c:v>2013.6679999999999</c:v>
                </c:pt>
                <c:pt idx="731">
                  <c:v>2013.7049999999999</c:v>
                </c:pt>
                <c:pt idx="732">
                  <c:v>2013.7260000000001</c:v>
                </c:pt>
                <c:pt idx="733">
                  <c:v>2013.7529999999999</c:v>
                </c:pt>
                <c:pt idx="734">
                  <c:v>2013.78</c:v>
                </c:pt>
                <c:pt idx="735">
                  <c:v>2013.807</c:v>
                </c:pt>
                <c:pt idx="736">
                  <c:v>2013.8340000000001</c:v>
                </c:pt>
                <c:pt idx="737">
                  <c:v>2013.8620000000001</c:v>
                </c:pt>
                <c:pt idx="738">
                  <c:v>2013.8889999999999</c:v>
                </c:pt>
                <c:pt idx="739">
                  <c:v>2013.9159999999999</c:v>
                </c:pt>
                <c:pt idx="740">
                  <c:v>2013.943</c:v>
                </c:pt>
                <c:pt idx="741">
                  <c:v>2013.97</c:v>
                </c:pt>
                <c:pt idx="742">
                  <c:v>2013.9970000000001</c:v>
                </c:pt>
                <c:pt idx="743">
                  <c:v>2014.0250000000001</c:v>
                </c:pt>
                <c:pt idx="744">
                  <c:v>2014.0519999999999</c:v>
                </c:pt>
                <c:pt idx="745">
                  <c:v>2014.079</c:v>
                </c:pt>
                <c:pt idx="746">
                  <c:v>2014.106</c:v>
                </c:pt>
                <c:pt idx="747">
                  <c:v>2014.133</c:v>
                </c:pt>
                <c:pt idx="748">
                  <c:v>2014.16</c:v>
                </c:pt>
                <c:pt idx="749">
                  <c:v>2014.1880000000001</c:v>
                </c:pt>
                <c:pt idx="750">
                  <c:v>2014.2149999999999</c:v>
                </c:pt>
                <c:pt idx="751">
                  <c:v>2014.242</c:v>
                </c:pt>
                <c:pt idx="752">
                  <c:v>2014.269</c:v>
                </c:pt>
                <c:pt idx="753">
                  <c:v>2014.296</c:v>
                </c:pt>
                <c:pt idx="754">
                  <c:v>2014.3230000000001</c:v>
                </c:pt>
                <c:pt idx="755">
                  <c:v>2014.3510000000001</c:v>
                </c:pt>
                <c:pt idx="756">
                  <c:v>2014.3779999999999</c:v>
                </c:pt>
                <c:pt idx="757">
                  <c:v>2014.405</c:v>
                </c:pt>
                <c:pt idx="758">
                  <c:v>2014.432</c:v>
                </c:pt>
                <c:pt idx="759">
                  <c:v>2014.4590000000001</c:v>
                </c:pt>
                <c:pt idx="760">
                  <c:v>2014.4860000000001</c:v>
                </c:pt>
                <c:pt idx="761">
                  <c:v>2014.5139999999999</c:v>
                </c:pt>
                <c:pt idx="762">
                  <c:v>2014.5409999999999</c:v>
                </c:pt>
                <c:pt idx="763">
                  <c:v>2014.568</c:v>
                </c:pt>
                <c:pt idx="764">
                  <c:v>2014.595</c:v>
                </c:pt>
                <c:pt idx="765">
                  <c:v>2014.6220000000001</c:v>
                </c:pt>
                <c:pt idx="766">
                  <c:v>2014.6489999999999</c:v>
                </c:pt>
                <c:pt idx="767">
                  <c:v>2014.6769999999999</c:v>
                </c:pt>
                <c:pt idx="768">
                  <c:v>2014.704</c:v>
                </c:pt>
                <c:pt idx="769">
                  <c:v>2014.731</c:v>
                </c:pt>
                <c:pt idx="770">
                  <c:v>2014.758</c:v>
                </c:pt>
                <c:pt idx="771">
                  <c:v>2014.7850000000001</c:v>
                </c:pt>
                <c:pt idx="772">
                  <c:v>2014.8119999999999</c:v>
                </c:pt>
                <c:pt idx="773">
                  <c:v>2014.84</c:v>
                </c:pt>
                <c:pt idx="774">
                  <c:v>2014.867</c:v>
                </c:pt>
                <c:pt idx="775">
                  <c:v>2014.894</c:v>
                </c:pt>
                <c:pt idx="776">
                  <c:v>2014.921</c:v>
                </c:pt>
                <c:pt idx="777">
                  <c:v>2014.9480000000001</c:v>
                </c:pt>
                <c:pt idx="778">
                  <c:v>2014.9760000000001</c:v>
                </c:pt>
                <c:pt idx="779">
                  <c:v>2015.0029999999999</c:v>
                </c:pt>
                <c:pt idx="780">
                  <c:v>2015.03</c:v>
                </c:pt>
                <c:pt idx="781">
                  <c:v>2015.057</c:v>
                </c:pt>
                <c:pt idx="782">
                  <c:v>2015.0840000000001</c:v>
                </c:pt>
                <c:pt idx="783">
                  <c:v>2015.1110000000001</c:v>
                </c:pt>
                <c:pt idx="784">
                  <c:v>2015.1379999999999</c:v>
                </c:pt>
                <c:pt idx="785">
                  <c:v>2015.1659999999999</c:v>
                </c:pt>
                <c:pt idx="786">
                  <c:v>2015.193</c:v>
                </c:pt>
                <c:pt idx="787">
                  <c:v>2015.22</c:v>
                </c:pt>
                <c:pt idx="788">
                  <c:v>2015.2470000000001</c:v>
                </c:pt>
                <c:pt idx="789">
                  <c:v>2015.2739999999999</c:v>
                </c:pt>
                <c:pt idx="790">
                  <c:v>2015.3009999999999</c:v>
                </c:pt>
                <c:pt idx="791">
                  <c:v>2015.329</c:v>
                </c:pt>
                <c:pt idx="792">
                  <c:v>2015.356</c:v>
                </c:pt>
                <c:pt idx="793">
                  <c:v>2015.383</c:v>
                </c:pt>
                <c:pt idx="794">
                  <c:v>2015.41</c:v>
                </c:pt>
                <c:pt idx="795">
                  <c:v>2015.4369999999999</c:v>
                </c:pt>
                <c:pt idx="796">
                  <c:v>2015.4639999999999</c:v>
                </c:pt>
                <c:pt idx="797">
                  <c:v>2015.492</c:v>
                </c:pt>
                <c:pt idx="798">
                  <c:v>2015.519</c:v>
                </c:pt>
                <c:pt idx="799">
                  <c:v>2015.546</c:v>
                </c:pt>
                <c:pt idx="800">
                  <c:v>2015.5730000000001</c:v>
                </c:pt>
                <c:pt idx="801">
                  <c:v>2015.6</c:v>
                </c:pt>
                <c:pt idx="802">
                  <c:v>2015.627</c:v>
                </c:pt>
                <c:pt idx="803">
                  <c:v>2015.655</c:v>
                </c:pt>
                <c:pt idx="804">
                  <c:v>2015.682</c:v>
                </c:pt>
                <c:pt idx="805">
                  <c:v>2015.7090000000001</c:v>
                </c:pt>
                <c:pt idx="806">
                  <c:v>2015.7360000000001</c:v>
                </c:pt>
                <c:pt idx="807">
                  <c:v>2015.7629999999999</c:v>
                </c:pt>
                <c:pt idx="808">
                  <c:v>2015.79</c:v>
                </c:pt>
                <c:pt idx="809">
                  <c:v>2015.818</c:v>
                </c:pt>
                <c:pt idx="810">
                  <c:v>2015.845</c:v>
                </c:pt>
                <c:pt idx="811">
                  <c:v>2015.8720000000001</c:v>
                </c:pt>
                <c:pt idx="812">
                  <c:v>2015.8989999999999</c:v>
                </c:pt>
                <c:pt idx="813">
                  <c:v>2015.9259999999999</c:v>
                </c:pt>
                <c:pt idx="814">
                  <c:v>2015.953</c:v>
                </c:pt>
                <c:pt idx="815">
                  <c:v>2015.981</c:v>
                </c:pt>
                <c:pt idx="816">
                  <c:v>2016.008</c:v>
                </c:pt>
                <c:pt idx="817">
                  <c:v>2016.0350000000001</c:v>
                </c:pt>
                <c:pt idx="818">
                  <c:v>2016.0619999999999</c:v>
                </c:pt>
                <c:pt idx="819">
                  <c:v>2016.0889999999999</c:v>
                </c:pt>
                <c:pt idx="820">
                  <c:v>2016.116</c:v>
                </c:pt>
                <c:pt idx="821">
                  <c:v>2016.1220000000001</c:v>
                </c:pt>
                <c:pt idx="822">
                  <c:v>2016.143</c:v>
                </c:pt>
                <c:pt idx="823">
                  <c:v>2016.17</c:v>
                </c:pt>
                <c:pt idx="824">
                  <c:v>2016.1949999999999</c:v>
                </c:pt>
                <c:pt idx="825">
                  <c:v>2016.2239999999999</c:v>
                </c:pt>
                <c:pt idx="826">
                  <c:v>2016.252</c:v>
                </c:pt>
                <c:pt idx="827">
                  <c:v>2016.279</c:v>
                </c:pt>
                <c:pt idx="828">
                  <c:v>2016.306</c:v>
                </c:pt>
                <c:pt idx="829">
                  <c:v>2016.3330000000001</c:v>
                </c:pt>
                <c:pt idx="830">
                  <c:v>2016.36</c:v>
                </c:pt>
                <c:pt idx="831">
                  <c:v>2016.3869999999999</c:v>
                </c:pt>
                <c:pt idx="832">
                  <c:v>2016.414</c:v>
                </c:pt>
                <c:pt idx="833">
                  <c:v>2016.441</c:v>
                </c:pt>
                <c:pt idx="834">
                  <c:v>2016.4680000000001</c:v>
                </c:pt>
                <c:pt idx="835">
                  <c:v>2016.4949999999999</c:v>
                </c:pt>
                <c:pt idx="836">
                  <c:v>2016.5219999999999</c:v>
                </c:pt>
                <c:pt idx="837">
                  <c:v>2016.55</c:v>
                </c:pt>
                <c:pt idx="838">
                  <c:v>2016.577</c:v>
                </c:pt>
                <c:pt idx="839">
                  <c:v>2016.604</c:v>
                </c:pt>
                <c:pt idx="840">
                  <c:v>2016.6310000000001</c:v>
                </c:pt>
                <c:pt idx="841">
                  <c:v>2016.6579999999999</c:v>
                </c:pt>
                <c:pt idx="842">
                  <c:v>2016.6849999999999</c:v>
                </c:pt>
                <c:pt idx="843">
                  <c:v>2016.712</c:v>
                </c:pt>
                <c:pt idx="844">
                  <c:v>2016.739</c:v>
                </c:pt>
                <c:pt idx="845">
                  <c:v>2016.7660000000001</c:v>
                </c:pt>
                <c:pt idx="846">
                  <c:v>2016.7929999999999</c:v>
                </c:pt>
                <c:pt idx="847">
                  <c:v>2016.8209999999999</c:v>
                </c:pt>
                <c:pt idx="848">
                  <c:v>2016.848</c:v>
                </c:pt>
                <c:pt idx="849">
                  <c:v>2016.875</c:v>
                </c:pt>
                <c:pt idx="850">
                  <c:v>2016.902</c:v>
                </c:pt>
                <c:pt idx="851">
                  <c:v>2016.9280000000001</c:v>
                </c:pt>
                <c:pt idx="852">
                  <c:v>2016.9559999999999</c:v>
                </c:pt>
                <c:pt idx="853">
                  <c:v>2016.9829999999999</c:v>
                </c:pt>
                <c:pt idx="854">
                  <c:v>2017.01</c:v>
                </c:pt>
                <c:pt idx="855">
                  <c:v>2017.037</c:v>
                </c:pt>
                <c:pt idx="856">
                  <c:v>2017.0650000000001</c:v>
                </c:pt>
                <c:pt idx="857">
                  <c:v>2017.0920000000001</c:v>
                </c:pt>
                <c:pt idx="858">
                  <c:v>2017.1189999999999</c:v>
                </c:pt>
                <c:pt idx="859">
                  <c:v>2017.146</c:v>
                </c:pt>
                <c:pt idx="860">
                  <c:v>2017.173</c:v>
                </c:pt>
                <c:pt idx="861">
                  <c:v>2017.2</c:v>
                </c:pt>
                <c:pt idx="862">
                  <c:v>2017.2270000000001</c:v>
                </c:pt>
                <c:pt idx="863">
                  <c:v>2017.2550000000001</c:v>
                </c:pt>
                <c:pt idx="864">
                  <c:v>2017.2819999999999</c:v>
                </c:pt>
                <c:pt idx="865">
                  <c:v>2017.309</c:v>
                </c:pt>
                <c:pt idx="866">
                  <c:v>2017.336</c:v>
                </c:pt>
                <c:pt idx="867">
                  <c:v>2017.3630000000001</c:v>
                </c:pt>
                <c:pt idx="868">
                  <c:v>2017.39</c:v>
                </c:pt>
                <c:pt idx="869">
                  <c:v>2017.4179999999999</c:v>
                </c:pt>
                <c:pt idx="870">
                  <c:v>2017.4449999999999</c:v>
                </c:pt>
                <c:pt idx="871">
                  <c:v>2017.472</c:v>
                </c:pt>
                <c:pt idx="872">
                  <c:v>2017.499</c:v>
                </c:pt>
                <c:pt idx="873">
                  <c:v>2017.5260000000001</c:v>
                </c:pt>
                <c:pt idx="874">
                  <c:v>2017.5540000000001</c:v>
                </c:pt>
                <c:pt idx="875">
                  <c:v>2017.5809999999999</c:v>
                </c:pt>
                <c:pt idx="876">
                  <c:v>2017.6079999999999</c:v>
                </c:pt>
                <c:pt idx="877">
                  <c:v>2017.635</c:v>
                </c:pt>
                <c:pt idx="878">
                  <c:v>2017.662</c:v>
                </c:pt>
                <c:pt idx="879">
                  <c:v>2017.6890000000001</c:v>
                </c:pt>
                <c:pt idx="880">
                  <c:v>2017.7170000000001</c:v>
                </c:pt>
                <c:pt idx="881">
                  <c:v>2017.7439999999999</c:v>
                </c:pt>
                <c:pt idx="882">
                  <c:v>2017.771</c:v>
                </c:pt>
                <c:pt idx="883">
                  <c:v>2017.798</c:v>
                </c:pt>
                <c:pt idx="884">
                  <c:v>2017.825</c:v>
                </c:pt>
                <c:pt idx="885">
                  <c:v>2017.8520000000001</c:v>
                </c:pt>
                <c:pt idx="886">
                  <c:v>2017.8789999999999</c:v>
                </c:pt>
                <c:pt idx="887">
                  <c:v>2017.9069999999999</c:v>
                </c:pt>
                <c:pt idx="888">
                  <c:v>2017.934</c:v>
                </c:pt>
                <c:pt idx="889">
                  <c:v>2017.961</c:v>
                </c:pt>
                <c:pt idx="890">
                  <c:v>2017.9880000000001</c:v>
                </c:pt>
                <c:pt idx="891">
                  <c:v>2018.0139999999999</c:v>
                </c:pt>
              </c:numCache>
            </c:numRef>
          </c:xVal>
          <c:yVal>
            <c:numRef>
              <c:f>'SeaLevelData 1993-2017'!$B$2:$B$893</c:f>
              <c:numCache>
                <c:formatCode>General</c:formatCode>
                <c:ptCount val="892"/>
                <c:pt idx="0">
                  <c:v>-30.9</c:v>
                </c:pt>
                <c:pt idx="1">
                  <c:v>-33</c:v>
                </c:pt>
                <c:pt idx="2">
                  <c:v>-35.799999999999997</c:v>
                </c:pt>
                <c:pt idx="3">
                  <c:v>-36.700000000000003</c:v>
                </c:pt>
                <c:pt idx="4">
                  <c:v>-34</c:v>
                </c:pt>
                <c:pt idx="5">
                  <c:v>-29.6</c:v>
                </c:pt>
                <c:pt idx="6">
                  <c:v>-28.4</c:v>
                </c:pt>
                <c:pt idx="7">
                  <c:v>-28.4</c:v>
                </c:pt>
                <c:pt idx="8">
                  <c:v>-29</c:v>
                </c:pt>
                <c:pt idx="9">
                  <c:v>-31</c:v>
                </c:pt>
                <c:pt idx="10">
                  <c:v>-26.2</c:v>
                </c:pt>
                <c:pt idx="11">
                  <c:v>-27.7</c:v>
                </c:pt>
                <c:pt idx="12">
                  <c:v>-26.5</c:v>
                </c:pt>
                <c:pt idx="13">
                  <c:v>-30.5</c:v>
                </c:pt>
                <c:pt idx="14">
                  <c:v>-31</c:v>
                </c:pt>
                <c:pt idx="15">
                  <c:v>-28.3</c:v>
                </c:pt>
                <c:pt idx="16">
                  <c:v>-25.5</c:v>
                </c:pt>
                <c:pt idx="17">
                  <c:v>-25.2</c:v>
                </c:pt>
                <c:pt idx="18">
                  <c:v>-25.1</c:v>
                </c:pt>
                <c:pt idx="19">
                  <c:v>-30.2</c:v>
                </c:pt>
                <c:pt idx="20">
                  <c:v>-29</c:v>
                </c:pt>
                <c:pt idx="21">
                  <c:v>-26.2</c:v>
                </c:pt>
                <c:pt idx="22">
                  <c:v>-25.2</c:v>
                </c:pt>
                <c:pt idx="23">
                  <c:v>-28.1</c:v>
                </c:pt>
                <c:pt idx="24">
                  <c:v>-31</c:v>
                </c:pt>
                <c:pt idx="25">
                  <c:v>-28.8</c:v>
                </c:pt>
                <c:pt idx="26">
                  <c:v>-25</c:v>
                </c:pt>
                <c:pt idx="27">
                  <c:v>-27.4</c:v>
                </c:pt>
                <c:pt idx="28">
                  <c:v>-27.8</c:v>
                </c:pt>
                <c:pt idx="29">
                  <c:v>-29.7</c:v>
                </c:pt>
                <c:pt idx="30">
                  <c:v>-28.9</c:v>
                </c:pt>
                <c:pt idx="31">
                  <c:v>-27.2</c:v>
                </c:pt>
                <c:pt idx="32">
                  <c:v>-22.3</c:v>
                </c:pt>
                <c:pt idx="33">
                  <c:v>-23.5</c:v>
                </c:pt>
                <c:pt idx="34">
                  <c:v>-29.5</c:v>
                </c:pt>
                <c:pt idx="35">
                  <c:v>-26.3</c:v>
                </c:pt>
                <c:pt idx="36">
                  <c:v>-24.7</c:v>
                </c:pt>
                <c:pt idx="37">
                  <c:v>-28.1</c:v>
                </c:pt>
                <c:pt idx="38">
                  <c:v>-29.3</c:v>
                </c:pt>
                <c:pt idx="39">
                  <c:v>-26.8</c:v>
                </c:pt>
                <c:pt idx="40">
                  <c:v>-23</c:v>
                </c:pt>
                <c:pt idx="41">
                  <c:v>-24</c:v>
                </c:pt>
                <c:pt idx="42">
                  <c:v>-23</c:v>
                </c:pt>
                <c:pt idx="43">
                  <c:v>-22.1</c:v>
                </c:pt>
                <c:pt idx="44">
                  <c:v>-21.9</c:v>
                </c:pt>
                <c:pt idx="45">
                  <c:v>-24.7</c:v>
                </c:pt>
                <c:pt idx="46">
                  <c:v>-26.2</c:v>
                </c:pt>
                <c:pt idx="47">
                  <c:v>-28.4</c:v>
                </c:pt>
                <c:pt idx="48">
                  <c:v>-25.2</c:v>
                </c:pt>
                <c:pt idx="49">
                  <c:v>-21.5</c:v>
                </c:pt>
                <c:pt idx="50">
                  <c:v>-27.6</c:v>
                </c:pt>
                <c:pt idx="51">
                  <c:v>-24.9</c:v>
                </c:pt>
                <c:pt idx="52">
                  <c:v>-24.8</c:v>
                </c:pt>
                <c:pt idx="53">
                  <c:v>-24</c:v>
                </c:pt>
                <c:pt idx="54">
                  <c:v>-24.5</c:v>
                </c:pt>
                <c:pt idx="55">
                  <c:v>-23.4</c:v>
                </c:pt>
                <c:pt idx="56">
                  <c:v>-24.8</c:v>
                </c:pt>
                <c:pt idx="57">
                  <c:v>-23.8</c:v>
                </c:pt>
                <c:pt idx="58">
                  <c:v>-25.7</c:v>
                </c:pt>
                <c:pt idx="59">
                  <c:v>-26.1</c:v>
                </c:pt>
                <c:pt idx="60">
                  <c:v>-25.5</c:v>
                </c:pt>
                <c:pt idx="61">
                  <c:v>-22.1</c:v>
                </c:pt>
                <c:pt idx="62">
                  <c:v>-22.7</c:v>
                </c:pt>
                <c:pt idx="63">
                  <c:v>-27.2</c:v>
                </c:pt>
                <c:pt idx="64">
                  <c:v>-29.1</c:v>
                </c:pt>
                <c:pt idx="65">
                  <c:v>-22.6</c:v>
                </c:pt>
                <c:pt idx="66">
                  <c:v>-20.9</c:v>
                </c:pt>
                <c:pt idx="67">
                  <c:v>-21.6</c:v>
                </c:pt>
                <c:pt idx="68">
                  <c:v>-20.7</c:v>
                </c:pt>
                <c:pt idx="69">
                  <c:v>-23.2</c:v>
                </c:pt>
                <c:pt idx="70">
                  <c:v>-17.600000000000001</c:v>
                </c:pt>
                <c:pt idx="71">
                  <c:v>-20.9</c:v>
                </c:pt>
                <c:pt idx="72">
                  <c:v>-24.7</c:v>
                </c:pt>
                <c:pt idx="73">
                  <c:v>-21.3</c:v>
                </c:pt>
                <c:pt idx="74">
                  <c:v>-17.2</c:v>
                </c:pt>
                <c:pt idx="75">
                  <c:v>-23.4</c:v>
                </c:pt>
                <c:pt idx="76">
                  <c:v>-21.2</c:v>
                </c:pt>
                <c:pt idx="77">
                  <c:v>-20.100000000000001</c:v>
                </c:pt>
                <c:pt idx="78">
                  <c:v>-20.9</c:v>
                </c:pt>
                <c:pt idx="79">
                  <c:v>-23.1</c:v>
                </c:pt>
                <c:pt idx="80">
                  <c:v>-20.8</c:v>
                </c:pt>
                <c:pt idx="81">
                  <c:v>-18.100000000000001</c:v>
                </c:pt>
                <c:pt idx="82">
                  <c:v>-20.3</c:v>
                </c:pt>
                <c:pt idx="83">
                  <c:v>-24</c:v>
                </c:pt>
                <c:pt idx="84">
                  <c:v>-26.4</c:v>
                </c:pt>
                <c:pt idx="85">
                  <c:v>-24.6</c:v>
                </c:pt>
                <c:pt idx="86">
                  <c:v>-24.2</c:v>
                </c:pt>
                <c:pt idx="87">
                  <c:v>-22.4</c:v>
                </c:pt>
                <c:pt idx="88">
                  <c:v>-24.4</c:v>
                </c:pt>
                <c:pt idx="89">
                  <c:v>-24.1</c:v>
                </c:pt>
                <c:pt idx="90">
                  <c:v>-21</c:v>
                </c:pt>
                <c:pt idx="91">
                  <c:v>-15.7</c:v>
                </c:pt>
                <c:pt idx="92">
                  <c:v>-21.2</c:v>
                </c:pt>
                <c:pt idx="93">
                  <c:v>-23.4</c:v>
                </c:pt>
                <c:pt idx="94">
                  <c:v>-23.7</c:v>
                </c:pt>
                <c:pt idx="95">
                  <c:v>-24</c:v>
                </c:pt>
                <c:pt idx="96">
                  <c:v>-21.5</c:v>
                </c:pt>
                <c:pt idx="97">
                  <c:v>-22</c:v>
                </c:pt>
                <c:pt idx="98">
                  <c:v>-17.600000000000001</c:v>
                </c:pt>
                <c:pt idx="99">
                  <c:v>-20.9</c:v>
                </c:pt>
                <c:pt idx="100">
                  <c:v>-23.1</c:v>
                </c:pt>
                <c:pt idx="101">
                  <c:v>-22.3</c:v>
                </c:pt>
                <c:pt idx="102">
                  <c:v>-22.9</c:v>
                </c:pt>
                <c:pt idx="103">
                  <c:v>-18.7</c:v>
                </c:pt>
                <c:pt idx="104">
                  <c:v>-18.899999999999999</c:v>
                </c:pt>
                <c:pt idx="105">
                  <c:v>-21.5</c:v>
                </c:pt>
                <c:pt idx="106">
                  <c:v>-19.100000000000001</c:v>
                </c:pt>
                <c:pt idx="107">
                  <c:v>-17.899999999999999</c:v>
                </c:pt>
                <c:pt idx="108">
                  <c:v>-19.8</c:v>
                </c:pt>
                <c:pt idx="109">
                  <c:v>-20.8</c:v>
                </c:pt>
                <c:pt idx="110">
                  <c:v>-20.5</c:v>
                </c:pt>
                <c:pt idx="111">
                  <c:v>-18.600000000000001</c:v>
                </c:pt>
                <c:pt idx="112">
                  <c:v>-18.5</c:v>
                </c:pt>
                <c:pt idx="113">
                  <c:v>-16.7</c:v>
                </c:pt>
                <c:pt idx="114">
                  <c:v>-17.399999999999999</c:v>
                </c:pt>
                <c:pt idx="115">
                  <c:v>-18.600000000000001</c:v>
                </c:pt>
                <c:pt idx="116">
                  <c:v>-19</c:v>
                </c:pt>
                <c:pt idx="117">
                  <c:v>-17.399999999999999</c:v>
                </c:pt>
                <c:pt idx="118">
                  <c:v>-15.8</c:v>
                </c:pt>
                <c:pt idx="119">
                  <c:v>-18.399999999999999</c:v>
                </c:pt>
                <c:pt idx="120">
                  <c:v>-21.6</c:v>
                </c:pt>
                <c:pt idx="121">
                  <c:v>-22.3</c:v>
                </c:pt>
                <c:pt idx="122">
                  <c:v>-24.5</c:v>
                </c:pt>
                <c:pt idx="123">
                  <c:v>-20.7</c:v>
                </c:pt>
                <c:pt idx="124">
                  <c:v>-18.7</c:v>
                </c:pt>
                <c:pt idx="125">
                  <c:v>-17.399999999999999</c:v>
                </c:pt>
                <c:pt idx="126">
                  <c:v>-14.1</c:v>
                </c:pt>
                <c:pt idx="127">
                  <c:v>-13.1</c:v>
                </c:pt>
                <c:pt idx="128">
                  <c:v>-15.8</c:v>
                </c:pt>
                <c:pt idx="129">
                  <c:v>-21.5</c:v>
                </c:pt>
                <c:pt idx="130">
                  <c:v>-20.9</c:v>
                </c:pt>
                <c:pt idx="131">
                  <c:v>-20.3</c:v>
                </c:pt>
                <c:pt idx="132">
                  <c:v>-24.3</c:v>
                </c:pt>
                <c:pt idx="133">
                  <c:v>-23.8</c:v>
                </c:pt>
                <c:pt idx="134">
                  <c:v>-19.600000000000001</c:v>
                </c:pt>
                <c:pt idx="135">
                  <c:v>-21.5</c:v>
                </c:pt>
                <c:pt idx="136">
                  <c:v>-20.100000000000001</c:v>
                </c:pt>
                <c:pt idx="137">
                  <c:v>-21.2</c:v>
                </c:pt>
                <c:pt idx="138">
                  <c:v>-20.2</c:v>
                </c:pt>
                <c:pt idx="139">
                  <c:v>-20.7</c:v>
                </c:pt>
                <c:pt idx="140">
                  <c:v>-18.3</c:v>
                </c:pt>
                <c:pt idx="141">
                  <c:v>-16.7</c:v>
                </c:pt>
                <c:pt idx="142">
                  <c:v>-17.7</c:v>
                </c:pt>
                <c:pt idx="143">
                  <c:v>-20.3</c:v>
                </c:pt>
                <c:pt idx="144">
                  <c:v>-17.600000000000001</c:v>
                </c:pt>
                <c:pt idx="145">
                  <c:v>-15</c:v>
                </c:pt>
                <c:pt idx="146">
                  <c:v>-17</c:v>
                </c:pt>
                <c:pt idx="147">
                  <c:v>-14.4</c:v>
                </c:pt>
                <c:pt idx="148">
                  <c:v>-18.100000000000001</c:v>
                </c:pt>
                <c:pt idx="149">
                  <c:v>-15.5</c:v>
                </c:pt>
                <c:pt idx="150">
                  <c:v>-14.4</c:v>
                </c:pt>
                <c:pt idx="151">
                  <c:v>-10.5</c:v>
                </c:pt>
                <c:pt idx="152">
                  <c:v>-13.6</c:v>
                </c:pt>
                <c:pt idx="153">
                  <c:v>-14.5</c:v>
                </c:pt>
                <c:pt idx="154">
                  <c:v>-13.7</c:v>
                </c:pt>
                <c:pt idx="155">
                  <c:v>-12.3</c:v>
                </c:pt>
                <c:pt idx="156">
                  <c:v>-9.4</c:v>
                </c:pt>
                <c:pt idx="157">
                  <c:v>-10.199999999999999</c:v>
                </c:pt>
                <c:pt idx="158">
                  <c:v>-13.5</c:v>
                </c:pt>
                <c:pt idx="159">
                  <c:v>-12.2</c:v>
                </c:pt>
                <c:pt idx="160">
                  <c:v>-11.2</c:v>
                </c:pt>
                <c:pt idx="161">
                  <c:v>-16.3</c:v>
                </c:pt>
                <c:pt idx="162">
                  <c:v>-17.5</c:v>
                </c:pt>
                <c:pt idx="163">
                  <c:v>-16.100000000000001</c:v>
                </c:pt>
                <c:pt idx="164">
                  <c:v>-19.600000000000001</c:v>
                </c:pt>
                <c:pt idx="165">
                  <c:v>-15.6</c:v>
                </c:pt>
                <c:pt idx="166">
                  <c:v>-16.2</c:v>
                </c:pt>
                <c:pt idx="167">
                  <c:v>-14.4</c:v>
                </c:pt>
                <c:pt idx="168">
                  <c:v>-15.9</c:v>
                </c:pt>
                <c:pt idx="169">
                  <c:v>-16.2</c:v>
                </c:pt>
                <c:pt idx="170">
                  <c:v>-15.7</c:v>
                </c:pt>
                <c:pt idx="171">
                  <c:v>-15.6</c:v>
                </c:pt>
                <c:pt idx="172">
                  <c:v>-14</c:v>
                </c:pt>
                <c:pt idx="173">
                  <c:v>-13.4</c:v>
                </c:pt>
                <c:pt idx="174">
                  <c:v>-16.3</c:v>
                </c:pt>
                <c:pt idx="175">
                  <c:v>-13.8</c:v>
                </c:pt>
                <c:pt idx="176">
                  <c:v>-14.1</c:v>
                </c:pt>
                <c:pt idx="177">
                  <c:v>-14</c:v>
                </c:pt>
                <c:pt idx="178">
                  <c:v>-15.6</c:v>
                </c:pt>
                <c:pt idx="179">
                  <c:v>-19.2</c:v>
                </c:pt>
                <c:pt idx="180">
                  <c:v>-18.5</c:v>
                </c:pt>
                <c:pt idx="181">
                  <c:v>-17.8</c:v>
                </c:pt>
                <c:pt idx="182">
                  <c:v>-15.5</c:v>
                </c:pt>
                <c:pt idx="183">
                  <c:v>-16.600000000000001</c:v>
                </c:pt>
                <c:pt idx="184">
                  <c:v>-20</c:v>
                </c:pt>
                <c:pt idx="185">
                  <c:v>-19</c:v>
                </c:pt>
                <c:pt idx="186">
                  <c:v>-21.2</c:v>
                </c:pt>
                <c:pt idx="187">
                  <c:v>-18.8</c:v>
                </c:pt>
                <c:pt idx="188">
                  <c:v>-19.5</c:v>
                </c:pt>
                <c:pt idx="189">
                  <c:v>-21.8</c:v>
                </c:pt>
                <c:pt idx="190">
                  <c:v>-22</c:v>
                </c:pt>
                <c:pt idx="191">
                  <c:v>-22.1</c:v>
                </c:pt>
                <c:pt idx="192">
                  <c:v>-18.899999999999999</c:v>
                </c:pt>
                <c:pt idx="193">
                  <c:v>-21.5</c:v>
                </c:pt>
                <c:pt idx="194">
                  <c:v>-22.7</c:v>
                </c:pt>
                <c:pt idx="195">
                  <c:v>-24.7</c:v>
                </c:pt>
                <c:pt idx="196">
                  <c:v>-18.5</c:v>
                </c:pt>
                <c:pt idx="197">
                  <c:v>-20.100000000000001</c:v>
                </c:pt>
                <c:pt idx="198">
                  <c:v>-19.2</c:v>
                </c:pt>
                <c:pt idx="199">
                  <c:v>-21.7</c:v>
                </c:pt>
                <c:pt idx="200">
                  <c:v>-18.8</c:v>
                </c:pt>
                <c:pt idx="201">
                  <c:v>-23</c:v>
                </c:pt>
                <c:pt idx="202">
                  <c:v>-9.6</c:v>
                </c:pt>
                <c:pt idx="203">
                  <c:v>-14.5</c:v>
                </c:pt>
                <c:pt idx="204">
                  <c:v>-15.8</c:v>
                </c:pt>
                <c:pt idx="205">
                  <c:v>-17.2</c:v>
                </c:pt>
                <c:pt idx="206">
                  <c:v>-14.8</c:v>
                </c:pt>
                <c:pt idx="207">
                  <c:v>-14.2</c:v>
                </c:pt>
                <c:pt idx="208">
                  <c:v>-15</c:v>
                </c:pt>
                <c:pt idx="209">
                  <c:v>-15.7</c:v>
                </c:pt>
                <c:pt idx="210">
                  <c:v>-16.5</c:v>
                </c:pt>
                <c:pt idx="211">
                  <c:v>-17.7</c:v>
                </c:pt>
                <c:pt idx="212">
                  <c:v>-14.2</c:v>
                </c:pt>
                <c:pt idx="213">
                  <c:v>-16.8</c:v>
                </c:pt>
                <c:pt idx="214">
                  <c:v>-15.9</c:v>
                </c:pt>
                <c:pt idx="215">
                  <c:v>-14.3</c:v>
                </c:pt>
                <c:pt idx="216">
                  <c:v>-14.1</c:v>
                </c:pt>
                <c:pt idx="217">
                  <c:v>-15.8</c:v>
                </c:pt>
                <c:pt idx="218">
                  <c:v>-13.9</c:v>
                </c:pt>
                <c:pt idx="219">
                  <c:v>-16.600000000000001</c:v>
                </c:pt>
                <c:pt idx="220">
                  <c:v>-12.9</c:v>
                </c:pt>
                <c:pt idx="221">
                  <c:v>-15.5</c:v>
                </c:pt>
                <c:pt idx="222">
                  <c:v>-12.2</c:v>
                </c:pt>
                <c:pt idx="223">
                  <c:v>-13.5</c:v>
                </c:pt>
                <c:pt idx="224">
                  <c:v>-10.4</c:v>
                </c:pt>
                <c:pt idx="225">
                  <c:v>-11.6</c:v>
                </c:pt>
                <c:pt idx="226">
                  <c:v>-14.6</c:v>
                </c:pt>
                <c:pt idx="227">
                  <c:v>-16.600000000000001</c:v>
                </c:pt>
                <c:pt idx="228">
                  <c:v>-13.7</c:v>
                </c:pt>
                <c:pt idx="229">
                  <c:v>-13.4</c:v>
                </c:pt>
                <c:pt idx="230">
                  <c:v>-9.9</c:v>
                </c:pt>
                <c:pt idx="231">
                  <c:v>-10.1</c:v>
                </c:pt>
                <c:pt idx="232">
                  <c:v>-13</c:v>
                </c:pt>
                <c:pt idx="233">
                  <c:v>-11.6</c:v>
                </c:pt>
                <c:pt idx="234">
                  <c:v>-8.4</c:v>
                </c:pt>
                <c:pt idx="235">
                  <c:v>-11.5</c:v>
                </c:pt>
                <c:pt idx="236">
                  <c:v>-13.3</c:v>
                </c:pt>
                <c:pt idx="237">
                  <c:v>-11.6</c:v>
                </c:pt>
                <c:pt idx="238">
                  <c:v>-13.3</c:v>
                </c:pt>
                <c:pt idx="239">
                  <c:v>-14.1</c:v>
                </c:pt>
                <c:pt idx="240">
                  <c:v>-8.8000000000000007</c:v>
                </c:pt>
                <c:pt idx="241">
                  <c:v>-12.9</c:v>
                </c:pt>
                <c:pt idx="242">
                  <c:v>-13.2</c:v>
                </c:pt>
                <c:pt idx="243">
                  <c:v>-15.2</c:v>
                </c:pt>
                <c:pt idx="244">
                  <c:v>-14</c:v>
                </c:pt>
                <c:pt idx="245">
                  <c:v>-13.4</c:v>
                </c:pt>
                <c:pt idx="246">
                  <c:v>-12.3</c:v>
                </c:pt>
                <c:pt idx="247">
                  <c:v>-12.9</c:v>
                </c:pt>
                <c:pt idx="248">
                  <c:v>-15.1</c:v>
                </c:pt>
                <c:pt idx="249">
                  <c:v>-14</c:v>
                </c:pt>
                <c:pt idx="250">
                  <c:v>-11.3</c:v>
                </c:pt>
                <c:pt idx="251">
                  <c:v>-13.5</c:v>
                </c:pt>
                <c:pt idx="252">
                  <c:v>-13.2</c:v>
                </c:pt>
                <c:pt idx="253">
                  <c:v>-11.4</c:v>
                </c:pt>
                <c:pt idx="254">
                  <c:v>-16.3</c:v>
                </c:pt>
                <c:pt idx="255">
                  <c:v>-14.4</c:v>
                </c:pt>
                <c:pt idx="256">
                  <c:v>-8</c:v>
                </c:pt>
                <c:pt idx="257">
                  <c:v>-6.6</c:v>
                </c:pt>
                <c:pt idx="258">
                  <c:v>-8.3000000000000007</c:v>
                </c:pt>
                <c:pt idx="259">
                  <c:v>-11.6</c:v>
                </c:pt>
                <c:pt idx="260">
                  <c:v>-9.6</c:v>
                </c:pt>
                <c:pt idx="261">
                  <c:v>-9.3000000000000007</c:v>
                </c:pt>
                <c:pt idx="262">
                  <c:v>-9.4</c:v>
                </c:pt>
                <c:pt idx="263">
                  <c:v>-11.5</c:v>
                </c:pt>
                <c:pt idx="264">
                  <c:v>-12.2</c:v>
                </c:pt>
                <c:pt idx="265">
                  <c:v>-8.1999999999999993</c:v>
                </c:pt>
                <c:pt idx="266">
                  <c:v>-8.1999999999999993</c:v>
                </c:pt>
                <c:pt idx="267">
                  <c:v>-8</c:v>
                </c:pt>
                <c:pt idx="268">
                  <c:v>-9.8000000000000007</c:v>
                </c:pt>
                <c:pt idx="269">
                  <c:v>-12.3</c:v>
                </c:pt>
                <c:pt idx="270">
                  <c:v>-8.3000000000000007</c:v>
                </c:pt>
                <c:pt idx="271">
                  <c:v>-4.8</c:v>
                </c:pt>
                <c:pt idx="272">
                  <c:v>-9.3000000000000007</c:v>
                </c:pt>
                <c:pt idx="273">
                  <c:v>-5.6</c:v>
                </c:pt>
                <c:pt idx="274">
                  <c:v>-6.4</c:v>
                </c:pt>
                <c:pt idx="275">
                  <c:v>-6.2</c:v>
                </c:pt>
                <c:pt idx="276">
                  <c:v>-8.1999999999999993</c:v>
                </c:pt>
                <c:pt idx="277">
                  <c:v>-7.9</c:v>
                </c:pt>
                <c:pt idx="278">
                  <c:v>-5.9</c:v>
                </c:pt>
                <c:pt idx="279">
                  <c:v>-7.1</c:v>
                </c:pt>
                <c:pt idx="280">
                  <c:v>-8.9</c:v>
                </c:pt>
                <c:pt idx="281">
                  <c:v>-10.1</c:v>
                </c:pt>
                <c:pt idx="282">
                  <c:v>-3.8</c:v>
                </c:pt>
                <c:pt idx="283">
                  <c:v>-3</c:v>
                </c:pt>
                <c:pt idx="284">
                  <c:v>-1.3</c:v>
                </c:pt>
                <c:pt idx="285">
                  <c:v>-5.0999999999999996</c:v>
                </c:pt>
                <c:pt idx="286">
                  <c:v>-2.2000000000000002</c:v>
                </c:pt>
                <c:pt idx="287">
                  <c:v>-7.2</c:v>
                </c:pt>
                <c:pt idx="288">
                  <c:v>-7.7</c:v>
                </c:pt>
                <c:pt idx="289">
                  <c:v>-6.1</c:v>
                </c:pt>
                <c:pt idx="290">
                  <c:v>-1.4</c:v>
                </c:pt>
                <c:pt idx="291">
                  <c:v>-2</c:v>
                </c:pt>
                <c:pt idx="292">
                  <c:v>-3</c:v>
                </c:pt>
                <c:pt idx="293">
                  <c:v>-7.7</c:v>
                </c:pt>
                <c:pt idx="294">
                  <c:v>-9.6</c:v>
                </c:pt>
                <c:pt idx="295">
                  <c:v>-4.3</c:v>
                </c:pt>
                <c:pt idx="296">
                  <c:v>-2</c:v>
                </c:pt>
                <c:pt idx="297">
                  <c:v>-4.5999999999999996</c:v>
                </c:pt>
                <c:pt idx="298">
                  <c:v>-7.5</c:v>
                </c:pt>
                <c:pt idx="299">
                  <c:v>-7.8</c:v>
                </c:pt>
                <c:pt idx="300">
                  <c:v>-7.3</c:v>
                </c:pt>
                <c:pt idx="301">
                  <c:v>-2.6</c:v>
                </c:pt>
                <c:pt idx="302">
                  <c:v>-5.7</c:v>
                </c:pt>
                <c:pt idx="303">
                  <c:v>-8.9</c:v>
                </c:pt>
                <c:pt idx="304">
                  <c:v>-2.4</c:v>
                </c:pt>
                <c:pt idx="305">
                  <c:v>-2.2000000000000002</c:v>
                </c:pt>
                <c:pt idx="306">
                  <c:v>-1.6</c:v>
                </c:pt>
                <c:pt idx="307">
                  <c:v>-2.4</c:v>
                </c:pt>
                <c:pt idx="308">
                  <c:v>-8.1</c:v>
                </c:pt>
                <c:pt idx="309">
                  <c:v>-6.2</c:v>
                </c:pt>
                <c:pt idx="310">
                  <c:v>-7.5</c:v>
                </c:pt>
                <c:pt idx="311">
                  <c:v>-2.2999999999999998</c:v>
                </c:pt>
                <c:pt idx="312">
                  <c:v>-6.7</c:v>
                </c:pt>
                <c:pt idx="313">
                  <c:v>-5.6</c:v>
                </c:pt>
                <c:pt idx="314">
                  <c:v>-5.9</c:v>
                </c:pt>
                <c:pt idx="315">
                  <c:v>-4</c:v>
                </c:pt>
                <c:pt idx="316">
                  <c:v>-4.5</c:v>
                </c:pt>
                <c:pt idx="317">
                  <c:v>-6.9</c:v>
                </c:pt>
                <c:pt idx="318">
                  <c:v>-3.8</c:v>
                </c:pt>
                <c:pt idx="319">
                  <c:v>-1</c:v>
                </c:pt>
                <c:pt idx="320">
                  <c:v>-3.4</c:v>
                </c:pt>
                <c:pt idx="321">
                  <c:v>-1.5</c:v>
                </c:pt>
                <c:pt idx="322">
                  <c:v>0.2</c:v>
                </c:pt>
                <c:pt idx="323">
                  <c:v>0.6</c:v>
                </c:pt>
                <c:pt idx="324">
                  <c:v>1.8</c:v>
                </c:pt>
                <c:pt idx="325">
                  <c:v>-2.2000000000000002</c:v>
                </c:pt>
                <c:pt idx="326">
                  <c:v>-4.3</c:v>
                </c:pt>
                <c:pt idx="327">
                  <c:v>-4</c:v>
                </c:pt>
                <c:pt idx="328">
                  <c:v>-1.8</c:v>
                </c:pt>
                <c:pt idx="329">
                  <c:v>-3</c:v>
                </c:pt>
                <c:pt idx="330">
                  <c:v>0.5</c:v>
                </c:pt>
                <c:pt idx="331">
                  <c:v>3.9</c:v>
                </c:pt>
                <c:pt idx="332">
                  <c:v>-2.8</c:v>
                </c:pt>
                <c:pt idx="333">
                  <c:v>-2.2000000000000002</c:v>
                </c:pt>
                <c:pt idx="334">
                  <c:v>1.3</c:v>
                </c:pt>
                <c:pt idx="335">
                  <c:v>-0.2</c:v>
                </c:pt>
                <c:pt idx="336">
                  <c:v>0.1</c:v>
                </c:pt>
                <c:pt idx="337">
                  <c:v>-1.5</c:v>
                </c:pt>
                <c:pt idx="338">
                  <c:v>-2.6</c:v>
                </c:pt>
                <c:pt idx="339">
                  <c:v>-3</c:v>
                </c:pt>
                <c:pt idx="340">
                  <c:v>2.9</c:v>
                </c:pt>
                <c:pt idx="341">
                  <c:v>2.2999999999999998</c:v>
                </c:pt>
                <c:pt idx="342">
                  <c:v>4.8</c:v>
                </c:pt>
                <c:pt idx="343">
                  <c:v>-0.6</c:v>
                </c:pt>
                <c:pt idx="344">
                  <c:v>-2.2999999999999998</c:v>
                </c:pt>
                <c:pt idx="345">
                  <c:v>-0.1</c:v>
                </c:pt>
                <c:pt idx="346">
                  <c:v>0.7</c:v>
                </c:pt>
                <c:pt idx="347">
                  <c:v>-0.3</c:v>
                </c:pt>
                <c:pt idx="348">
                  <c:v>-0.7</c:v>
                </c:pt>
                <c:pt idx="349">
                  <c:v>-2.5</c:v>
                </c:pt>
                <c:pt idx="350">
                  <c:v>-1.5</c:v>
                </c:pt>
                <c:pt idx="351">
                  <c:v>-0.2</c:v>
                </c:pt>
                <c:pt idx="352">
                  <c:v>0.2</c:v>
                </c:pt>
                <c:pt idx="353">
                  <c:v>0.1</c:v>
                </c:pt>
                <c:pt idx="354">
                  <c:v>-2.1</c:v>
                </c:pt>
                <c:pt idx="355">
                  <c:v>-0.7</c:v>
                </c:pt>
                <c:pt idx="356">
                  <c:v>-3.2</c:v>
                </c:pt>
                <c:pt idx="357">
                  <c:v>-2.7</c:v>
                </c:pt>
                <c:pt idx="358">
                  <c:v>1.1000000000000001</c:v>
                </c:pt>
                <c:pt idx="359">
                  <c:v>-0.7</c:v>
                </c:pt>
                <c:pt idx="360">
                  <c:v>-0.1</c:v>
                </c:pt>
                <c:pt idx="361">
                  <c:v>-3.2</c:v>
                </c:pt>
                <c:pt idx="362">
                  <c:v>-0.8</c:v>
                </c:pt>
                <c:pt idx="363">
                  <c:v>1.3</c:v>
                </c:pt>
                <c:pt idx="364">
                  <c:v>1</c:v>
                </c:pt>
                <c:pt idx="365">
                  <c:v>0.8</c:v>
                </c:pt>
                <c:pt idx="366">
                  <c:v>3</c:v>
                </c:pt>
                <c:pt idx="367">
                  <c:v>1</c:v>
                </c:pt>
                <c:pt idx="368">
                  <c:v>1.3</c:v>
                </c:pt>
                <c:pt idx="369">
                  <c:v>0.3</c:v>
                </c:pt>
                <c:pt idx="370">
                  <c:v>-0.6</c:v>
                </c:pt>
                <c:pt idx="371">
                  <c:v>-1.3</c:v>
                </c:pt>
                <c:pt idx="372">
                  <c:v>2.4</c:v>
                </c:pt>
                <c:pt idx="373">
                  <c:v>1.7</c:v>
                </c:pt>
                <c:pt idx="374">
                  <c:v>-1.6</c:v>
                </c:pt>
                <c:pt idx="375">
                  <c:v>-0.6</c:v>
                </c:pt>
                <c:pt idx="376">
                  <c:v>4.7</c:v>
                </c:pt>
                <c:pt idx="377">
                  <c:v>4.3</c:v>
                </c:pt>
                <c:pt idx="378">
                  <c:v>2.2000000000000002</c:v>
                </c:pt>
                <c:pt idx="379">
                  <c:v>-3.4</c:v>
                </c:pt>
                <c:pt idx="380">
                  <c:v>1.3</c:v>
                </c:pt>
                <c:pt idx="381">
                  <c:v>1.4</c:v>
                </c:pt>
                <c:pt idx="382">
                  <c:v>1</c:v>
                </c:pt>
                <c:pt idx="383">
                  <c:v>1.1000000000000001</c:v>
                </c:pt>
                <c:pt idx="384">
                  <c:v>3</c:v>
                </c:pt>
                <c:pt idx="385">
                  <c:v>1.3</c:v>
                </c:pt>
                <c:pt idx="386">
                  <c:v>4.5999999999999996</c:v>
                </c:pt>
                <c:pt idx="387">
                  <c:v>0.1</c:v>
                </c:pt>
                <c:pt idx="388">
                  <c:v>0</c:v>
                </c:pt>
                <c:pt idx="389">
                  <c:v>-1</c:v>
                </c:pt>
                <c:pt idx="390">
                  <c:v>2.8</c:v>
                </c:pt>
                <c:pt idx="391">
                  <c:v>2.1</c:v>
                </c:pt>
                <c:pt idx="392">
                  <c:v>0.8</c:v>
                </c:pt>
                <c:pt idx="393">
                  <c:v>4.7</c:v>
                </c:pt>
                <c:pt idx="394">
                  <c:v>4.8</c:v>
                </c:pt>
                <c:pt idx="395">
                  <c:v>2.9</c:v>
                </c:pt>
                <c:pt idx="396">
                  <c:v>-0.3</c:v>
                </c:pt>
                <c:pt idx="397">
                  <c:v>0.9</c:v>
                </c:pt>
                <c:pt idx="398">
                  <c:v>3.2</c:v>
                </c:pt>
                <c:pt idx="399">
                  <c:v>3</c:v>
                </c:pt>
                <c:pt idx="400">
                  <c:v>4.3</c:v>
                </c:pt>
                <c:pt idx="401">
                  <c:v>7.1</c:v>
                </c:pt>
                <c:pt idx="402">
                  <c:v>3.2</c:v>
                </c:pt>
                <c:pt idx="403">
                  <c:v>3.8</c:v>
                </c:pt>
                <c:pt idx="404">
                  <c:v>5.2</c:v>
                </c:pt>
                <c:pt idx="405">
                  <c:v>3.9</c:v>
                </c:pt>
                <c:pt idx="406">
                  <c:v>4.4000000000000004</c:v>
                </c:pt>
                <c:pt idx="407">
                  <c:v>5.2</c:v>
                </c:pt>
                <c:pt idx="408">
                  <c:v>0.6</c:v>
                </c:pt>
                <c:pt idx="409">
                  <c:v>3.5</c:v>
                </c:pt>
                <c:pt idx="410">
                  <c:v>5</c:v>
                </c:pt>
                <c:pt idx="411">
                  <c:v>11</c:v>
                </c:pt>
                <c:pt idx="412">
                  <c:v>5.4</c:v>
                </c:pt>
                <c:pt idx="413">
                  <c:v>4.5999999999999996</c:v>
                </c:pt>
                <c:pt idx="414">
                  <c:v>7.1</c:v>
                </c:pt>
                <c:pt idx="415">
                  <c:v>5.8</c:v>
                </c:pt>
                <c:pt idx="416">
                  <c:v>7.4</c:v>
                </c:pt>
                <c:pt idx="417">
                  <c:v>6.7</c:v>
                </c:pt>
                <c:pt idx="418">
                  <c:v>10.6</c:v>
                </c:pt>
                <c:pt idx="419">
                  <c:v>9.4</c:v>
                </c:pt>
                <c:pt idx="420">
                  <c:v>3.5</c:v>
                </c:pt>
                <c:pt idx="421">
                  <c:v>4.3</c:v>
                </c:pt>
                <c:pt idx="422">
                  <c:v>8.6999999999999993</c:v>
                </c:pt>
                <c:pt idx="423">
                  <c:v>5.8</c:v>
                </c:pt>
                <c:pt idx="424">
                  <c:v>7.7</c:v>
                </c:pt>
                <c:pt idx="425">
                  <c:v>7.6</c:v>
                </c:pt>
                <c:pt idx="426">
                  <c:v>6.8</c:v>
                </c:pt>
                <c:pt idx="427">
                  <c:v>7.7</c:v>
                </c:pt>
                <c:pt idx="428">
                  <c:v>8.5</c:v>
                </c:pt>
                <c:pt idx="429">
                  <c:v>8.8000000000000007</c:v>
                </c:pt>
                <c:pt idx="430">
                  <c:v>7.5</c:v>
                </c:pt>
                <c:pt idx="431">
                  <c:v>10.1</c:v>
                </c:pt>
                <c:pt idx="432">
                  <c:v>5.8</c:v>
                </c:pt>
                <c:pt idx="433">
                  <c:v>7.6</c:v>
                </c:pt>
                <c:pt idx="434">
                  <c:v>4.9000000000000004</c:v>
                </c:pt>
                <c:pt idx="435">
                  <c:v>5.7</c:v>
                </c:pt>
                <c:pt idx="436">
                  <c:v>7.5</c:v>
                </c:pt>
                <c:pt idx="437">
                  <c:v>8</c:v>
                </c:pt>
                <c:pt idx="438">
                  <c:v>7.4</c:v>
                </c:pt>
                <c:pt idx="439">
                  <c:v>8</c:v>
                </c:pt>
                <c:pt idx="440">
                  <c:v>9.1</c:v>
                </c:pt>
                <c:pt idx="441">
                  <c:v>7.2</c:v>
                </c:pt>
                <c:pt idx="442">
                  <c:v>7.9</c:v>
                </c:pt>
                <c:pt idx="443">
                  <c:v>11.1</c:v>
                </c:pt>
                <c:pt idx="444">
                  <c:v>10.6</c:v>
                </c:pt>
                <c:pt idx="445">
                  <c:v>10</c:v>
                </c:pt>
                <c:pt idx="446">
                  <c:v>10.199999999999999</c:v>
                </c:pt>
                <c:pt idx="447">
                  <c:v>11.2</c:v>
                </c:pt>
                <c:pt idx="448">
                  <c:v>11.4</c:v>
                </c:pt>
                <c:pt idx="449">
                  <c:v>8.8000000000000007</c:v>
                </c:pt>
                <c:pt idx="450">
                  <c:v>5.0999999999999996</c:v>
                </c:pt>
                <c:pt idx="451">
                  <c:v>7.3</c:v>
                </c:pt>
                <c:pt idx="452">
                  <c:v>8</c:v>
                </c:pt>
                <c:pt idx="453">
                  <c:v>6.9</c:v>
                </c:pt>
                <c:pt idx="454">
                  <c:v>6.9</c:v>
                </c:pt>
                <c:pt idx="455">
                  <c:v>8.4</c:v>
                </c:pt>
                <c:pt idx="456">
                  <c:v>3.6</c:v>
                </c:pt>
                <c:pt idx="457">
                  <c:v>7.2</c:v>
                </c:pt>
                <c:pt idx="458">
                  <c:v>6.1</c:v>
                </c:pt>
                <c:pt idx="459">
                  <c:v>5.4</c:v>
                </c:pt>
                <c:pt idx="460">
                  <c:v>5.2</c:v>
                </c:pt>
                <c:pt idx="461">
                  <c:v>6.4</c:v>
                </c:pt>
                <c:pt idx="462">
                  <c:v>10.1</c:v>
                </c:pt>
                <c:pt idx="463">
                  <c:v>10.6</c:v>
                </c:pt>
                <c:pt idx="464">
                  <c:v>9.8000000000000007</c:v>
                </c:pt>
                <c:pt idx="465">
                  <c:v>9.8000000000000007</c:v>
                </c:pt>
                <c:pt idx="466">
                  <c:v>9</c:v>
                </c:pt>
                <c:pt idx="467">
                  <c:v>10.6</c:v>
                </c:pt>
                <c:pt idx="468">
                  <c:v>10.9</c:v>
                </c:pt>
                <c:pt idx="469">
                  <c:v>9.5</c:v>
                </c:pt>
                <c:pt idx="470">
                  <c:v>7.8</c:v>
                </c:pt>
                <c:pt idx="471">
                  <c:v>5</c:v>
                </c:pt>
                <c:pt idx="472">
                  <c:v>8.6</c:v>
                </c:pt>
                <c:pt idx="473">
                  <c:v>11.4</c:v>
                </c:pt>
                <c:pt idx="474">
                  <c:v>10.8</c:v>
                </c:pt>
                <c:pt idx="475">
                  <c:v>11.8</c:v>
                </c:pt>
                <c:pt idx="476">
                  <c:v>10.6</c:v>
                </c:pt>
                <c:pt idx="477">
                  <c:v>11.2</c:v>
                </c:pt>
                <c:pt idx="478">
                  <c:v>11.4</c:v>
                </c:pt>
                <c:pt idx="479">
                  <c:v>10.6</c:v>
                </c:pt>
                <c:pt idx="480">
                  <c:v>10.5</c:v>
                </c:pt>
                <c:pt idx="481">
                  <c:v>9.3000000000000007</c:v>
                </c:pt>
                <c:pt idx="482">
                  <c:v>13.6</c:v>
                </c:pt>
                <c:pt idx="483">
                  <c:v>12.1</c:v>
                </c:pt>
                <c:pt idx="484">
                  <c:v>11.2</c:v>
                </c:pt>
                <c:pt idx="485">
                  <c:v>8.1999999999999993</c:v>
                </c:pt>
                <c:pt idx="486">
                  <c:v>5.9</c:v>
                </c:pt>
                <c:pt idx="487">
                  <c:v>9.1</c:v>
                </c:pt>
                <c:pt idx="488">
                  <c:v>8.6</c:v>
                </c:pt>
                <c:pt idx="489">
                  <c:v>8.1999999999999993</c:v>
                </c:pt>
                <c:pt idx="490">
                  <c:v>10.199999999999999</c:v>
                </c:pt>
                <c:pt idx="491">
                  <c:v>7.4</c:v>
                </c:pt>
                <c:pt idx="492">
                  <c:v>8.6999999999999993</c:v>
                </c:pt>
                <c:pt idx="493">
                  <c:v>8.8000000000000007</c:v>
                </c:pt>
                <c:pt idx="494">
                  <c:v>11.9</c:v>
                </c:pt>
                <c:pt idx="495">
                  <c:v>12</c:v>
                </c:pt>
                <c:pt idx="496">
                  <c:v>10.7</c:v>
                </c:pt>
                <c:pt idx="497">
                  <c:v>5.3</c:v>
                </c:pt>
                <c:pt idx="498">
                  <c:v>10.3</c:v>
                </c:pt>
                <c:pt idx="499">
                  <c:v>11.9</c:v>
                </c:pt>
                <c:pt idx="500">
                  <c:v>10.7</c:v>
                </c:pt>
                <c:pt idx="501">
                  <c:v>7.3</c:v>
                </c:pt>
                <c:pt idx="502">
                  <c:v>7.1</c:v>
                </c:pt>
                <c:pt idx="503">
                  <c:v>7.5</c:v>
                </c:pt>
                <c:pt idx="504">
                  <c:v>6.2</c:v>
                </c:pt>
                <c:pt idx="505">
                  <c:v>5.4</c:v>
                </c:pt>
                <c:pt idx="506">
                  <c:v>6.5</c:v>
                </c:pt>
                <c:pt idx="507">
                  <c:v>10.4</c:v>
                </c:pt>
                <c:pt idx="508">
                  <c:v>7.3</c:v>
                </c:pt>
                <c:pt idx="509">
                  <c:v>5.3</c:v>
                </c:pt>
                <c:pt idx="510">
                  <c:v>6</c:v>
                </c:pt>
                <c:pt idx="511">
                  <c:v>10.7</c:v>
                </c:pt>
                <c:pt idx="512">
                  <c:v>9.9</c:v>
                </c:pt>
                <c:pt idx="513">
                  <c:v>8.5</c:v>
                </c:pt>
                <c:pt idx="514">
                  <c:v>9.1</c:v>
                </c:pt>
                <c:pt idx="515">
                  <c:v>6.7</c:v>
                </c:pt>
                <c:pt idx="516">
                  <c:v>10.5</c:v>
                </c:pt>
                <c:pt idx="517">
                  <c:v>15</c:v>
                </c:pt>
                <c:pt idx="518">
                  <c:v>14.5</c:v>
                </c:pt>
                <c:pt idx="519">
                  <c:v>12.3</c:v>
                </c:pt>
                <c:pt idx="520">
                  <c:v>7.3</c:v>
                </c:pt>
                <c:pt idx="521">
                  <c:v>8.6999999999999993</c:v>
                </c:pt>
                <c:pt idx="522">
                  <c:v>10.6</c:v>
                </c:pt>
                <c:pt idx="523">
                  <c:v>13.2</c:v>
                </c:pt>
                <c:pt idx="524">
                  <c:v>12.6</c:v>
                </c:pt>
                <c:pt idx="525">
                  <c:v>10.1</c:v>
                </c:pt>
                <c:pt idx="526">
                  <c:v>11.5</c:v>
                </c:pt>
                <c:pt idx="527">
                  <c:v>8.3000000000000007</c:v>
                </c:pt>
                <c:pt idx="528">
                  <c:v>11.2</c:v>
                </c:pt>
                <c:pt idx="529">
                  <c:v>11.8</c:v>
                </c:pt>
                <c:pt idx="530">
                  <c:v>10.1</c:v>
                </c:pt>
                <c:pt idx="531">
                  <c:v>9.4</c:v>
                </c:pt>
                <c:pt idx="532">
                  <c:v>10.5</c:v>
                </c:pt>
                <c:pt idx="533">
                  <c:v>10.3</c:v>
                </c:pt>
                <c:pt idx="534">
                  <c:v>10.3</c:v>
                </c:pt>
                <c:pt idx="535">
                  <c:v>16.3</c:v>
                </c:pt>
                <c:pt idx="536">
                  <c:v>17.3</c:v>
                </c:pt>
                <c:pt idx="537">
                  <c:v>15.2</c:v>
                </c:pt>
                <c:pt idx="538">
                  <c:v>13.9</c:v>
                </c:pt>
                <c:pt idx="539">
                  <c:v>15</c:v>
                </c:pt>
                <c:pt idx="540">
                  <c:v>15.9</c:v>
                </c:pt>
                <c:pt idx="541">
                  <c:v>14</c:v>
                </c:pt>
                <c:pt idx="542">
                  <c:v>12.9</c:v>
                </c:pt>
                <c:pt idx="543">
                  <c:v>11.4</c:v>
                </c:pt>
                <c:pt idx="544">
                  <c:v>13.5</c:v>
                </c:pt>
                <c:pt idx="545">
                  <c:v>11.9</c:v>
                </c:pt>
                <c:pt idx="546">
                  <c:v>12</c:v>
                </c:pt>
                <c:pt idx="547">
                  <c:v>10.3</c:v>
                </c:pt>
                <c:pt idx="548">
                  <c:v>12.6</c:v>
                </c:pt>
                <c:pt idx="549">
                  <c:v>12.7</c:v>
                </c:pt>
                <c:pt idx="550">
                  <c:v>13.5</c:v>
                </c:pt>
                <c:pt idx="551">
                  <c:v>14</c:v>
                </c:pt>
                <c:pt idx="552">
                  <c:v>12.2</c:v>
                </c:pt>
                <c:pt idx="553">
                  <c:v>13.7</c:v>
                </c:pt>
                <c:pt idx="554">
                  <c:v>13</c:v>
                </c:pt>
                <c:pt idx="555">
                  <c:v>17.100000000000001</c:v>
                </c:pt>
                <c:pt idx="556">
                  <c:v>13.2</c:v>
                </c:pt>
                <c:pt idx="557">
                  <c:v>12.1</c:v>
                </c:pt>
                <c:pt idx="558">
                  <c:v>14.1</c:v>
                </c:pt>
                <c:pt idx="559">
                  <c:v>15.2</c:v>
                </c:pt>
                <c:pt idx="560">
                  <c:v>15.8</c:v>
                </c:pt>
                <c:pt idx="561">
                  <c:v>14</c:v>
                </c:pt>
                <c:pt idx="562">
                  <c:v>12.1</c:v>
                </c:pt>
                <c:pt idx="563">
                  <c:v>13.9</c:v>
                </c:pt>
                <c:pt idx="564">
                  <c:v>15.3</c:v>
                </c:pt>
                <c:pt idx="565">
                  <c:v>15.5</c:v>
                </c:pt>
                <c:pt idx="566">
                  <c:v>15.9</c:v>
                </c:pt>
                <c:pt idx="567">
                  <c:v>16</c:v>
                </c:pt>
                <c:pt idx="568">
                  <c:v>16.100000000000001</c:v>
                </c:pt>
                <c:pt idx="569">
                  <c:v>16.8</c:v>
                </c:pt>
                <c:pt idx="570">
                  <c:v>16.5</c:v>
                </c:pt>
                <c:pt idx="571">
                  <c:v>15.7</c:v>
                </c:pt>
                <c:pt idx="572">
                  <c:v>15.2</c:v>
                </c:pt>
                <c:pt idx="573">
                  <c:v>14.8</c:v>
                </c:pt>
                <c:pt idx="574">
                  <c:v>16.3</c:v>
                </c:pt>
                <c:pt idx="575">
                  <c:v>16.899999999999999</c:v>
                </c:pt>
                <c:pt idx="576">
                  <c:v>15.4</c:v>
                </c:pt>
                <c:pt idx="577">
                  <c:v>13.7</c:v>
                </c:pt>
                <c:pt idx="578">
                  <c:v>16.100000000000001</c:v>
                </c:pt>
                <c:pt idx="579">
                  <c:v>19.8</c:v>
                </c:pt>
                <c:pt idx="580">
                  <c:v>16.7</c:v>
                </c:pt>
                <c:pt idx="581">
                  <c:v>17.100000000000001</c:v>
                </c:pt>
                <c:pt idx="582">
                  <c:v>17.600000000000001</c:v>
                </c:pt>
                <c:pt idx="583">
                  <c:v>18.899999999999999</c:v>
                </c:pt>
                <c:pt idx="584">
                  <c:v>20.9</c:v>
                </c:pt>
                <c:pt idx="585">
                  <c:v>20</c:v>
                </c:pt>
                <c:pt idx="586">
                  <c:v>19.3</c:v>
                </c:pt>
                <c:pt idx="587">
                  <c:v>19.600000000000001</c:v>
                </c:pt>
                <c:pt idx="588">
                  <c:v>21.1</c:v>
                </c:pt>
                <c:pt idx="589">
                  <c:v>22</c:v>
                </c:pt>
                <c:pt idx="590">
                  <c:v>18</c:v>
                </c:pt>
                <c:pt idx="591">
                  <c:v>20.2</c:v>
                </c:pt>
                <c:pt idx="592">
                  <c:v>18.3</c:v>
                </c:pt>
                <c:pt idx="593">
                  <c:v>17.100000000000001</c:v>
                </c:pt>
                <c:pt idx="594">
                  <c:v>22.1</c:v>
                </c:pt>
                <c:pt idx="595">
                  <c:v>19.3</c:v>
                </c:pt>
                <c:pt idx="596">
                  <c:v>19.399999999999999</c:v>
                </c:pt>
                <c:pt idx="597">
                  <c:v>18.2</c:v>
                </c:pt>
                <c:pt idx="598">
                  <c:v>14.7</c:v>
                </c:pt>
                <c:pt idx="599">
                  <c:v>18.7</c:v>
                </c:pt>
                <c:pt idx="600">
                  <c:v>21.5</c:v>
                </c:pt>
                <c:pt idx="601">
                  <c:v>24.8</c:v>
                </c:pt>
                <c:pt idx="602">
                  <c:v>18.2</c:v>
                </c:pt>
                <c:pt idx="603">
                  <c:v>18.3</c:v>
                </c:pt>
                <c:pt idx="604">
                  <c:v>18</c:v>
                </c:pt>
                <c:pt idx="605">
                  <c:v>20.8</c:v>
                </c:pt>
                <c:pt idx="606">
                  <c:v>20.8</c:v>
                </c:pt>
                <c:pt idx="607">
                  <c:v>18</c:v>
                </c:pt>
                <c:pt idx="608">
                  <c:v>18.8</c:v>
                </c:pt>
                <c:pt idx="609">
                  <c:v>22.4</c:v>
                </c:pt>
                <c:pt idx="610">
                  <c:v>22.1</c:v>
                </c:pt>
                <c:pt idx="611">
                  <c:v>22.7</c:v>
                </c:pt>
                <c:pt idx="612">
                  <c:v>23.1</c:v>
                </c:pt>
                <c:pt idx="613">
                  <c:v>22.7</c:v>
                </c:pt>
                <c:pt idx="614">
                  <c:v>21.4</c:v>
                </c:pt>
                <c:pt idx="615">
                  <c:v>22.3</c:v>
                </c:pt>
                <c:pt idx="616">
                  <c:v>19.7</c:v>
                </c:pt>
                <c:pt idx="617">
                  <c:v>18.2</c:v>
                </c:pt>
                <c:pt idx="618">
                  <c:v>18.5</c:v>
                </c:pt>
                <c:pt idx="619">
                  <c:v>14.3</c:v>
                </c:pt>
                <c:pt idx="620">
                  <c:v>15.9</c:v>
                </c:pt>
                <c:pt idx="621">
                  <c:v>15.6</c:v>
                </c:pt>
                <c:pt idx="622">
                  <c:v>14.7</c:v>
                </c:pt>
                <c:pt idx="623">
                  <c:v>15.1</c:v>
                </c:pt>
                <c:pt idx="624">
                  <c:v>17.7</c:v>
                </c:pt>
                <c:pt idx="625">
                  <c:v>16.2</c:v>
                </c:pt>
                <c:pt idx="626">
                  <c:v>15.1</c:v>
                </c:pt>
                <c:pt idx="627">
                  <c:v>16</c:v>
                </c:pt>
                <c:pt idx="628">
                  <c:v>12.7</c:v>
                </c:pt>
                <c:pt idx="629">
                  <c:v>13.8</c:v>
                </c:pt>
                <c:pt idx="630">
                  <c:v>13.9</c:v>
                </c:pt>
                <c:pt idx="631">
                  <c:v>16.600000000000001</c:v>
                </c:pt>
                <c:pt idx="632">
                  <c:v>13.9</c:v>
                </c:pt>
                <c:pt idx="633">
                  <c:v>14</c:v>
                </c:pt>
                <c:pt idx="634">
                  <c:v>15.6</c:v>
                </c:pt>
                <c:pt idx="635">
                  <c:v>14.9</c:v>
                </c:pt>
                <c:pt idx="636">
                  <c:v>14.4</c:v>
                </c:pt>
                <c:pt idx="637">
                  <c:v>14.6</c:v>
                </c:pt>
                <c:pt idx="638">
                  <c:v>15.2</c:v>
                </c:pt>
                <c:pt idx="639">
                  <c:v>15.6</c:v>
                </c:pt>
                <c:pt idx="640">
                  <c:v>12.4</c:v>
                </c:pt>
                <c:pt idx="641">
                  <c:v>14.7</c:v>
                </c:pt>
                <c:pt idx="642">
                  <c:v>13.8</c:v>
                </c:pt>
                <c:pt idx="643">
                  <c:v>13.7</c:v>
                </c:pt>
                <c:pt idx="644">
                  <c:v>11.2</c:v>
                </c:pt>
                <c:pt idx="645">
                  <c:v>15.6</c:v>
                </c:pt>
                <c:pt idx="646">
                  <c:v>16.7</c:v>
                </c:pt>
                <c:pt idx="647">
                  <c:v>16.899999999999999</c:v>
                </c:pt>
                <c:pt idx="648">
                  <c:v>18.2</c:v>
                </c:pt>
                <c:pt idx="649">
                  <c:v>20.8</c:v>
                </c:pt>
                <c:pt idx="650">
                  <c:v>18.600000000000001</c:v>
                </c:pt>
                <c:pt idx="651">
                  <c:v>18</c:v>
                </c:pt>
                <c:pt idx="652">
                  <c:v>17.2</c:v>
                </c:pt>
                <c:pt idx="653">
                  <c:v>18</c:v>
                </c:pt>
                <c:pt idx="654">
                  <c:v>20.9</c:v>
                </c:pt>
                <c:pt idx="655">
                  <c:v>21.2</c:v>
                </c:pt>
                <c:pt idx="656">
                  <c:v>20.9</c:v>
                </c:pt>
                <c:pt idx="657">
                  <c:v>18.8</c:v>
                </c:pt>
                <c:pt idx="658">
                  <c:v>17.8</c:v>
                </c:pt>
                <c:pt idx="659">
                  <c:v>19.8</c:v>
                </c:pt>
                <c:pt idx="660">
                  <c:v>21.1</c:v>
                </c:pt>
                <c:pt idx="661">
                  <c:v>23</c:v>
                </c:pt>
                <c:pt idx="662">
                  <c:v>18.100000000000001</c:v>
                </c:pt>
                <c:pt idx="663">
                  <c:v>17.3</c:v>
                </c:pt>
                <c:pt idx="664">
                  <c:v>18.899999999999999</c:v>
                </c:pt>
                <c:pt idx="665">
                  <c:v>23</c:v>
                </c:pt>
                <c:pt idx="666">
                  <c:v>22.1</c:v>
                </c:pt>
                <c:pt idx="667">
                  <c:v>22.9</c:v>
                </c:pt>
                <c:pt idx="668">
                  <c:v>22.4</c:v>
                </c:pt>
                <c:pt idx="669">
                  <c:v>24.5</c:v>
                </c:pt>
                <c:pt idx="670">
                  <c:v>24.3</c:v>
                </c:pt>
                <c:pt idx="671">
                  <c:v>25.9</c:v>
                </c:pt>
                <c:pt idx="672">
                  <c:v>25.5</c:v>
                </c:pt>
                <c:pt idx="673">
                  <c:v>26.1</c:v>
                </c:pt>
                <c:pt idx="674">
                  <c:v>24.2</c:v>
                </c:pt>
                <c:pt idx="675">
                  <c:v>23.8</c:v>
                </c:pt>
                <c:pt idx="676">
                  <c:v>23.9</c:v>
                </c:pt>
                <c:pt idx="677">
                  <c:v>25.6</c:v>
                </c:pt>
                <c:pt idx="678">
                  <c:v>24</c:v>
                </c:pt>
                <c:pt idx="679">
                  <c:v>24.5</c:v>
                </c:pt>
                <c:pt idx="680">
                  <c:v>24.3</c:v>
                </c:pt>
                <c:pt idx="681">
                  <c:v>24.9</c:v>
                </c:pt>
                <c:pt idx="682">
                  <c:v>26.5</c:v>
                </c:pt>
                <c:pt idx="683">
                  <c:v>26</c:v>
                </c:pt>
                <c:pt idx="684">
                  <c:v>25.9</c:v>
                </c:pt>
                <c:pt idx="685">
                  <c:v>30.4</c:v>
                </c:pt>
                <c:pt idx="686">
                  <c:v>28.9</c:v>
                </c:pt>
                <c:pt idx="687">
                  <c:v>28.6</c:v>
                </c:pt>
                <c:pt idx="688">
                  <c:v>31.9</c:v>
                </c:pt>
                <c:pt idx="689">
                  <c:v>33.200000000000003</c:v>
                </c:pt>
                <c:pt idx="690">
                  <c:v>30.9</c:v>
                </c:pt>
                <c:pt idx="691">
                  <c:v>30.8</c:v>
                </c:pt>
                <c:pt idx="692">
                  <c:v>26.3</c:v>
                </c:pt>
                <c:pt idx="693">
                  <c:v>30.1</c:v>
                </c:pt>
                <c:pt idx="694">
                  <c:v>28.5</c:v>
                </c:pt>
                <c:pt idx="695">
                  <c:v>31.7</c:v>
                </c:pt>
                <c:pt idx="696">
                  <c:v>31.4</c:v>
                </c:pt>
                <c:pt idx="697">
                  <c:v>32.299999999999997</c:v>
                </c:pt>
                <c:pt idx="698">
                  <c:v>29.4</c:v>
                </c:pt>
                <c:pt idx="699">
                  <c:v>29.5</c:v>
                </c:pt>
                <c:pt idx="700">
                  <c:v>31.1</c:v>
                </c:pt>
                <c:pt idx="701">
                  <c:v>31</c:v>
                </c:pt>
                <c:pt idx="702">
                  <c:v>30.2</c:v>
                </c:pt>
                <c:pt idx="703">
                  <c:v>33.6</c:v>
                </c:pt>
                <c:pt idx="704">
                  <c:v>30.9</c:v>
                </c:pt>
                <c:pt idx="705">
                  <c:v>31.9</c:v>
                </c:pt>
                <c:pt idx="706">
                  <c:v>31.9</c:v>
                </c:pt>
                <c:pt idx="707">
                  <c:v>31.6</c:v>
                </c:pt>
                <c:pt idx="708">
                  <c:v>33.9</c:v>
                </c:pt>
                <c:pt idx="709">
                  <c:v>33</c:v>
                </c:pt>
                <c:pt idx="710">
                  <c:v>31.2</c:v>
                </c:pt>
                <c:pt idx="711">
                  <c:v>33.1</c:v>
                </c:pt>
                <c:pt idx="712">
                  <c:v>34.5</c:v>
                </c:pt>
                <c:pt idx="713">
                  <c:v>32.200000000000003</c:v>
                </c:pt>
                <c:pt idx="714">
                  <c:v>29.6</c:v>
                </c:pt>
                <c:pt idx="715">
                  <c:v>32.299999999999997</c:v>
                </c:pt>
                <c:pt idx="716">
                  <c:v>28.9</c:v>
                </c:pt>
                <c:pt idx="717">
                  <c:v>32</c:v>
                </c:pt>
                <c:pt idx="718">
                  <c:v>32.6</c:v>
                </c:pt>
                <c:pt idx="719">
                  <c:v>30.5</c:v>
                </c:pt>
                <c:pt idx="720">
                  <c:v>29.2</c:v>
                </c:pt>
                <c:pt idx="721">
                  <c:v>29.6</c:v>
                </c:pt>
                <c:pt idx="722">
                  <c:v>29.1</c:v>
                </c:pt>
                <c:pt idx="723">
                  <c:v>30.9</c:v>
                </c:pt>
                <c:pt idx="724">
                  <c:v>29.4</c:v>
                </c:pt>
                <c:pt idx="725">
                  <c:v>29.2</c:v>
                </c:pt>
                <c:pt idx="726">
                  <c:v>31</c:v>
                </c:pt>
                <c:pt idx="727">
                  <c:v>30.5</c:v>
                </c:pt>
                <c:pt idx="728">
                  <c:v>25.7</c:v>
                </c:pt>
                <c:pt idx="729">
                  <c:v>27.2</c:v>
                </c:pt>
                <c:pt idx="730">
                  <c:v>28.6</c:v>
                </c:pt>
                <c:pt idx="731">
                  <c:v>27.3</c:v>
                </c:pt>
                <c:pt idx="732">
                  <c:v>28.4</c:v>
                </c:pt>
                <c:pt idx="733">
                  <c:v>29.1</c:v>
                </c:pt>
                <c:pt idx="734">
                  <c:v>29.2</c:v>
                </c:pt>
                <c:pt idx="735">
                  <c:v>32.5</c:v>
                </c:pt>
                <c:pt idx="736">
                  <c:v>33.799999999999997</c:v>
                </c:pt>
                <c:pt idx="737">
                  <c:v>32.700000000000003</c:v>
                </c:pt>
                <c:pt idx="738">
                  <c:v>31.3</c:v>
                </c:pt>
                <c:pt idx="739">
                  <c:v>31.3</c:v>
                </c:pt>
                <c:pt idx="740">
                  <c:v>28.3</c:v>
                </c:pt>
                <c:pt idx="741">
                  <c:v>30.1</c:v>
                </c:pt>
                <c:pt idx="742">
                  <c:v>31.7</c:v>
                </c:pt>
                <c:pt idx="743">
                  <c:v>31.7</c:v>
                </c:pt>
                <c:pt idx="744">
                  <c:v>32.6</c:v>
                </c:pt>
                <c:pt idx="745">
                  <c:v>31.8</c:v>
                </c:pt>
                <c:pt idx="746">
                  <c:v>33.200000000000003</c:v>
                </c:pt>
                <c:pt idx="747">
                  <c:v>35.6</c:v>
                </c:pt>
                <c:pt idx="748">
                  <c:v>35.700000000000003</c:v>
                </c:pt>
                <c:pt idx="749">
                  <c:v>35.4</c:v>
                </c:pt>
                <c:pt idx="750">
                  <c:v>34.5</c:v>
                </c:pt>
                <c:pt idx="751">
                  <c:v>34</c:v>
                </c:pt>
                <c:pt idx="752">
                  <c:v>33.6</c:v>
                </c:pt>
                <c:pt idx="753">
                  <c:v>33.6</c:v>
                </c:pt>
                <c:pt idx="754">
                  <c:v>31.1</c:v>
                </c:pt>
                <c:pt idx="755">
                  <c:v>31.1</c:v>
                </c:pt>
                <c:pt idx="756">
                  <c:v>31.3</c:v>
                </c:pt>
                <c:pt idx="757">
                  <c:v>32.700000000000003</c:v>
                </c:pt>
                <c:pt idx="758">
                  <c:v>32.5</c:v>
                </c:pt>
                <c:pt idx="759">
                  <c:v>34</c:v>
                </c:pt>
                <c:pt idx="760">
                  <c:v>35.4</c:v>
                </c:pt>
                <c:pt idx="761">
                  <c:v>36.299999999999997</c:v>
                </c:pt>
                <c:pt idx="762">
                  <c:v>36</c:v>
                </c:pt>
                <c:pt idx="763">
                  <c:v>33.299999999999997</c:v>
                </c:pt>
                <c:pt idx="764">
                  <c:v>35.5</c:v>
                </c:pt>
                <c:pt idx="765">
                  <c:v>37</c:v>
                </c:pt>
                <c:pt idx="766">
                  <c:v>37.1</c:v>
                </c:pt>
                <c:pt idx="767">
                  <c:v>35.200000000000003</c:v>
                </c:pt>
                <c:pt idx="768">
                  <c:v>35.700000000000003</c:v>
                </c:pt>
                <c:pt idx="769">
                  <c:v>33</c:v>
                </c:pt>
                <c:pt idx="770">
                  <c:v>34.9</c:v>
                </c:pt>
                <c:pt idx="771">
                  <c:v>38.200000000000003</c:v>
                </c:pt>
                <c:pt idx="772">
                  <c:v>37.6</c:v>
                </c:pt>
                <c:pt idx="773">
                  <c:v>35.1</c:v>
                </c:pt>
                <c:pt idx="774">
                  <c:v>34.700000000000003</c:v>
                </c:pt>
                <c:pt idx="775">
                  <c:v>31.5</c:v>
                </c:pt>
                <c:pt idx="776">
                  <c:v>33.700000000000003</c:v>
                </c:pt>
                <c:pt idx="777">
                  <c:v>42.1</c:v>
                </c:pt>
                <c:pt idx="778">
                  <c:v>38.799999999999997</c:v>
                </c:pt>
                <c:pt idx="779">
                  <c:v>34.700000000000003</c:v>
                </c:pt>
                <c:pt idx="780">
                  <c:v>38.4</c:v>
                </c:pt>
                <c:pt idx="781">
                  <c:v>38.4</c:v>
                </c:pt>
                <c:pt idx="782">
                  <c:v>41.2</c:v>
                </c:pt>
                <c:pt idx="783">
                  <c:v>41.3</c:v>
                </c:pt>
                <c:pt idx="784">
                  <c:v>44</c:v>
                </c:pt>
                <c:pt idx="785">
                  <c:v>43.2</c:v>
                </c:pt>
                <c:pt idx="786">
                  <c:v>41.6</c:v>
                </c:pt>
                <c:pt idx="787">
                  <c:v>40.5</c:v>
                </c:pt>
                <c:pt idx="788">
                  <c:v>42.2</c:v>
                </c:pt>
                <c:pt idx="789">
                  <c:v>43.2</c:v>
                </c:pt>
                <c:pt idx="790">
                  <c:v>43.1</c:v>
                </c:pt>
                <c:pt idx="791">
                  <c:v>42.3</c:v>
                </c:pt>
                <c:pt idx="792">
                  <c:v>40.799999999999997</c:v>
                </c:pt>
                <c:pt idx="793">
                  <c:v>39.799999999999997</c:v>
                </c:pt>
                <c:pt idx="794">
                  <c:v>42.8</c:v>
                </c:pt>
                <c:pt idx="795">
                  <c:v>43.7</c:v>
                </c:pt>
                <c:pt idx="796">
                  <c:v>45</c:v>
                </c:pt>
                <c:pt idx="797">
                  <c:v>46.1</c:v>
                </c:pt>
                <c:pt idx="798">
                  <c:v>44.1</c:v>
                </c:pt>
                <c:pt idx="799">
                  <c:v>44.9</c:v>
                </c:pt>
                <c:pt idx="800">
                  <c:v>45</c:v>
                </c:pt>
                <c:pt idx="801">
                  <c:v>47.3</c:v>
                </c:pt>
                <c:pt idx="802">
                  <c:v>44.9</c:v>
                </c:pt>
                <c:pt idx="803">
                  <c:v>49.4</c:v>
                </c:pt>
                <c:pt idx="804">
                  <c:v>49.5</c:v>
                </c:pt>
                <c:pt idx="805">
                  <c:v>47.3</c:v>
                </c:pt>
                <c:pt idx="806">
                  <c:v>47.8</c:v>
                </c:pt>
                <c:pt idx="807">
                  <c:v>49.3</c:v>
                </c:pt>
                <c:pt idx="808">
                  <c:v>50</c:v>
                </c:pt>
                <c:pt idx="809">
                  <c:v>51.7</c:v>
                </c:pt>
                <c:pt idx="810">
                  <c:v>48.4</c:v>
                </c:pt>
                <c:pt idx="811">
                  <c:v>45</c:v>
                </c:pt>
                <c:pt idx="812">
                  <c:v>48.2</c:v>
                </c:pt>
                <c:pt idx="813">
                  <c:v>47.7</c:v>
                </c:pt>
                <c:pt idx="814">
                  <c:v>46</c:v>
                </c:pt>
                <c:pt idx="815">
                  <c:v>45.9</c:v>
                </c:pt>
                <c:pt idx="816">
                  <c:v>42.7</c:v>
                </c:pt>
                <c:pt idx="817">
                  <c:v>47.5</c:v>
                </c:pt>
                <c:pt idx="818">
                  <c:v>51.5</c:v>
                </c:pt>
                <c:pt idx="819">
                  <c:v>47.5</c:v>
                </c:pt>
                <c:pt idx="820">
                  <c:v>50.6</c:v>
                </c:pt>
                <c:pt idx="821">
                  <c:v>47.6</c:v>
                </c:pt>
                <c:pt idx="822">
                  <c:v>46.9</c:v>
                </c:pt>
                <c:pt idx="823">
                  <c:v>47.3</c:v>
                </c:pt>
                <c:pt idx="824">
                  <c:v>46.2</c:v>
                </c:pt>
                <c:pt idx="825">
                  <c:v>50</c:v>
                </c:pt>
                <c:pt idx="826">
                  <c:v>48.4</c:v>
                </c:pt>
                <c:pt idx="827">
                  <c:v>48.7</c:v>
                </c:pt>
                <c:pt idx="828">
                  <c:v>47.2</c:v>
                </c:pt>
                <c:pt idx="829">
                  <c:v>46.4</c:v>
                </c:pt>
                <c:pt idx="830">
                  <c:v>45.8</c:v>
                </c:pt>
                <c:pt idx="831">
                  <c:v>46.1</c:v>
                </c:pt>
                <c:pt idx="832">
                  <c:v>49</c:v>
                </c:pt>
                <c:pt idx="833">
                  <c:v>48.6</c:v>
                </c:pt>
                <c:pt idx="834">
                  <c:v>49.9</c:v>
                </c:pt>
                <c:pt idx="835">
                  <c:v>47.9</c:v>
                </c:pt>
                <c:pt idx="836">
                  <c:v>46.9</c:v>
                </c:pt>
                <c:pt idx="837">
                  <c:v>46.8</c:v>
                </c:pt>
                <c:pt idx="838">
                  <c:v>44.6</c:v>
                </c:pt>
                <c:pt idx="839">
                  <c:v>44</c:v>
                </c:pt>
                <c:pt idx="840">
                  <c:v>42.7</c:v>
                </c:pt>
                <c:pt idx="841">
                  <c:v>46.3</c:v>
                </c:pt>
                <c:pt idx="842">
                  <c:v>46.3</c:v>
                </c:pt>
                <c:pt idx="843">
                  <c:v>46.8</c:v>
                </c:pt>
                <c:pt idx="844">
                  <c:v>44.5</c:v>
                </c:pt>
                <c:pt idx="845">
                  <c:v>43.1</c:v>
                </c:pt>
                <c:pt idx="846">
                  <c:v>45.7</c:v>
                </c:pt>
                <c:pt idx="847">
                  <c:v>46.3</c:v>
                </c:pt>
                <c:pt idx="848">
                  <c:v>47.8</c:v>
                </c:pt>
                <c:pt idx="849">
                  <c:v>48.6</c:v>
                </c:pt>
                <c:pt idx="850">
                  <c:v>52.4</c:v>
                </c:pt>
                <c:pt idx="851">
                  <c:v>49.7</c:v>
                </c:pt>
                <c:pt idx="852">
                  <c:v>47.5</c:v>
                </c:pt>
                <c:pt idx="853">
                  <c:v>46.6</c:v>
                </c:pt>
                <c:pt idx="854">
                  <c:v>46.3</c:v>
                </c:pt>
                <c:pt idx="855">
                  <c:v>47.3</c:v>
                </c:pt>
                <c:pt idx="856">
                  <c:v>46</c:v>
                </c:pt>
                <c:pt idx="857">
                  <c:v>44.6</c:v>
                </c:pt>
                <c:pt idx="858">
                  <c:v>44</c:v>
                </c:pt>
                <c:pt idx="859">
                  <c:v>45</c:v>
                </c:pt>
                <c:pt idx="860">
                  <c:v>46.2</c:v>
                </c:pt>
                <c:pt idx="861">
                  <c:v>46.6</c:v>
                </c:pt>
                <c:pt idx="862">
                  <c:v>48.1</c:v>
                </c:pt>
                <c:pt idx="863">
                  <c:v>50</c:v>
                </c:pt>
                <c:pt idx="864">
                  <c:v>48.3</c:v>
                </c:pt>
                <c:pt idx="865">
                  <c:v>47.8</c:v>
                </c:pt>
                <c:pt idx="866">
                  <c:v>47.1</c:v>
                </c:pt>
                <c:pt idx="867">
                  <c:v>47.8</c:v>
                </c:pt>
                <c:pt idx="868">
                  <c:v>44.4</c:v>
                </c:pt>
                <c:pt idx="869">
                  <c:v>47.7</c:v>
                </c:pt>
                <c:pt idx="870">
                  <c:v>47.1</c:v>
                </c:pt>
                <c:pt idx="871">
                  <c:v>46.6</c:v>
                </c:pt>
                <c:pt idx="872">
                  <c:v>47</c:v>
                </c:pt>
                <c:pt idx="873">
                  <c:v>48.2</c:v>
                </c:pt>
                <c:pt idx="874">
                  <c:v>47.8</c:v>
                </c:pt>
                <c:pt idx="875">
                  <c:v>51.8</c:v>
                </c:pt>
                <c:pt idx="876">
                  <c:v>49.6</c:v>
                </c:pt>
                <c:pt idx="877">
                  <c:v>48.6</c:v>
                </c:pt>
                <c:pt idx="878">
                  <c:v>48.9</c:v>
                </c:pt>
                <c:pt idx="879">
                  <c:v>51.3</c:v>
                </c:pt>
                <c:pt idx="880">
                  <c:v>50.6</c:v>
                </c:pt>
                <c:pt idx="881">
                  <c:v>47.9</c:v>
                </c:pt>
                <c:pt idx="882">
                  <c:v>47.6</c:v>
                </c:pt>
                <c:pt idx="883">
                  <c:v>48.9</c:v>
                </c:pt>
                <c:pt idx="884">
                  <c:v>50.8</c:v>
                </c:pt>
                <c:pt idx="885">
                  <c:v>51.1</c:v>
                </c:pt>
                <c:pt idx="886">
                  <c:v>52.6</c:v>
                </c:pt>
                <c:pt idx="887">
                  <c:v>54</c:v>
                </c:pt>
                <c:pt idx="888">
                  <c:v>52.5</c:v>
                </c:pt>
                <c:pt idx="889">
                  <c:v>53.1</c:v>
                </c:pt>
                <c:pt idx="890">
                  <c:v>50.9</c:v>
                </c:pt>
                <c:pt idx="891">
                  <c:v>51.2</c:v>
                </c:pt>
              </c:numCache>
            </c:numRef>
          </c:yVal>
          <c:smooth val="1"/>
          <c:extLst>
            <c:ext xmlns:c16="http://schemas.microsoft.com/office/drawing/2014/chart" uri="{C3380CC4-5D6E-409C-BE32-E72D297353CC}">
              <c16:uniqueId val="{00000001-9FBF-B343-B727-CF9689D51981}"/>
            </c:ext>
          </c:extLst>
        </c:ser>
        <c:dLbls>
          <c:showLegendKey val="0"/>
          <c:showVal val="0"/>
          <c:showCatName val="0"/>
          <c:showSerName val="0"/>
          <c:showPercent val="0"/>
          <c:showBubbleSize val="0"/>
        </c:dLbls>
        <c:axId val="-2119517592"/>
        <c:axId val="2142273496"/>
      </c:scatterChart>
      <c:valAx>
        <c:axId val="-21195175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solidFill>
                      <a:schemeClr val="tx1"/>
                    </a:solidFill>
                  </a:rPr>
                  <a:t>Year</a:t>
                </a:r>
              </a:p>
            </c:rich>
          </c:tx>
          <c:layout>
            <c:manualLayout>
              <c:xMode val="edge"/>
              <c:yMode val="edge"/>
              <c:x val="0.48022292563977098"/>
              <c:y val="0.911244574529793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2142273496"/>
        <c:crosses val="autoZero"/>
        <c:crossBetween val="midCat"/>
      </c:valAx>
      <c:valAx>
        <c:axId val="2142273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solidFill>
                      <a:schemeClr val="tx1"/>
                    </a:solidFill>
                  </a:rPr>
                  <a:t>Change of Mean Sea Level (mm)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2119517592"/>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i="0" baseline="0">
                <a:solidFill>
                  <a:schemeClr val="tx1"/>
                </a:solidFill>
                <a:effectLst/>
              </a:rPr>
              <a:t>Change of Mean Sea Level (mm) from 2010-2017</a:t>
            </a:r>
            <a:endParaRPr lang="en-US" sz="1400" b="1">
              <a:solidFill>
                <a:schemeClr val="tx1"/>
              </a:solidFill>
              <a:effectLst/>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scatterChart>
        <c:scatterStyle val="smoothMarker"/>
        <c:varyColors val="0"/>
        <c:ser>
          <c:idx val="0"/>
          <c:order val="0"/>
          <c:spPr>
            <a:ln w="25400" cap="rnd">
              <a:solidFill>
                <a:schemeClr val="accent1"/>
              </a:solidFill>
              <a:round/>
            </a:ln>
            <a:effectLst/>
          </c:spPr>
          <c:marker>
            <c:symbol val="none"/>
          </c:marker>
          <c:trendline>
            <c:spPr>
              <a:ln w="19050" cap="rnd">
                <a:solidFill>
                  <a:schemeClr val="tx1"/>
                </a:solidFill>
                <a:prstDash val="solid"/>
              </a:ln>
              <a:effectLst/>
            </c:spPr>
            <c:trendlineType val="linear"/>
            <c:dispRSqr val="0"/>
            <c:dispEq val="1"/>
            <c:trendlineLbl>
              <c:layout>
                <c:manualLayout>
                  <c:x val="-0.2046206186404218"/>
                  <c:y val="0.10624601501317246"/>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'SeaLevelData 1993-2017'!$A$597:$A$893</c:f>
              <c:numCache>
                <c:formatCode>General</c:formatCode>
                <c:ptCount val="297"/>
                <c:pt idx="0">
                  <c:v>2010.0070000000001</c:v>
                </c:pt>
                <c:pt idx="1">
                  <c:v>2010.0340000000001</c:v>
                </c:pt>
                <c:pt idx="2">
                  <c:v>2010.0609999999999</c:v>
                </c:pt>
                <c:pt idx="3">
                  <c:v>2010.088</c:v>
                </c:pt>
                <c:pt idx="4">
                  <c:v>2010.115</c:v>
                </c:pt>
                <c:pt idx="5">
                  <c:v>2010.143</c:v>
                </c:pt>
                <c:pt idx="6">
                  <c:v>2010.17</c:v>
                </c:pt>
                <c:pt idx="7">
                  <c:v>2010.1969999999999</c:v>
                </c:pt>
                <c:pt idx="8">
                  <c:v>2010.2239999999999</c:v>
                </c:pt>
                <c:pt idx="9">
                  <c:v>2010.251</c:v>
                </c:pt>
                <c:pt idx="10">
                  <c:v>2010.278</c:v>
                </c:pt>
                <c:pt idx="11">
                  <c:v>2010.306</c:v>
                </c:pt>
                <c:pt idx="12">
                  <c:v>2010.3330000000001</c:v>
                </c:pt>
                <c:pt idx="13">
                  <c:v>2010.36</c:v>
                </c:pt>
                <c:pt idx="14">
                  <c:v>2010.3869999999999</c:v>
                </c:pt>
                <c:pt idx="15">
                  <c:v>2010.414</c:v>
                </c:pt>
                <c:pt idx="16">
                  <c:v>2010.441</c:v>
                </c:pt>
                <c:pt idx="17">
                  <c:v>2010.4690000000001</c:v>
                </c:pt>
                <c:pt idx="18">
                  <c:v>2010.4960000000001</c:v>
                </c:pt>
                <c:pt idx="19">
                  <c:v>2010.5229999999999</c:v>
                </c:pt>
                <c:pt idx="20">
                  <c:v>2010.55</c:v>
                </c:pt>
                <c:pt idx="21">
                  <c:v>2010.577</c:v>
                </c:pt>
                <c:pt idx="22">
                  <c:v>2010.604</c:v>
                </c:pt>
                <c:pt idx="23">
                  <c:v>2010.6320000000001</c:v>
                </c:pt>
                <c:pt idx="24">
                  <c:v>2010.6590000000001</c:v>
                </c:pt>
                <c:pt idx="25">
                  <c:v>2010.6859999999999</c:v>
                </c:pt>
                <c:pt idx="26">
                  <c:v>2010.713</c:v>
                </c:pt>
                <c:pt idx="27">
                  <c:v>2010.74</c:v>
                </c:pt>
                <c:pt idx="28">
                  <c:v>2010.7670000000001</c:v>
                </c:pt>
                <c:pt idx="29">
                  <c:v>2010.7950000000001</c:v>
                </c:pt>
                <c:pt idx="30">
                  <c:v>2010.8219999999999</c:v>
                </c:pt>
                <c:pt idx="31">
                  <c:v>2010.8489999999999</c:v>
                </c:pt>
                <c:pt idx="32">
                  <c:v>2010.876</c:v>
                </c:pt>
                <c:pt idx="33">
                  <c:v>2010.903</c:v>
                </c:pt>
                <c:pt idx="34">
                  <c:v>2010.93</c:v>
                </c:pt>
                <c:pt idx="35">
                  <c:v>2010.9580000000001</c:v>
                </c:pt>
                <c:pt idx="36">
                  <c:v>2010.9849999999999</c:v>
                </c:pt>
                <c:pt idx="37">
                  <c:v>2011.0119999999999</c:v>
                </c:pt>
                <c:pt idx="38">
                  <c:v>2011.039</c:v>
                </c:pt>
                <c:pt idx="39">
                  <c:v>2011.066</c:v>
                </c:pt>
                <c:pt idx="40">
                  <c:v>2011.0930000000001</c:v>
                </c:pt>
                <c:pt idx="41">
                  <c:v>2011.1210000000001</c:v>
                </c:pt>
                <c:pt idx="42">
                  <c:v>2011.1479999999999</c:v>
                </c:pt>
                <c:pt idx="43">
                  <c:v>2011.175</c:v>
                </c:pt>
                <c:pt idx="44">
                  <c:v>2011.202</c:v>
                </c:pt>
                <c:pt idx="45">
                  <c:v>2011.229</c:v>
                </c:pt>
                <c:pt idx="46">
                  <c:v>2011.2560000000001</c:v>
                </c:pt>
                <c:pt idx="47">
                  <c:v>2011.2840000000001</c:v>
                </c:pt>
                <c:pt idx="48">
                  <c:v>2011.3109999999999</c:v>
                </c:pt>
                <c:pt idx="49">
                  <c:v>2011.338</c:v>
                </c:pt>
                <c:pt idx="50">
                  <c:v>2011.365</c:v>
                </c:pt>
                <c:pt idx="51">
                  <c:v>2011.3920000000001</c:v>
                </c:pt>
                <c:pt idx="52">
                  <c:v>2011.4190000000001</c:v>
                </c:pt>
                <c:pt idx="53">
                  <c:v>2011.4469999999999</c:v>
                </c:pt>
                <c:pt idx="54">
                  <c:v>2011.4739999999999</c:v>
                </c:pt>
                <c:pt idx="55">
                  <c:v>2011.501</c:v>
                </c:pt>
                <c:pt idx="56">
                  <c:v>2011.528</c:v>
                </c:pt>
                <c:pt idx="57">
                  <c:v>2011.5550000000001</c:v>
                </c:pt>
                <c:pt idx="58">
                  <c:v>2011.5820000000001</c:v>
                </c:pt>
                <c:pt idx="59">
                  <c:v>2011.61</c:v>
                </c:pt>
                <c:pt idx="60">
                  <c:v>2011.6369999999999</c:v>
                </c:pt>
                <c:pt idx="61">
                  <c:v>2011.664</c:v>
                </c:pt>
                <c:pt idx="62">
                  <c:v>2011.691</c:v>
                </c:pt>
                <c:pt idx="63">
                  <c:v>2011.7180000000001</c:v>
                </c:pt>
                <c:pt idx="64">
                  <c:v>2011.7449999999999</c:v>
                </c:pt>
                <c:pt idx="65">
                  <c:v>2011.7729999999999</c:v>
                </c:pt>
                <c:pt idx="66">
                  <c:v>2011.8</c:v>
                </c:pt>
                <c:pt idx="67">
                  <c:v>2011.827</c:v>
                </c:pt>
                <c:pt idx="68">
                  <c:v>2011.854</c:v>
                </c:pt>
                <c:pt idx="69">
                  <c:v>2011.8810000000001</c:v>
                </c:pt>
                <c:pt idx="70">
                  <c:v>2011.9079999999999</c:v>
                </c:pt>
                <c:pt idx="71">
                  <c:v>2011.9359999999999</c:v>
                </c:pt>
                <c:pt idx="72">
                  <c:v>2011.963</c:v>
                </c:pt>
                <c:pt idx="73">
                  <c:v>2011.99</c:v>
                </c:pt>
                <c:pt idx="74">
                  <c:v>2012.0170000000001</c:v>
                </c:pt>
                <c:pt idx="75">
                  <c:v>2012.0440000000001</c:v>
                </c:pt>
                <c:pt idx="76">
                  <c:v>2012.0709999999999</c:v>
                </c:pt>
                <c:pt idx="77">
                  <c:v>2012.098</c:v>
                </c:pt>
                <c:pt idx="78">
                  <c:v>2012.125</c:v>
                </c:pt>
                <c:pt idx="79">
                  <c:v>2012.153</c:v>
                </c:pt>
                <c:pt idx="80">
                  <c:v>2012.18</c:v>
                </c:pt>
                <c:pt idx="81">
                  <c:v>2012.2070000000001</c:v>
                </c:pt>
                <c:pt idx="82">
                  <c:v>2012.2339999999999</c:v>
                </c:pt>
                <c:pt idx="83">
                  <c:v>2012.261</c:v>
                </c:pt>
                <c:pt idx="84">
                  <c:v>2012.288</c:v>
                </c:pt>
                <c:pt idx="85">
                  <c:v>2012.3150000000001</c:v>
                </c:pt>
                <c:pt idx="86">
                  <c:v>2012.3420000000001</c:v>
                </c:pt>
                <c:pt idx="87">
                  <c:v>2012.3689999999999</c:v>
                </c:pt>
                <c:pt idx="88">
                  <c:v>2012.396</c:v>
                </c:pt>
                <c:pt idx="89">
                  <c:v>2012.423</c:v>
                </c:pt>
                <c:pt idx="90">
                  <c:v>2012.451</c:v>
                </c:pt>
                <c:pt idx="91">
                  <c:v>2012.4780000000001</c:v>
                </c:pt>
                <c:pt idx="92">
                  <c:v>2012.5050000000001</c:v>
                </c:pt>
                <c:pt idx="93">
                  <c:v>2012.5319999999999</c:v>
                </c:pt>
                <c:pt idx="94">
                  <c:v>2012.559</c:v>
                </c:pt>
                <c:pt idx="95">
                  <c:v>2012.586</c:v>
                </c:pt>
                <c:pt idx="96">
                  <c:v>2012.6130000000001</c:v>
                </c:pt>
                <c:pt idx="97">
                  <c:v>2012.64</c:v>
                </c:pt>
                <c:pt idx="98">
                  <c:v>2012.6669999999999</c:v>
                </c:pt>
                <c:pt idx="99">
                  <c:v>2012.694</c:v>
                </c:pt>
                <c:pt idx="100">
                  <c:v>2012.721</c:v>
                </c:pt>
                <c:pt idx="101">
                  <c:v>2012.748</c:v>
                </c:pt>
                <c:pt idx="102">
                  <c:v>2012.7760000000001</c:v>
                </c:pt>
                <c:pt idx="103">
                  <c:v>2012.8030000000001</c:v>
                </c:pt>
                <c:pt idx="104">
                  <c:v>2012.83</c:v>
                </c:pt>
                <c:pt idx="105">
                  <c:v>2012.857</c:v>
                </c:pt>
                <c:pt idx="106">
                  <c:v>2012.884</c:v>
                </c:pt>
                <c:pt idx="107">
                  <c:v>2012.9110000000001</c:v>
                </c:pt>
                <c:pt idx="108">
                  <c:v>2012.9380000000001</c:v>
                </c:pt>
                <c:pt idx="109">
                  <c:v>2012.9649999999999</c:v>
                </c:pt>
                <c:pt idx="110">
                  <c:v>2012.992</c:v>
                </c:pt>
                <c:pt idx="111">
                  <c:v>2013.019</c:v>
                </c:pt>
                <c:pt idx="112">
                  <c:v>2013.047</c:v>
                </c:pt>
                <c:pt idx="113">
                  <c:v>2013.0740000000001</c:v>
                </c:pt>
                <c:pt idx="114">
                  <c:v>2013.1010000000001</c:v>
                </c:pt>
                <c:pt idx="115">
                  <c:v>2013.1279999999999</c:v>
                </c:pt>
                <c:pt idx="116">
                  <c:v>2013.155</c:v>
                </c:pt>
                <c:pt idx="117">
                  <c:v>2013.182</c:v>
                </c:pt>
                <c:pt idx="118">
                  <c:v>2013.21</c:v>
                </c:pt>
                <c:pt idx="119">
                  <c:v>2013.232</c:v>
                </c:pt>
                <c:pt idx="120">
                  <c:v>2013.269</c:v>
                </c:pt>
                <c:pt idx="121">
                  <c:v>2013.2909999999999</c:v>
                </c:pt>
                <c:pt idx="122">
                  <c:v>2013.318</c:v>
                </c:pt>
                <c:pt idx="123">
                  <c:v>2013.345</c:v>
                </c:pt>
                <c:pt idx="124">
                  <c:v>2013.373</c:v>
                </c:pt>
                <c:pt idx="125">
                  <c:v>2013.4</c:v>
                </c:pt>
                <c:pt idx="126">
                  <c:v>2013.4269999999999</c:v>
                </c:pt>
                <c:pt idx="127">
                  <c:v>2013.454</c:v>
                </c:pt>
                <c:pt idx="128">
                  <c:v>2013.481</c:v>
                </c:pt>
                <c:pt idx="129">
                  <c:v>2013.508</c:v>
                </c:pt>
                <c:pt idx="130">
                  <c:v>2013.5360000000001</c:v>
                </c:pt>
                <c:pt idx="131">
                  <c:v>2013.5630000000001</c:v>
                </c:pt>
                <c:pt idx="132">
                  <c:v>2013.59</c:v>
                </c:pt>
                <c:pt idx="133">
                  <c:v>2013.617</c:v>
                </c:pt>
                <c:pt idx="134">
                  <c:v>2013.644</c:v>
                </c:pt>
                <c:pt idx="135">
                  <c:v>2013.6679999999999</c:v>
                </c:pt>
                <c:pt idx="136">
                  <c:v>2013.7049999999999</c:v>
                </c:pt>
                <c:pt idx="137">
                  <c:v>2013.7260000000001</c:v>
                </c:pt>
                <c:pt idx="138">
                  <c:v>2013.7529999999999</c:v>
                </c:pt>
                <c:pt idx="139">
                  <c:v>2013.78</c:v>
                </c:pt>
                <c:pt idx="140">
                  <c:v>2013.807</c:v>
                </c:pt>
                <c:pt idx="141">
                  <c:v>2013.8340000000001</c:v>
                </c:pt>
                <c:pt idx="142">
                  <c:v>2013.8620000000001</c:v>
                </c:pt>
                <c:pt idx="143">
                  <c:v>2013.8889999999999</c:v>
                </c:pt>
                <c:pt idx="144">
                  <c:v>2013.9159999999999</c:v>
                </c:pt>
                <c:pt idx="145">
                  <c:v>2013.943</c:v>
                </c:pt>
                <c:pt idx="146">
                  <c:v>2013.97</c:v>
                </c:pt>
                <c:pt idx="147">
                  <c:v>2013.9970000000001</c:v>
                </c:pt>
                <c:pt idx="148">
                  <c:v>2014.0250000000001</c:v>
                </c:pt>
                <c:pt idx="149">
                  <c:v>2014.0519999999999</c:v>
                </c:pt>
                <c:pt idx="150">
                  <c:v>2014.079</c:v>
                </c:pt>
                <c:pt idx="151">
                  <c:v>2014.106</c:v>
                </c:pt>
                <c:pt idx="152">
                  <c:v>2014.133</c:v>
                </c:pt>
                <c:pt idx="153">
                  <c:v>2014.16</c:v>
                </c:pt>
                <c:pt idx="154">
                  <c:v>2014.1880000000001</c:v>
                </c:pt>
                <c:pt idx="155">
                  <c:v>2014.2149999999999</c:v>
                </c:pt>
                <c:pt idx="156">
                  <c:v>2014.242</c:v>
                </c:pt>
                <c:pt idx="157">
                  <c:v>2014.269</c:v>
                </c:pt>
                <c:pt idx="158">
                  <c:v>2014.296</c:v>
                </c:pt>
                <c:pt idx="159">
                  <c:v>2014.3230000000001</c:v>
                </c:pt>
                <c:pt idx="160">
                  <c:v>2014.3510000000001</c:v>
                </c:pt>
                <c:pt idx="161">
                  <c:v>2014.3779999999999</c:v>
                </c:pt>
                <c:pt idx="162">
                  <c:v>2014.405</c:v>
                </c:pt>
                <c:pt idx="163">
                  <c:v>2014.432</c:v>
                </c:pt>
                <c:pt idx="164">
                  <c:v>2014.4590000000001</c:v>
                </c:pt>
                <c:pt idx="165">
                  <c:v>2014.4860000000001</c:v>
                </c:pt>
                <c:pt idx="166">
                  <c:v>2014.5139999999999</c:v>
                </c:pt>
                <c:pt idx="167">
                  <c:v>2014.5409999999999</c:v>
                </c:pt>
                <c:pt idx="168">
                  <c:v>2014.568</c:v>
                </c:pt>
                <c:pt idx="169">
                  <c:v>2014.595</c:v>
                </c:pt>
                <c:pt idx="170">
                  <c:v>2014.6220000000001</c:v>
                </c:pt>
                <c:pt idx="171">
                  <c:v>2014.6489999999999</c:v>
                </c:pt>
                <c:pt idx="172">
                  <c:v>2014.6769999999999</c:v>
                </c:pt>
                <c:pt idx="173">
                  <c:v>2014.704</c:v>
                </c:pt>
                <c:pt idx="174">
                  <c:v>2014.731</c:v>
                </c:pt>
                <c:pt idx="175">
                  <c:v>2014.758</c:v>
                </c:pt>
                <c:pt idx="176">
                  <c:v>2014.7850000000001</c:v>
                </c:pt>
                <c:pt idx="177">
                  <c:v>2014.8119999999999</c:v>
                </c:pt>
                <c:pt idx="178">
                  <c:v>2014.84</c:v>
                </c:pt>
                <c:pt idx="179">
                  <c:v>2014.867</c:v>
                </c:pt>
                <c:pt idx="180">
                  <c:v>2014.894</c:v>
                </c:pt>
                <c:pt idx="181">
                  <c:v>2014.921</c:v>
                </c:pt>
                <c:pt idx="182">
                  <c:v>2014.9480000000001</c:v>
                </c:pt>
                <c:pt idx="183">
                  <c:v>2014.9760000000001</c:v>
                </c:pt>
                <c:pt idx="184">
                  <c:v>2015.0029999999999</c:v>
                </c:pt>
                <c:pt idx="185">
                  <c:v>2015.03</c:v>
                </c:pt>
                <c:pt idx="186">
                  <c:v>2015.057</c:v>
                </c:pt>
                <c:pt idx="187">
                  <c:v>2015.0840000000001</c:v>
                </c:pt>
                <c:pt idx="188">
                  <c:v>2015.1110000000001</c:v>
                </c:pt>
                <c:pt idx="189">
                  <c:v>2015.1379999999999</c:v>
                </c:pt>
                <c:pt idx="190">
                  <c:v>2015.1659999999999</c:v>
                </c:pt>
                <c:pt idx="191">
                  <c:v>2015.193</c:v>
                </c:pt>
                <c:pt idx="192">
                  <c:v>2015.22</c:v>
                </c:pt>
                <c:pt idx="193">
                  <c:v>2015.2470000000001</c:v>
                </c:pt>
                <c:pt idx="194">
                  <c:v>2015.2739999999999</c:v>
                </c:pt>
                <c:pt idx="195">
                  <c:v>2015.3009999999999</c:v>
                </c:pt>
                <c:pt idx="196">
                  <c:v>2015.329</c:v>
                </c:pt>
                <c:pt idx="197">
                  <c:v>2015.356</c:v>
                </c:pt>
                <c:pt idx="198">
                  <c:v>2015.383</c:v>
                </c:pt>
                <c:pt idx="199">
                  <c:v>2015.41</c:v>
                </c:pt>
                <c:pt idx="200">
                  <c:v>2015.4369999999999</c:v>
                </c:pt>
                <c:pt idx="201">
                  <c:v>2015.4639999999999</c:v>
                </c:pt>
                <c:pt idx="202">
                  <c:v>2015.492</c:v>
                </c:pt>
                <c:pt idx="203">
                  <c:v>2015.519</c:v>
                </c:pt>
                <c:pt idx="204">
                  <c:v>2015.546</c:v>
                </c:pt>
                <c:pt idx="205">
                  <c:v>2015.5730000000001</c:v>
                </c:pt>
                <c:pt idx="206">
                  <c:v>2015.6</c:v>
                </c:pt>
                <c:pt idx="207">
                  <c:v>2015.627</c:v>
                </c:pt>
                <c:pt idx="208">
                  <c:v>2015.655</c:v>
                </c:pt>
                <c:pt idx="209">
                  <c:v>2015.682</c:v>
                </c:pt>
                <c:pt idx="210">
                  <c:v>2015.7090000000001</c:v>
                </c:pt>
                <c:pt idx="211">
                  <c:v>2015.7360000000001</c:v>
                </c:pt>
                <c:pt idx="212">
                  <c:v>2015.7629999999999</c:v>
                </c:pt>
                <c:pt idx="213">
                  <c:v>2015.79</c:v>
                </c:pt>
                <c:pt idx="214">
                  <c:v>2015.818</c:v>
                </c:pt>
                <c:pt idx="215">
                  <c:v>2015.845</c:v>
                </c:pt>
                <c:pt idx="216">
                  <c:v>2015.8720000000001</c:v>
                </c:pt>
                <c:pt idx="217">
                  <c:v>2015.8989999999999</c:v>
                </c:pt>
                <c:pt idx="218">
                  <c:v>2015.9259999999999</c:v>
                </c:pt>
                <c:pt idx="219">
                  <c:v>2015.953</c:v>
                </c:pt>
                <c:pt idx="220">
                  <c:v>2015.981</c:v>
                </c:pt>
                <c:pt idx="221">
                  <c:v>2016.008</c:v>
                </c:pt>
                <c:pt idx="222">
                  <c:v>2016.0350000000001</c:v>
                </c:pt>
                <c:pt idx="223">
                  <c:v>2016.0619999999999</c:v>
                </c:pt>
                <c:pt idx="224">
                  <c:v>2016.0889999999999</c:v>
                </c:pt>
                <c:pt idx="225">
                  <c:v>2016.116</c:v>
                </c:pt>
                <c:pt idx="226">
                  <c:v>2016.1220000000001</c:v>
                </c:pt>
                <c:pt idx="227">
                  <c:v>2016.143</c:v>
                </c:pt>
                <c:pt idx="228">
                  <c:v>2016.17</c:v>
                </c:pt>
                <c:pt idx="229">
                  <c:v>2016.1949999999999</c:v>
                </c:pt>
                <c:pt idx="230">
                  <c:v>2016.2239999999999</c:v>
                </c:pt>
                <c:pt idx="231">
                  <c:v>2016.252</c:v>
                </c:pt>
                <c:pt idx="232">
                  <c:v>2016.279</c:v>
                </c:pt>
                <c:pt idx="233">
                  <c:v>2016.306</c:v>
                </c:pt>
                <c:pt idx="234">
                  <c:v>2016.3330000000001</c:v>
                </c:pt>
                <c:pt idx="235">
                  <c:v>2016.36</c:v>
                </c:pt>
                <c:pt idx="236">
                  <c:v>2016.3869999999999</c:v>
                </c:pt>
                <c:pt idx="237">
                  <c:v>2016.414</c:v>
                </c:pt>
                <c:pt idx="238">
                  <c:v>2016.441</c:v>
                </c:pt>
                <c:pt idx="239">
                  <c:v>2016.4680000000001</c:v>
                </c:pt>
                <c:pt idx="240">
                  <c:v>2016.4949999999999</c:v>
                </c:pt>
                <c:pt idx="241">
                  <c:v>2016.5219999999999</c:v>
                </c:pt>
                <c:pt idx="242">
                  <c:v>2016.55</c:v>
                </c:pt>
                <c:pt idx="243">
                  <c:v>2016.577</c:v>
                </c:pt>
                <c:pt idx="244">
                  <c:v>2016.604</c:v>
                </c:pt>
                <c:pt idx="245">
                  <c:v>2016.6310000000001</c:v>
                </c:pt>
                <c:pt idx="246">
                  <c:v>2016.6579999999999</c:v>
                </c:pt>
                <c:pt idx="247">
                  <c:v>2016.6849999999999</c:v>
                </c:pt>
                <c:pt idx="248">
                  <c:v>2016.712</c:v>
                </c:pt>
                <c:pt idx="249">
                  <c:v>2016.739</c:v>
                </c:pt>
                <c:pt idx="250">
                  <c:v>2016.7660000000001</c:v>
                </c:pt>
                <c:pt idx="251">
                  <c:v>2016.7929999999999</c:v>
                </c:pt>
                <c:pt idx="252">
                  <c:v>2016.8209999999999</c:v>
                </c:pt>
                <c:pt idx="253">
                  <c:v>2016.848</c:v>
                </c:pt>
                <c:pt idx="254">
                  <c:v>2016.875</c:v>
                </c:pt>
                <c:pt idx="255">
                  <c:v>2016.902</c:v>
                </c:pt>
                <c:pt idx="256">
                  <c:v>2016.9280000000001</c:v>
                </c:pt>
                <c:pt idx="257">
                  <c:v>2016.9559999999999</c:v>
                </c:pt>
                <c:pt idx="258">
                  <c:v>2016.9829999999999</c:v>
                </c:pt>
                <c:pt idx="259">
                  <c:v>2017.01</c:v>
                </c:pt>
                <c:pt idx="260">
                  <c:v>2017.037</c:v>
                </c:pt>
                <c:pt idx="261">
                  <c:v>2017.0650000000001</c:v>
                </c:pt>
                <c:pt idx="262">
                  <c:v>2017.0920000000001</c:v>
                </c:pt>
                <c:pt idx="263">
                  <c:v>2017.1189999999999</c:v>
                </c:pt>
                <c:pt idx="264">
                  <c:v>2017.146</c:v>
                </c:pt>
                <c:pt idx="265">
                  <c:v>2017.173</c:v>
                </c:pt>
                <c:pt idx="266">
                  <c:v>2017.2</c:v>
                </c:pt>
                <c:pt idx="267">
                  <c:v>2017.2270000000001</c:v>
                </c:pt>
                <c:pt idx="268">
                  <c:v>2017.2550000000001</c:v>
                </c:pt>
                <c:pt idx="269">
                  <c:v>2017.2819999999999</c:v>
                </c:pt>
                <c:pt idx="270">
                  <c:v>2017.309</c:v>
                </c:pt>
                <c:pt idx="271">
                  <c:v>2017.336</c:v>
                </c:pt>
                <c:pt idx="272">
                  <c:v>2017.3630000000001</c:v>
                </c:pt>
                <c:pt idx="273">
                  <c:v>2017.39</c:v>
                </c:pt>
                <c:pt idx="274">
                  <c:v>2017.4179999999999</c:v>
                </c:pt>
                <c:pt idx="275">
                  <c:v>2017.4449999999999</c:v>
                </c:pt>
                <c:pt idx="276">
                  <c:v>2017.472</c:v>
                </c:pt>
                <c:pt idx="277">
                  <c:v>2017.499</c:v>
                </c:pt>
                <c:pt idx="278">
                  <c:v>2017.5260000000001</c:v>
                </c:pt>
                <c:pt idx="279">
                  <c:v>2017.5540000000001</c:v>
                </c:pt>
                <c:pt idx="280">
                  <c:v>2017.5809999999999</c:v>
                </c:pt>
                <c:pt idx="281">
                  <c:v>2017.6079999999999</c:v>
                </c:pt>
                <c:pt idx="282">
                  <c:v>2017.635</c:v>
                </c:pt>
                <c:pt idx="283">
                  <c:v>2017.662</c:v>
                </c:pt>
                <c:pt idx="284">
                  <c:v>2017.6890000000001</c:v>
                </c:pt>
                <c:pt idx="285">
                  <c:v>2017.7170000000001</c:v>
                </c:pt>
                <c:pt idx="286">
                  <c:v>2017.7439999999999</c:v>
                </c:pt>
                <c:pt idx="287">
                  <c:v>2017.771</c:v>
                </c:pt>
                <c:pt idx="288">
                  <c:v>2017.798</c:v>
                </c:pt>
                <c:pt idx="289">
                  <c:v>2017.825</c:v>
                </c:pt>
                <c:pt idx="290">
                  <c:v>2017.8520000000001</c:v>
                </c:pt>
                <c:pt idx="291">
                  <c:v>2017.8789999999999</c:v>
                </c:pt>
                <c:pt idx="292">
                  <c:v>2017.9069999999999</c:v>
                </c:pt>
                <c:pt idx="293">
                  <c:v>2017.934</c:v>
                </c:pt>
                <c:pt idx="294">
                  <c:v>2017.961</c:v>
                </c:pt>
                <c:pt idx="295">
                  <c:v>2017.9880000000001</c:v>
                </c:pt>
                <c:pt idx="296">
                  <c:v>2018.0139999999999</c:v>
                </c:pt>
              </c:numCache>
            </c:numRef>
          </c:xVal>
          <c:yVal>
            <c:numRef>
              <c:f>'SeaLevelData 1993-2017'!$B$597:$B$893</c:f>
              <c:numCache>
                <c:formatCode>General</c:formatCode>
                <c:ptCount val="297"/>
                <c:pt idx="0">
                  <c:v>19.3</c:v>
                </c:pt>
                <c:pt idx="1">
                  <c:v>19.399999999999999</c:v>
                </c:pt>
                <c:pt idx="2">
                  <c:v>18.2</c:v>
                </c:pt>
                <c:pt idx="3">
                  <c:v>14.7</c:v>
                </c:pt>
                <c:pt idx="4">
                  <c:v>18.7</c:v>
                </c:pt>
                <c:pt idx="5">
                  <c:v>21.5</c:v>
                </c:pt>
                <c:pt idx="6">
                  <c:v>24.8</c:v>
                </c:pt>
                <c:pt idx="7">
                  <c:v>18.2</c:v>
                </c:pt>
                <c:pt idx="8">
                  <c:v>18.3</c:v>
                </c:pt>
                <c:pt idx="9">
                  <c:v>18</c:v>
                </c:pt>
                <c:pt idx="10">
                  <c:v>20.8</c:v>
                </c:pt>
                <c:pt idx="11">
                  <c:v>20.8</c:v>
                </c:pt>
                <c:pt idx="12">
                  <c:v>18</c:v>
                </c:pt>
                <c:pt idx="13">
                  <c:v>18.8</c:v>
                </c:pt>
                <c:pt idx="14">
                  <c:v>22.4</c:v>
                </c:pt>
                <c:pt idx="15">
                  <c:v>22.1</c:v>
                </c:pt>
                <c:pt idx="16">
                  <c:v>22.7</c:v>
                </c:pt>
                <c:pt idx="17">
                  <c:v>23.1</c:v>
                </c:pt>
                <c:pt idx="18">
                  <c:v>22.7</c:v>
                </c:pt>
                <c:pt idx="19">
                  <c:v>21.4</c:v>
                </c:pt>
                <c:pt idx="20">
                  <c:v>22.3</c:v>
                </c:pt>
                <c:pt idx="21">
                  <c:v>19.7</c:v>
                </c:pt>
                <c:pt idx="22">
                  <c:v>18.2</c:v>
                </c:pt>
                <c:pt idx="23">
                  <c:v>18.5</c:v>
                </c:pt>
                <c:pt idx="24">
                  <c:v>14.3</c:v>
                </c:pt>
                <c:pt idx="25">
                  <c:v>15.9</c:v>
                </c:pt>
                <c:pt idx="26">
                  <c:v>15.6</c:v>
                </c:pt>
                <c:pt idx="27">
                  <c:v>14.7</c:v>
                </c:pt>
                <c:pt idx="28">
                  <c:v>15.1</c:v>
                </c:pt>
                <c:pt idx="29">
                  <c:v>17.7</c:v>
                </c:pt>
                <c:pt idx="30">
                  <c:v>16.2</c:v>
                </c:pt>
                <c:pt idx="31">
                  <c:v>15.1</c:v>
                </c:pt>
                <c:pt idx="32">
                  <c:v>16</c:v>
                </c:pt>
                <c:pt idx="33">
                  <c:v>12.7</c:v>
                </c:pt>
                <c:pt idx="34">
                  <c:v>13.8</c:v>
                </c:pt>
                <c:pt idx="35">
                  <c:v>13.9</c:v>
                </c:pt>
                <c:pt idx="36">
                  <c:v>16.600000000000001</c:v>
                </c:pt>
                <c:pt idx="37">
                  <c:v>13.9</c:v>
                </c:pt>
                <c:pt idx="38">
                  <c:v>14</c:v>
                </c:pt>
                <c:pt idx="39">
                  <c:v>15.6</c:v>
                </c:pt>
                <c:pt idx="40">
                  <c:v>14.9</c:v>
                </c:pt>
                <c:pt idx="41">
                  <c:v>14.4</c:v>
                </c:pt>
                <c:pt idx="42">
                  <c:v>14.6</c:v>
                </c:pt>
                <c:pt idx="43">
                  <c:v>15.2</c:v>
                </c:pt>
                <c:pt idx="44">
                  <c:v>15.6</c:v>
                </c:pt>
                <c:pt idx="45">
                  <c:v>12.4</c:v>
                </c:pt>
                <c:pt idx="46">
                  <c:v>14.7</c:v>
                </c:pt>
                <c:pt idx="47">
                  <c:v>13.8</c:v>
                </c:pt>
                <c:pt idx="48">
                  <c:v>13.7</c:v>
                </c:pt>
                <c:pt idx="49">
                  <c:v>11.2</c:v>
                </c:pt>
                <c:pt idx="50">
                  <c:v>15.6</c:v>
                </c:pt>
                <c:pt idx="51">
                  <c:v>16.7</c:v>
                </c:pt>
                <c:pt idx="52">
                  <c:v>16.899999999999999</c:v>
                </c:pt>
                <c:pt idx="53">
                  <c:v>18.2</c:v>
                </c:pt>
                <c:pt idx="54">
                  <c:v>20.8</c:v>
                </c:pt>
                <c:pt idx="55">
                  <c:v>18.600000000000001</c:v>
                </c:pt>
                <c:pt idx="56">
                  <c:v>18</c:v>
                </c:pt>
                <c:pt idx="57">
                  <c:v>17.2</c:v>
                </c:pt>
                <c:pt idx="58">
                  <c:v>18</c:v>
                </c:pt>
                <c:pt idx="59">
                  <c:v>20.9</c:v>
                </c:pt>
                <c:pt idx="60">
                  <c:v>21.2</c:v>
                </c:pt>
                <c:pt idx="61">
                  <c:v>20.9</c:v>
                </c:pt>
                <c:pt idx="62">
                  <c:v>18.8</c:v>
                </c:pt>
                <c:pt idx="63">
                  <c:v>17.8</c:v>
                </c:pt>
                <c:pt idx="64">
                  <c:v>19.8</c:v>
                </c:pt>
                <c:pt idx="65">
                  <c:v>21.1</c:v>
                </c:pt>
                <c:pt idx="66">
                  <c:v>23</c:v>
                </c:pt>
                <c:pt idx="67">
                  <c:v>18.100000000000001</c:v>
                </c:pt>
                <c:pt idx="68">
                  <c:v>17.3</c:v>
                </c:pt>
                <c:pt idx="69">
                  <c:v>18.899999999999999</c:v>
                </c:pt>
                <c:pt idx="70">
                  <c:v>23</c:v>
                </c:pt>
                <c:pt idx="71">
                  <c:v>22.1</c:v>
                </c:pt>
                <c:pt idx="72">
                  <c:v>22.9</c:v>
                </c:pt>
                <c:pt idx="73">
                  <c:v>22.4</c:v>
                </c:pt>
                <c:pt idx="74">
                  <c:v>24.5</c:v>
                </c:pt>
                <c:pt idx="75">
                  <c:v>24.3</c:v>
                </c:pt>
                <c:pt idx="76">
                  <c:v>25.9</c:v>
                </c:pt>
                <c:pt idx="77">
                  <c:v>25.5</c:v>
                </c:pt>
                <c:pt idx="78">
                  <c:v>26.1</c:v>
                </c:pt>
                <c:pt idx="79">
                  <c:v>24.2</c:v>
                </c:pt>
                <c:pt idx="80">
                  <c:v>23.8</c:v>
                </c:pt>
                <c:pt idx="81">
                  <c:v>23.9</c:v>
                </c:pt>
                <c:pt idx="82">
                  <c:v>25.6</c:v>
                </c:pt>
                <c:pt idx="83">
                  <c:v>24</c:v>
                </c:pt>
                <c:pt idx="84">
                  <c:v>24.5</c:v>
                </c:pt>
                <c:pt idx="85">
                  <c:v>24.3</c:v>
                </c:pt>
                <c:pt idx="86">
                  <c:v>24.9</c:v>
                </c:pt>
                <c:pt idx="87">
                  <c:v>26.5</c:v>
                </c:pt>
                <c:pt idx="88">
                  <c:v>26</c:v>
                </c:pt>
                <c:pt idx="89">
                  <c:v>25.9</c:v>
                </c:pt>
                <c:pt idx="90">
                  <c:v>30.4</c:v>
                </c:pt>
                <c:pt idx="91">
                  <c:v>28.9</c:v>
                </c:pt>
                <c:pt idx="92">
                  <c:v>28.6</c:v>
                </c:pt>
                <c:pt idx="93">
                  <c:v>31.9</c:v>
                </c:pt>
                <c:pt idx="94">
                  <c:v>33.200000000000003</c:v>
                </c:pt>
                <c:pt idx="95">
                  <c:v>30.9</c:v>
                </c:pt>
                <c:pt idx="96">
                  <c:v>30.8</c:v>
                </c:pt>
                <c:pt idx="97">
                  <c:v>26.3</c:v>
                </c:pt>
                <c:pt idx="98">
                  <c:v>30.1</c:v>
                </c:pt>
                <c:pt idx="99">
                  <c:v>28.5</c:v>
                </c:pt>
                <c:pt idx="100">
                  <c:v>31.7</c:v>
                </c:pt>
                <c:pt idx="101">
                  <c:v>31.4</c:v>
                </c:pt>
                <c:pt idx="102">
                  <c:v>32.299999999999997</c:v>
                </c:pt>
                <c:pt idx="103">
                  <c:v>29.4</c:v>
                </c:pt>
                <c:pt idx="104">
                  <c:v>29.5</c:v>
                </c:pt>
                <c:pt idx="105">
                  <c:v>31.1</c:v>
                </c:pt>
                <c:pt idx="106">
                  <c:v>31</c:v>
                </c:pt>
                <c:pt idx="107">
                  <c:v>30.2</c:v>
                </c:pt>
                <c:pt idx="108">
                  <c:v>33.6</c:v>
                </c:pt>
                <c:pt idx="109">
                  <c:v>30.9</c:v>
                </c:pt>
                <c:pt idx="110">
                  <c:v>31.9</c:v>
                </c:pt>
                <c:pt idx="111">
                  <c:v>31.9</c:v>
                </c:pt>
                <c:pt idx="112">
                  <c:v>31.6</c:v>
                </c:pt>
                <c:pt idx="113">
                  <c:v>33.9</c:v>
                </c:pt>
                <c:pt idx="114">
                  <c:v>33</c:v>
                </c:pt>
                <c:pt idx="115">
                  <c:v>31.2</c:v>
                </c:pt>
                <c:pt idx="116">
                  <c:v>33.1</c:v>
                </c:pt>
                <c:pt idx="117">
                  <c:v>34.5</c:v>
                </c:pt>
                <c:pt idx="118">
                  <c:v>32.200000000000003</c:v>
                </c:pt>
                <c:pt idx="119">
                  <c:v>29.6</c:v>
                </c:pt>
                <c:pt idx="120">
                  <c:v>32.299999999999997</c:v>
                </c:pt>
                <c:pt idx="121">
                  <c:v>28.9</c:v>
                </c:pt>
                <c:pt idx="122">
                  <c:v>32</c:v>
                </c:pt>
                <c:pt idx="123">
                  <c:v>32.6</c:v>
                </c:pt>
                <c:pt idx="124">
                  <c:v>30.5</c:v>
                </c:pt>
                <c:pt idx="125">
                  <c:v>29.2</c:v>
                </c:pt>
                <c:pt idx="126">
                  <c:v>29.6</c:v>
                </c:pt>
                <c:pt idx="127">
                  <c:v>29.1</c:v>
                </c:pt>
                <c:pt idx="128">
                  <c:v>30.9</c:v>
                </c:pt>
                <c:pt idx="129">
                  <c:v>29.4</c:v>
                </c:pt>
                <c:pt idx="130">
                  <c:v>29.2</c:v>
                </c:pt>
                <c:pt idx="131">
                  <c:v>31</c:v>
                </c:pt>
                <c:pt idx="132">
                  <c:v>30.5</c:v>
                </c:pt>
                <c:pt idx="133">
                  <c:v>25.7</c:v>
                </c:pt>
                <c:pt idx="134">
                  <c:v>27.2</c:v>
                </c:pt>
                <c:pt idx="135">
                  <c:v>28.6</c:v>
                </c:pt>
                <c:pt idx="136">
                  <c:v>27.3</c:v>
                </c:pt>
                <c:pt idx="137">
                  <c:v>28.4</c:v>
                </c:pt>
                <c:pt idx="138">
                  <c:v>29.1</c:v>
                </c:pt>
                <c:pt idx="139">
                  <c:v>29.2</c:v>
                </c:pt>
                <c:pt idx="140">
                  <c:v>32.5</c:v>
                </c:pt>
                <c:pt idx="141">
                  <c:v>33.799999999999997</c:v>
                </c:pt>
                <c:pt idx="142">
                  <c:v>32.700000000000003</c:v>
                </c:pt>
                <c:pt idx="143">
                  <c:v>31.3</c:v>
                </c:pt>
                <c:pt idx="144">
                  <c:v>31.3</c:v>
                </c:pt>
                <c:pt idx="145">
                  <c:v>28.3</c:v>
                </c:pt>
                <c:pt idx="146">
                  <c:v>30.1</c:v>
                </c:pt>
                <c:pt idx="147">
                  <c:v>31.7</c:v>
                </c:pt>
                <c:pt idx="148">
                  <c:v>31.7</c:v>
                </c:pt>
                <c:pt idx="149">
                  <c:v>32.6</c:v>
                </c:pt>
                <c:pt idx="150">
                  <c:v>31.8</c:v>
                </c:pt>
                <c:pt idx="151">
                  <c:v>33.200000000000003</c:v>
                </c:pt>
                <c:pt idx="152">
                  <c:v>35.6</c:v>
                </c:pt>
                <c:pt idx="153">
                  <c:v>35.700000000000003</c:v>
                </c:pt>
                <c:pt idx="154">
                  <c:v>35.4</c:v>
                </c:pt>
                <c:pt idx="155">
                  <c:v>34.5</c:v>
                </c:pt>
                <c:pt idx="156">
                  <c:v>34</c:v>
                </c:pt>
                <c:pt idx="157">
                  <c:v>33.6</c:v>
                </c:pt>
                <c:pt idx="158">
                  <c:v>33.6</c:v>
                </c:pt>
                <c:pt idx="159">
                  <c:v>31.1</c:v>
                </c:pt>
                <c:pt idx="160">
                  <c:v>31.1</c:v>
                </c:pt>
                <c:pt idx="161">
                  <c:v>31.3</c:v>
                </c:pt>
                <c:pt idx="162">
                  <c:v>32.700000000000003</c:v>
                </c:pt>
                <c:pt idx="163">
                  <c:v>32.5</c:v>
                </c:pt>
                <c:pt idx="164">
                  <c:v>34</c:v>
                </c:pt>
                <c:pt idx="165">
                  <c:v>35.4</c:v>
                </c:pt>
                <c:pt idx="166">
                  <c:v>36.299999999999997</c:v>
                </c:pt>
                <c:pt idx="167">
                  <c:v>36</c:v>
                </c:pt>
                <c:pt idx="168">
                  <c:v>33.299999999999997</c:v>
                </c:pt>
                <c:pt idx="169">
                  <c:v>35.5</c:v>
                </c:pt>
                <c:pt idx="170">
                  <c:v>37</c:v>
                </c:pt>
                <c:pt idx="171">
                  <c:v>37.1</c:v>
                </c:pt>
                <c:pt idx="172">
                  <c:v>35.200000000000003</c:v>
                </c:pt>
                <c:pt idx="173">
                  <c:v>35.700000000000003</c:v>
                </c:pt>
                <c:pt idx="174">
                  <c:v>33</c:v>
                </c:pt>
                <c:pt idx="175">
                  <c:v>34.9</c:v>
                </c:pt>
                <c:pt idx="176">
                  <c:v>38.200000000000003</c:v>
                </c:pt>
                <c:pt idx="177">
                  <c:v>37.6</c:v>
                </c:pt>
                <c:pt idx="178">
                  <c:v>35.1</c:v>
                </c:pt>
                <c:pt idx="179">
                  <c:v>34.700000000000003</c:v>
                </c:pt>
                <c:pt idx="180">
                  <c:v>31.5</c:v>
                </c:pt>
                <c:pt idx="181">
                  <c:v>33.700000000000003</c:v>
                </c:pt>
                <c:pt idx="182">
                  <c:v>42.1</c:v>
                </c:pt>
                <c:pt idx="183">
                  <c:v>38.799999999999997</c:v>
                </c:pt>
                <c:pt idx="184">
                  <c:v>34.700000000000003</c:v>
                </c:pt>
                <c:pt idx="185">
                  <c:v>38.4</c:v>
                </c:pt>
                <c:pt idx="186">
                  <c:v>38.4</c:v>
                </c:pt>
                <c:pt idx="187">
                  <c:v>41.2</c:v>
                </c:pt>
                <c:pt idx="188">
                  <c:v>41.3</c:v>
                </c:pt>
                <c:pt idx="189">
                  <c:v>44</c:v>
                </c:pt>
                <c:pt idx="190">
                  <c:v>43.2</c:v>
                </c:pt>
                <c:pt idx="191">
                  <c:v>41.6</c:v>
                </c:pt>
                <c:pt idx="192">
                  <c:v>40.5</c:v>
                </c:pt>
                <c:pt idx="193">
                  <c:v>42.2</c:v>
                </c:pt>
                <c:pt idx="194">
                  <c:v>43.2</c:v>
                </c:pt>
                <c:pt idx="195">
                  <c:v>43.1</c:v>
                </c:pt>
                <c:pt idx="196">
                  <c:v>42.3</c:v>
                </c:pt>
                <c:pt idx="197">
                  <c:v>40.799999999999997</c:v>
                </c:pt>
                <c:pt idx="198">
                  <c:v>39.799999999999997</c:v>
                </c:pt>
                <c:pt idx="199">
                  <c:v>42.8</c:v>
                </c:pt>
                <c:pt idx="200">
                  <c:v>43.7</c:v>
                </c:pt>
                <c:pt idx="201">
                  <c:v>45</c:v>
                </c:pt>
                <c:pt idx="202">
                  <c:v>46.1</c:v>
                </c:pt>
                <c:pt idx="203">
                  <c:v>44.1</c:v>
                </c:pt>
                <c:pt idx="204">
                  <c:v>44.9</c:v>
                </c:pt>
                <c:pt idx="205">
                  <c:v>45</c:v>
                </c:pt>
                <c:pt idx="206">
                  <c:v>47.3</c:v>
                </c:pt>
                <c:pt idx="207">
                  <c:v>44.9</c:v>
                </c:pt>
                <c:pt idx="208">
                  <c:v>49.4</c:v>
                </c:pt>
                <c:pt idx="209">
                  <c:v>49.5</c:v>
                </c:pt>
                <c:pt idx="210">
                  <c:v>47.3</c:v>
                </c:pt>
                <c:pt idx="211">
                  <c:v>47.8</c:v>
                </c:pt>
                <c:pt idx="212">
                  <c:v>49.3</c:v>
                </c:pt>
                <c:pt idx="213">
                  <c:v>50</c:v>
                </c:pt>
                <c:pt idx="214">
                  <c:v>51.7</c:v>
                </c:pt>
                <c:pt idx="215">
                  <c:v>48.4</c:v>
                </c:pt>
                <c:pt idx="216">
                  <c:v>45</c:v>
                </c:pt>
                <c:pt idx="217">
                  <c:v>48.2</c:v>
                </c:pt>
                <c:pt idx="218">
                  <c:v>47.7</c:v>
                </c:pt>
                <c:pt idx="219">
                  <c:v>46</c:v>
                </c:pt>
                <c:pt idx="220">
                  <c:v>45.9</c:v>
                </c:pt>
                <c:pt idx="221">
                  <c:v>42.7</c:v>
                </c:pt>
                <c:pt idx="222">
                  <c:v>47.5</c:v>
                </c:pt>
                <c:pt idx="223">
                  <c:v>51.5</c:v>
                </c:pt>
                <c:pt idx="224">
                  <c:v>47.5</c:v>
                </c:pt>
                <c:pt idx="225">
                  <c:v>50.6</c:v>
                </c:pt>
                <c:pt idx="226">
                  <c:v>47.6</c:v>
                </c:pt>
                <c:pt idx="227">
                  <c:v>46.9</c:v>
                </c:pt>
                <c:pt idx="228">
                  <c:v>47.3</c:v>
                </c:pt>
                <c:pt idx="229">
                  <c:v>46.2</c:v>
                </c:pt>
                <c:pt idx="230">
                  <c:v>50</c:v>
                </c:pt>
                <c:pt idx="231">
                  <c:v>48.4</c:v>
                </c:pt>
                <c:pt idx="232">
                  <c:v>48.7</c:v>
                </c:pt>
                <c:pt idx="233">
                  <c:v>47.2</c:v>
                </c:pt>
                <c:pt idx="234">
                  <c:v>46.4</c:v>
                </c:pt>
                <c:pt idx="235">
                  <c:v>45.8</c:v>
                </c:pt>
                <c:pt idx="236">
                  <c:v>46.1</c:v>
                </c:pt>
                <c:pt idx="237">
                  <c:v>49</c:v>
                </c:pt>
                <c:pt idx="238">
                  <c:v>48.6</c:v>
                </c:pt>
                <c:pt idx="239">
                  <c:v>49.9</c:v>
                </c:pt>
                <c:pt idx="240">
                  <c:v>47.9</c:v>
                </c:pt>
                <c:pt idx="241">
                  <c:v>46.9</c:v>
                </c:pt>
                <c:pt idx="242">
                  <c:v>46.8</c:v>
                </c:pt>
                <c:pt idx="243">
                  <c:v>44.6</c:v>
                </c:pt>
                <c:pt idx="244">
                  <c:v>44</c:v>
                </c:pt>
                <c:pt idx="245">
                  <c:v>42.7</c:v>
                </c:pt>
                <c:pt idx="246">
                  <c:v>46.3</c:v>
                </c:pt>
                <c:pt idx="247">
                  <c:v>46.3</c:v>
                </c:pt>
                <c:pt idx="248">
                  <c:v>46.8</c:v>
                </c:pt>
                <c:pt idx="249">
                  <c:v>44.5</c:v>
                </c:pt>
                <c:pt idx="250">
                  <c:v>43.1</c:v>
                </c:pt>
                <c:pt idx="251">
                  <c:v>45.7</c:v>
                </c:pt>
                <c:pt idx="252">
                  <c:v>46.3</c:v>
                </c:pt>
                <c:pt idx="253">
                  <c:v>47.8</c:v>
                </c:pt>
                <c:pt idx="254">
                  <c:v>48.6</c:v>
                </c:pt>
                <c:pt idx="255">
                  <c:v>52.4</c:v>
                </c:pt>
                <c:pt idx="256">
                  <c:v>49.7</c:v>
                </c:pt>
                <c:pt idx="257">
                  <c:v>47.5</c:v>
                </c:pt>
                <c:pt idx="258">
                  <c:v>46.6</c:v>
                </c:pt>
                <c:pt idx="259">
                  <c:v>46.3</c:v>
                </c:pt>
                <c:pt idx="260">
                  <c:v>47.3</c:v>
                </c:pt>
                <c:pt idx="261">
                  <c:v>46</c:v>
                </c:pt>
                <c:pt idx="262">
                  <c:v>44.6</c:v>
                </c:pt>
                <c:pt idx="263">
                  <c:v>44</c:v>
                </c:pt>
                <c:pt idx="264">
                  <c:v>45</c:v>
                </c:pt>
                <c:pt idx="265">
                  <c:v>46.2</c:v>
                </c:pt>
                <c:pt idx="266">
                  <c:v>46.6</c:v>
                </c:pt>
                <c:pt idx="267">
                  <c:v>48.1</c:v>
                </c:pt>
                <c:pt idx="268">
                  <c:v>50</c:v>
                </c:pt>
                <c:pt idx="269">
                  <c:v>48.3</c:v>
                </c:pt>
                <c:pt idx="270">
                  <c:v>47.8</c:v>
                </c:pt>
                <c:pt idx="271">
                  <c:v>47.1</c:v>
                </c:pt>
                <c:pt idx="272">
                  <c:v>47.8</c:v>
                </c:pt>
                <c:pt idx="273">
                  <c:v>44.4</c:v>
                </c:pt>
                <c:pt idx="274">
                  <c:v>47.7</c:v>
                </c:pt>
                <c:pt idx="275">
                  <c:v>47.1</c:v>
                </c:pt>
                <c:pt idx="276">
                  <c:v>46.6</c:v>
                </c:pt>
                <c:pt idx="277">
                  <c:v>47</c:v>
                </c:pt>
                <c:pt idx="278">
                  <c:v>48.2</c:v>
                </c:pt>
                <c:pt idx="279">
                  <c:v>47.8</c:v>
                </c:pt>
                <c:pt idx="280">
                  <c:v>51.8</c:v>
                </c:pt>
                <c:pt idx="281">
                  <c:v>49.6</c:v>
                </c:pt>
                <c:pt idx="282">
                  <c:v>48.6</c:v>
                </c:pt>
                <c:pt idx="283">
                  <c:v>48.9</c:v>
                </c:pt>
                <c:pt idx="284">
                  <c:v>51.3</c:v>
                </c:pt>
                <c:pt idx="285">
                  <c:v>50.6</c:v>
                </c:pt>
                <c:pt idx="286">
                  <c:v>47.9</c:v>
                </c:pt>
                <c:pt idx="287">
                  <c:v>47.6</c:v>
                </c:pt>
                <c:pt idx="288">
                  <c:v>48.9</c:v>
                </c:pt>
                <c:pt idx="289">
                  <c:v>50.8</c:v>
                </c:pt>
                <c:pt idx="290">
                  <c:v>51.1</c:v>
                </c:pt>
                <c:pt idx="291">
                  <c:v>52.6</c:v>
                </c:pt>
                <c:pt idx="292">
                  <c:v>54</c:v>
                </c:pt>
                <c:pt idx="293">
                  <c:v>52.5</c:v>
                </c:pt>
                <c:pt idx="294">
                  <c:v>53.1</c:v>
                </c:pt>
                <c:pt idx="295">
                  <c:v>50.9</c:v>
                </c:pt>
                <c:pt idx="296">
                  <c:v>51.2</c:v>
                </c:pt>
              </c:numCache>
            </c:numRef>
          </c:yVal>
          <c:smooth val="1"/>
          <c:extLst>
            <c:ext xmlns:c16="http://schemas.microsoft.com/office/drawing/2014/chart" uri="{C3380CC4-5D6E-409C-BE32-E72D297353CC}">
              <c16:uniqueId val="{00000001-2E68-8544-83AF-A84EB9E5F06A}"/>
            </c:ext>
          </c:extLst>
        </c:ser>
        <c:dLbls>
          <c:showLegendKey val="0"/>
          <c:showVal val="0"/>
          <c:showCatName val="0"/>
          <c:showSerName val="0"/>
          <c:showPercent val="0"/>
          <c:showBubbleSize val="0"/>
        </c:dLbls>
        <c:axId val="2146693704"/>
        <c:axId val="2140820536"/>
      </c:scatterChart>
      <c:valAx>
        <c:axId val="2146693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40820536"/>
        <c:crosses val="autoZero"/>
        <c:crossBetween val="midCat"/>
      </c:valAx>
      <c:valAx>
        <c:axId val="2140820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Change of Mean Sea Level (mm)</a:t>
                </a:r>
              </a:p>
            </c:rich>
          </c:tx>
          <c:layout>
            <c:manualLayout>
              <c:xMode val="edge"/>
              <c:yMode val="edge"/>
              <c:x val="1.53234931169463E-2"/>
              <c:y val="0.2133467566805780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46693704"/>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600"/>
            </a:pPr>
            <a:r>
              <a:rPr lang="en-US" sz="1600"/>
              <a:t>Vertical Position (mm) - Station LBIB</a:t>
            </a:r>
          </a:p>
        </c:rich>
      </c:tx>
      <c:overlay val="0"/>
      <c:spPr>
        <a:noFill/>
        <a:ln>
          <a:noFill/>
        </a:ln>
        <a:effectLst/>
      </c:spPr>
    </c:title>
    <c:autoTitleDeleted val="0"/>
    <c:plotArea>
      <c:layout>
        <c:manualLayout>
          <c:layoutTarget val="inner"/>
          <c:xMode val="edge"/>
          <c:yMode val="edge"/>
          <c:x val="0.115647417083291"/>
          <c:y val="0.14129190515126699"/>
          <c:w val="0.84073054220874399"/>
          <c:h val="0.72932867397252099"/>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1"/>
            <c:trendlineLbl>
              <c:layout>
                <c:manualLayout>
                  <c:x val="-0.207939468781735"/>
                  <c:y val="-0.16343748254872401"/>
                </c:manualLayout>
              </c:layout>
              <c:numFmt formatCode="General" sourceLinked="0"/>
              <c:spPr>
                <a:noFill/>
                <a:ln>
                  <a:noFill/>
                </a:ln>
                <a:effectLst/>
              </c:spPr>
              <c:txPr>
                <a:bodyPr rot="0" vert="horz"/>
                <a:lstStyle/>
                <a:p>
                  <a:pPr>
                    <a:defRPr/>
                  </a:pPr>
                  <a:endParaRPr lang="en-US"/>
                </a:p>
              </c:txPr>
            </c:trendlineLbl>
          </c:trendline>
          <c:xVal>
            <c:numRef>
              <c:f>LBIB!$B$7:$B$3434</c:f>
              <c:numCache>
                <c:formatCode>General</c:formatCode>
                <c:ptCount val="3428"/>
                <c:pt idx="0">
                  <c:v>2009.6207999999999</c:v>
                </c:pt>
                <c:pt idx="1">
                  <c:v>2009.6234999999999</c:v>
                </c:pt>
                <c:pt idx="2">
                  <c:v>2009.6262999999999</c:v>
                </c:pt>
                <c:pt idx="3">
                  <c:v>2009.6289999999999</c:v>
                </c:pt>
                <c:pt idx="4">
                  <c:v>2009.6318000000001</c:v>
                </c:pt>
                <c:pt idx="5">
                  <c:v>2009.6344999999999</c:v>
                </c:pt>
                <c:pt idx="6">
                  <c:v>2009.6371999999999</c:v>
                </c:pt>
                <c:pt idx="7">
                  <c:v>2009.64</c:v>
                </c:pt>
                <c:pt idx="8">
                  <c:v>2009.6427000000001</c:v>
                </c:pt>
                <c:pt idx="9">
                  <c:v>2009.6454000000001</c:v>
                </c:pt>
                <c:pt idx="10">
                  <c:v>2009.6482000000001</c:v>
                </c:pt>
                <c:pt idx="11">
                  <c:v>2009.6509000000001</c:v>
                </c:pt>
                <c:pt idx="12">
                  <c:v>2009.6537000000001</c:v>
                </c:pt>
                <c:pt idx="13">
                  <c:v>2009.6564000000001</c:v>
                </c:pt>
                <c:pt idx="14">
                  <c:v>2009.6591000000001</c:v>
                </c:pt>
                <c:pt idx="15">
                  <c:v>2009.6619000000001</c:v>
                </c:pt>
                <c:pt idx="16">
                  <c:v>2009.6646000000001</c:v>
                </c:pt>
                <c:pt idx="17">
                  <c:v>2009.6674</c:v>
                </c:pt>
                <c:pt idx="18">
                  <c:v>2009.6701</c:v>
                </c:pt>
                <c:pt idx="19">
                  <c:v>2009.6728000000001</c:v>
                </c:pt>
                <c:pt idx="20">
                  <c:v>2009.6756</c:v>
                </c:pt>
                <c:pt idx="21">
                  <c:v>2009.6783</c:v>
                </c:pt>
                <c:pt idx="22">
                  <c:v>2009.681</c:v>
                </c:pt>
                <c:pt idx="23">
                  <c:v>2009.6838</c:v>
                </c:pt>
                <c:pt idx="24">
                  <c:v>2009.6865</c:v>
                </c:pt>
                <c:pt idx="25">
                  <c:v>2009.6893</c:v>
                </c:pt>
                <c:pt idx="26">
                  <c:v>2009.692</c:v>
                </c:pt>
                <c:pt idx="27">
                  <c:v>2009.6947</c:v>
                </c:pt>
                <c:pt idx="28">
                  <c:v>2009.6975</c:v>
                </c:pt>
                <c:pt idx="29">
                  <c:v>2009.7002</c:v>
                </c:pt>
                <c:pt idx="30">
                  <c:v>2009.7029</c:v>
                </c:pt>
                <c:pt idx="31">
                  <c:v>2009.7057</c:v>
                </c:pt>
                <c:pt idx="32">
                  <c:v>2009.7084</c:v>
                </c:pt>
                <c:pt idx="33">
                  <c:v>2009.7112</c:v>
                </c:pt>
                <c:pt idx="34">
                  <c:v>2009.7139</c:v>
                </c:pt>
                <c:pt idx="35">
                  <c:v>2009.7166</c:v>
                </c:pt>
                <c:pt idx="36">
                  <c:v>2009.7194</c:v>
                </c:pt>
                <c:pt idx="37">
                  <c:v>2009.7221</c:v>
                </c:pt>
                <c:pt idx="38">
                  <c:v>2009.7248</c:v>
                </c:pt>
                <c:pt idx="39">
                  <c:v>2009.7275999999999</c:v>
                </c:pt>
                <c:pt idx="40">
                  <c:v>2009.7302999999999</c:v>
                </c:pt>
                <c:pt idx="41">
                  <c:v>2009.7330999999999</c:v>
                </c:pt>
                <c:pt idx="42">
                  <c:v>2009.7357999999999</c:v>
                </c:pt>
                <c:pt idx="43">
                  <c:v>2009.7384999999999</c:v>
                </c:pt>
                <c:pt idx="44">
                  <c:v>2009.7412999999999</c:v>
                </c:pt>
                <c:pt idx="45">
                  <c:v>2009.7439999999999</c:v>
                </c:pt>
                <c:pt idx="46">
                  <c:v>2009.7466999999999</c:v>
                </c:pt>
                <c:pt idx="47">
                  <c:v>2009.7494999999999</c:v>
                </c:pt>
                <c:pt idx="48">
                  <c:v>2009.7521999999999</c:v>
                </c:pt>
                <c:pt idx="49">
                  <c:v>2009.7550000000001</c:v>
                </c:pt>
                <c:pt idx="50">
                  <c:v>2009.7577000000001</c:v>
                </c:pt>
                <c:pt idx="51">
                  <c:v>2009.7603999999999</c:v>
                </c:pt>
                <c:pt idx="52">
                  <c:v>2009.7632000000001</c:v>
                </c:pt>
                <c:pt idx="53">
                  <c:v>2009.7659000000001</c:v>
                </c:pt>
                <c:pt idx="54">
                  <c:v>2009.7687000000001</c:v>
                </c:pt>
                <c:pt idx="55">
                  <c:v>2009.7714000000001</c:v>
                </c:pt>
                <c:pt idx="56">
                  <c:v>2009.7741000000001</c:v>
                </c:pt>
                <c:pt idx="57">
                  <c:v>2009.7769000000001</c:v>
                </c:pt>
                <c:pt idx="58">
                  <c:v>2009.7796000000001</c:v>
                </c:pt>
                <c:pt idx="59">
                  <c:v>2009.7823000000001</c:v>
                </c:pt>
                <c:pt idx="60">
                  <c:v>2009.7851000000001</c:v>
                </c:pt>
                <c:pt idx="61">
                  <c:v>2009.7878000000001</c:v>
                </c:pt>
                <c:pt idx="62">
                  <c:v>2009.7906</c:v>
                </c:pt>
                <c:pt idx="63">
                  <c:v>2009.7933</c:v>
                </c:pt>
                <c:pt idx="64">
                  <c:v>2009.796</c:v>
                </c:pt>
                <c:pt idx="65">
                  <c:v>2009.7988</c:v>
                </c:pt>
                <c:pt idx="66">
                  <c:v>2009.8015</c:v>
                </c:pt>
                <c:pt idx="67">
                  <c:v>2009.8042</c:v>
                </c:pt>
                <c:pt idx="68">
                  <c:v>2009.807</c:v>
                </c:pt>
                <c:pt idx="69">
                  <c:v>2009.8097</c:v>
                </c:pt>
                <c:pt idx="70">
                  <c:v>2009.8125</c:v>
                </c:pt>
                <c:pt idx="71">
                  <c:v>2009.8152</c:v>
                </c:pt>
                <c:pt idx="72">
                  <c:v>2009.8179</c:v>
                </c:pt>
                <c:pt idx="73">
                  <c:v>2009.8207</c:v>
                </c:pt>
                <c:pt idx="74">
                  <c:v>2009.8234</c:v>
                </c:pt>
                <c:pt idx="75">
                  <c:v>2009.8261</c:v>
                </c:pt>
                <c:pt idx="76">
                  <c:v>2009.8289</c:v>
                </c:pt>
                <c:pt idx="77">
                  <c:v>2009.8316</c:v>
                </c:pt>
                <c:pt idx="78">
                  <c:v>2009.8344</c:v>
                </c:pt>
                <c:pt idx="79">
                  <c:v>2009.8371</c:v>
                </c:pt>
                <c:pt idx="80">
                  <c:v>2009.8398</c:v>
                </c:pt>
                <c:pt idx="81">
                  <c:v>2009.8425999999999</c:v>
                </c:pt>
                <c:pt idx="82">
                  <c:v>2009.8453</c:v>
                </c:pt>
                <c:pt idx="83">
                  <c:v>2009.848</c:v>
                </c:pt>
                <c:pt idx="84">
                  <c:v>2009.8507999999999</c:v>
                </c:pt>
                <c:pt idx="85">
                  <c:v>2009.8534999999999</c:v>
                </c:pt>
                <c:pt idx="86">
                  <c:v>2009.8562999999999</c:v>
                </c:pt>
                <c:pt idx="87">
                  <c:v>2009.8589999999999</c:v>
                </c:pt>
                <c:pt idx="88">
                  <c:v>2009.8616999999999</c:v>
                </c:pt>
                <c:pt idx="89">
                  <c:v>2009.8644999999999</c:v>
                </c:pt>
                <c:pt idx="90">
                  <c:v>2009.8671999999999</c:v>
                </c:pt>
                <c:pt idx="91">
                  <c:v>2009.87</c:v>
                </c:pt>
                <c:pt idx="92">
                  <c:v>2009.8726999999999</c:v>
                </c:pt>
                <c:pt idx="93">
                  <c:v>2009.8753999999999</c:v>
                </c:pt>
                <c:pt idx="94">
                  <c:v>2009.8782000000001</c:v>
                </c:pt>
                <c:pt idx="95">
                  <c:v>2009.8809000000001</c:v>
                </c:pt>
                <c:pt idx="96">
                  <c:v>2009.8835999999999</c:v>
                </c:pt>
                <c:pt idx="97">
                  <c:v>2009.8864000000001</c:v>
                </c:pt>
                <c:pt idx="98">
                  <c:v>2009.8891000000001</c:v>
                </c:pt>
                <c:pt idx="99">
                  <c:v>2009.8919000000001</c:v>
                </c:pt>
                <c:pt idx="100">
                  <c:v>2009.8946000000001</c:v>
                </c:pt>
                <c:pt idx="101">
                  <c:v>2009.8973000000001</c:v>
                </c:pt>
                <c:pt idx="102">
                  <c:v>2009.9001000000001</c:v>
                </c:pt>
                <c:pt idx="103">
                  <c:v>2009.9028000000001</c:v>
                </c:pt>
                <c:pt idx="104">
                  <c:v>2009.9055000000001</c:v>
                </c:pt>
                <c:pt idx="105">
                  <c:v>2009.9083000000001</c:v>
                </c:pt>
                <c:pt idx="106">
                  <c:v>2009.9110000000001</c:v>
                </c:pt>
                <c:pt idx="107">
                  <c:v>2009.9138</c:v>
                </c:pt>
                <c:pt idx="108">
                  <c:v>2009.9165</c:v>
                </c:pt>
                <c:pt idx="109">
                  <c:v>2009.9192</c:v>
                </c:pt>
                <c:pt idx="110">
                  <c:v>2009.922</c:v>
                </c:pt>
                <c:pt idx="111">
                  <c:v>2009.9247</c:v>
                </c:pt>
                <c:pt idx="112">
                  <c:v>2009.9274</c:v>
                </c:pt>
                <c:pt idx="113">
                  <c:v>2009.9302</c:v>
                </c:pt>
                <c:pt idx="114">
                  <c:v>2009.9329</c:v>
                </c:pt>
                <c:pt idx="115">
                  <c:v>2009.9357</c:v>
                </c:pt>
                <c:pt idx="116">
                  <c:v>2009.9384</c:v>
                </c:pt>
                <c:pt idx="117">
                  <c:v>2009.9411</c:v>
                </c:pt>
                <c:pt idx="118">
                  <c:v>2009.9439</c:v>
                </c:pt>
                <c:pt idx="119">
                  <c:v>2009.9466</c:v>
                </c:pt>
                <c:pt idx="120">
                  <c:v>2009.9493</c:v>
                </c:pt>
                <c:pt idx="121">
                  <c:v>2009.9521</c:v>
                </c:pt>
                <c:pt idx="122">
                  <c:v>2009.9548</c:v>
                </c:pt>
                <c:pt idx="123">
                  <c:v>2009.9576</c:v>
                </c:pt>
                <c:pt idx="124">
                  <c:v>2009.9603</c:v>
                </c:pt>
                <c:pt idx="125">
                  <c:v>2009.963</c:v>
                </c:pt>
                <c:pt idx="126">
                  <c:v>2009.9657999999999</c:v>
                </c:pt>
                <c:pt idx="127">
                  <c:v>2009.9684999999999</c:v>
                </c:pt>
                <c:pt idx="128">
                  <c:v>2009.9712999999999</c:v>
                </c:pt>
                <c:pt idx="129">
                  <c:v>2009.9739999999999</c:v>
                </c:pt>
                <c:pt idx="130">
                  <c:v>2009.9766999999999</c:v>
                </c:pt>
                <c:pt idx="131">
                  <c:v>2009.9794999999999</c:v>
                </c:pt>
                <c:pt idx="132">
                  <c:v>2009.9821999999999</c:v>
                </c:pt>
                <c:pt idx="133">
                  <c:v>2009.9848999999999</c:v>
                </c:pt>
                <c:pt idx="134">
                  <c:v>2009.9876999999999</c:v>
                </c:pt>
                <c:pt idx="135">
                  <c:v>2009.9903999999999</c:v>
                </c:pt>
                <c:pt idx="136">
                  <c:v>2009.9931999999999</c:v>
                </c:pt>
                <c:pt idx="137">
                  <c:v>2009.9958999999999</c:v>
                </c:pt>
                <c:pt idx="138">
                  <c:v>2009.9985999999999</c:v>
                </c:pt>
                <c:pt idx="139">
                  <c:v>2010.0014000000001</c:v>
                </c:pt>
                <c:pt idx="140">
                  <c:v>2010.0041000000001</c:v>
                </c:pt>
                <c:pt idx="141">
                  <c:v>2010.0068000000001</c:v>
                </c:pt>
                <c:pt idx="142">
                  <c:v>2010.0096000000001</c:v>
                </c:pt>
                <c:pt idx="143">
                  <c:v>2010.0123000000001</c:v>
                </c:pt>
                <c:pt idx="144">
                  <c:v>2010.0151000000001</c:v>
                </c:pt>
                <c:pt idx="145">
                  <c:v>2010.0178000000001</c:v>
                </c:pt>
                <c:pt idx="146">
                  <c:v>2010.0205000000001</c:v>
                </c:pt>
                <c:pt idx="147">
                  <c:v>2010.0233000000001</c:v>
                </c:pt>
                <c:pt idx="148">
                  <c:v>2010.0260000000001</c:v>
                </c:pt>
                <c:pt idx="149">
                  <c:v>2010.0287000000001</c:v>
                </c:pt>
                <c:pt idx="150">
                  <c:v>2010.0315000000001</c:v>
                </c:pt>
                <c:pt idx="151">
                  <c:v>2010.0342000000001</c:v>
                </c:pt>
                <c:pt idx="152">
                  <c:v>2010.037</c:v>
                </c:pt>
                <c:pt idx="153">
                  <c:v>2010.0397</c:v>
                </c:pt>
                <c:pt idx="154">
                  <c:v>2010.0424</c:v>
                </c:pt>
                <c:pt idx="155">
                  <c:v>2010.0452</c:v>
                </c:pt>
                <c:pt idx="156">
                  <c:v>2010.0479</c:v>
                </c:pt>
                <c:pt idx="157">
                  <c:v>2010.0507</c:v>
                </c:pt>
                <c:pt idx="158">
                  <c:v>2010.0534</c:v>
                </c:pt>
                <c:pt idx="159">
                  <c:v>2010.0561</c:v>
                </c:pt>
                <c:pt idx="160">
                  <c:v>2010.0589</c:v>
                </c:pt>
                <c:pt idx="161">
                  <c:v>2010.0616</c:v>
                </c:pt>
                <c:pt idx="162">
                  <c:v>2010.0643</c:v>
                </c:pt>
                <c:pt idx="163">
                  <c:v>2010.0671</c:v>
                </c:pt>
                <c:pt idx="164">
                  <c:v>2010.0698</c:v>
                </c:pt>
                <c:pt idx="165">
                  <c:v>2010.0726</c:v>
                </c:pt>
                <c:pt idx="166">
                  <c:v>2010.0753</c:v>
                </c:pt>
                <c:pt idx="167">
                  <c:v>2010.078</c:v>
                </c:pt>
                <c:pt idx="168">
                  <c:v>2010.0808</c:v>
                </c:pt>
                <c:pt idx="169">
                  <c:v>2010.0835</c:v>
                </c:pt>
                <c:pt idx="170">
                  <c:v>2010.0862</c:v>
                </c:pt>
                <c:pt idx="171">
                  <c:v>2010.0889999999999</c:v>
                </c:pt>
                <c:pt idx="172">
                  <c:v>2010.0916999999999</c:v>
                </c:pt>
                <c:pt idx="173">
                  <c:v>2010.0944999999999</c:v>
                </c:pt>
                <c:pt idx="174">
                  <c:v>2010.0971999999999</c:v>
                </c:pt>
                <c:pt idx="175">
                  <c:v>2010.0998999999999</c:v>
                </c:pt>
                <c:pt idx="176">
                  <c:v>2010.1026999999999</c:v>
                </c:pt>
                <c:pt idx="177">
                  <c:v>2010.1053999999999</c:v>
                </c:pt>
                <c:pt idx="178">
                  <c:v>2010.1080999999999</c:v>
                </c:pt>
                <c:pt idx="179">
                  <c:v>2010.1108999999999</c:v>
                </c:pt>
                <c:pt idx="180">
                  <c:v>2010.1135999999999</c:v>
                </c:pt>
                <c:pt idx="181">
                  <c:v>2010.1164000000001</c:v>
                </c:pt>
                <c:pt idx="182">
                  <c:v>2010.1190999999999</c:v>
                </c:pt>
                <c:pt idx="183">
                  <c:v>2010.1217999999999</c:v>
                </c:pt>
                <c:pt idx="184">
                  <c:v>2010.1246000000001</c:v>
                </c:pt>
                <c:pt idx="185">
                  <c:v>2010.1273000000001</c:v>
                </c:pt>
                <c:pt idx="186">
                  <c:v>2010.13</c:v>
                </c:pt>
                <c:pt idx="187">
                  <c:v>2010.1328000000001</c:v>
                </c:pt>
                <c:pt idx="188">
                  <c:v>2010.1355000000001</c:v>
                </c:pt>
                <c:pt idx="189">
                  <c:v>2010.1383000000001</c:v>
                </c:pt>
                <c:pt idx="190">
                  <c:v>2010.1410000000001</c:v>
                </c:pt>
                <c:pt idx="191">
                  <c:v>2010.1437000000001</c:v>
                </c:pt>
                <c:pt idx="192">
                  <c:v>2010.1465000000001</c:v>
                </c:pt>
                <c:pt idx="193">
                  <c:v>2010.1492000000001</c:v>
                </c:pt>
                <c:pt idx="194">
                  <c:v>2010.152</c:v>
                </c:pt>
                <c:pt idx="195">
                  <c:v>2010.1547</c:v>
                </c:pt>
                <c:pt idx="196">
                  <c:v>2010.1574000000001</c:v>
                </c:pt>
                <c:pt idx="197">
                  <c:v>2010.1602</c:v>
                </c:pt>
                <c:pt idx="198">
                  <c:v>2010.1629</c:v>
                </c:pt>
                <c:pt idx="199">
                  <c:v>2010.1656</c:v>
                </c:pt>
                <c:pt idx="200">
                  <c:v>2010.1684</c:v>
                </c:pt>
                <c:pt idx="201">
                  <c:v>2010.1711</c:v>
                </c:pt>
                <c:pt idx="202">
                  <c:v>2010.1739</c:v>
                </c:pt>
                <c:pt idx="203">
                  <c:v>2010.1766</c:v>
                </c:pt>
                <c:pt idx="204">
                  <c:v>2010.1793</c:v>
                </c:pt>
                <c:pt idx="205">
                  <c:v>2010.1821</c:v>
                </c:pt>
                <c:pt idx="206">
                  <c:v>2010.1848</c:v>
                </c:pt>
                <c:pt idx="207">
                  <c:v>2010.1875</c:v>
                </c:pt>
                <c:pt idx="208">
                  <c:v>2010.1903</c:v>
                </c:pt>
                <c:pt idx="209">
                  <c:v>2010.193</c:v>
                </c:pt>
                <c:pt idx="210">
                  <c:v>2010.1958</c:v>
                </c:pt>
                <c:pt idx="211">
                  <c:v>2010.1985</c:v>
                </c:pt>
                <c:pt idx="212">
                  <c:v>2010.2012</c:v>
                </c:pt>
                <c:pt idx="213">
                  <c:v>2010.204</c:v>
                </c:pt>
                <c:pt idx="214">
                  <c:v>2010.2067</c:v>
                </c:pt>
                <c:pt idx="215">
                  <c:v>2010.2094</c:v>
                </c:pt>
                <c:pt idx="216">
                  <c:v>2010.2121999999999</c:v>
                </c:pt>
                <c:pt idx="217">
                  <c:v>2010.2148999999999</c:v>
                </c:pt>
                <c:pt idx="218">
                  <c:v>2010.2176999999999</c:v>
                </c:pt>
                <c:pt idx="219">
                  <c:v>2010.2203999999999</c:v>
                </c:pt>
                <c:pt idx="220">
                  <c:v>2010.2230999999999</c:v>
                </c:pt>
                <c:pt idx="221">
                  <c:v>2010.2258999999999</c:v>
                </c:pt>
                <c:pt idx="222">
                  <c:v>2010.2285999999999</c:v>
                </c:pt>
                <c:pt idx="223">
                  <c:v>2010.2312999999999</c:v>
                </c:pt>
                <c:pt idx="224">
                  <c:v>2010.2340999999999</c:v>
                </c:pt>
                <c:pt idx="225">
                  <c:v>2010.2367999999999</c:v>
                </c:pt>
                <c:pt idx="226">
                  <c:v>2010.2396000000001</c:v>
                </c:pt>
                <c:pt idx="227">
                  <c:v>2010.2422999999999</c:v>
                </c:pt>
                <c:pt idx="228">
                  <c:v>2010.2449999999999</c:v>
                </c:pt>
                <c:pt idx="229">
                  <c:v>2010.2478000000001</c:v>
                </c:pt>
                <c:pt idx="230">
                  <c:v>2010.2505000000001</c:v>
                </c:pt>
                <c:pt idx="231">
                  <c:v>2010.2533000000001</c:v>
                </c:pt>
                <c:pt idx="232">
                  <c:v>2010.2560000000001</c:v>
                </c:pt>
                <c:pt idx="233">
                  <c:v>2010.2587000000001</c:v>
                </c:pt>
                <c:pt idx="234">
                  <c:v>2010.2615000000001</c:v>
                </c:pt>
                <c:pt idx="235">
                  <c:v>2010.2642000000001</c:v>
                </c:pt>
                <c:pt idx="236">
                  <c:v>2010.2669000000001</c:v>
                </c:pt>
                <c:pt idx="237">
                  <c:v>2010.2697000000001</c:v>
                </c:pt>
                <c:pt idx="238">
                  <c:v>2010.2724000000001</c:v>
                </c:pt>
                <c:pt idx="239">
                  <c:v>2010.2752</c:v>
                </c:pt>
                <c:pt idx="240">
                  <c:v>2010.2779</c:v>
                </c:pt>
                <c:pt idx="241">
                  <c:v>2010.2806</c:v>
                </c:pt>
                <c:pt idx="242">
                  <c:v>2010.2834</c:v>
                </c:pt>
                <c:pt idx="243">
                  <c:v>2010.2861</c:v>
                </c:pt>
                <c:pt idx="244">
                  <c:v>2010.2888</c:v>
                </c:pt>
                <c:pt idx="245">
                  <c:v>2010.2916</c:v>
                </c:pt>
                <c:pt idx="246">
                  <c:v>2010.2943</c:v>
                </c:pt>
                <c:pt idx="247">
                  <c:v>2010.2971</c:v>
                </c:pt>
                <c:pt idx="248">
                  <c:v>2010.2998</c:v>
                </c:pt>
                <c:pt idx="249">
                  <c:v>2010.3025</c:v>
                </c:pt>
                <c:pt idx="250">
                  <c:v>2010.3053</c:v>
                </c:pt>
                <c:pt idx="251">
                  <c:v>2010.308</c:v>
                </c:pt>
                <c:pt idx="252">
                  <c:v>2010.3107</c:v>
                </c:pt>
                <c:pt idx="253">
                  <c:v>2010.3135</c:v>
                </c:pt>
                <c:pt idx="254">
                  <c:v>2010.3162</c:v>
                </c:pt>
                <c:pt idx="255">
                  <c:v>2010.319</c:v>
                </c:pt>
                <c:pt idx="256">
                  <c:v>2010.3217</c:v>
                </c:pt>
                <c:pt idx="257">
                  <c:v>2010.3244</c:v>
                </c:pt>
                <c:pt idx="258">
                  <c:v>2010.3271999999999</c:v>
                </c:pt>
                <c:pt idx="259">
                  <c:v>2010.3299</c:v>
                </c:pt>
                <c:pt idx="260">
                  <c:v>2010.3326</c:v>
                </c:pt>
                <c:pt idx="261">
                  <c:v>2010.3353999999999</c:v>
                </c:pt>
                <c:pt idx="262">
                  <c:v>2010.3380999999999</c:v>
                </c:pt>
                <c:pt idx="263">
                  <c:v>2010.3408999999999</c:v>
                </c:pt>
                <c:pt idx="264">
                  <c:v>2010.3435999999999</c:v>
                </c:pt>
                <c:pt idx="265">
                  <c:v>2010.3462999999999</c:v>
                </c:pt>
                <c:pt idx="266">
                  <c:v>2010.3490999999999</c:v>
                </c:pt>
                <c:pt idx="267">
                  <c:v>2010.3517999999999</c:v>
                </c:pt>
                <c:pt idx="268">
                  <c:v>2010.3545999999999</c:v>
                </c:pt>
                <c:pt idx="269">
                  <c:v>2010.3572999999999</c:v>
                </c:pt>
                <c:pt idx="270">
                  <c:v>2010.36</c:v>
                </c:pt>
                <c:pt idx="271">
                  <c:v>2010.3628000000001</c:v>
                </c:pt>
                <c:pt idx="272">
                  <c:v>2010.3655000000001</c:v>
                </c:pt>
                <c:pt idx="273">
                  <c:v>2010.3681999999999</c:v>
                </c:pt>
                <c:pt idx="274">
                  <c:v>2010.3710000000001</c:v>
                </c:pt>
                <c:pt idx="275">
                  <c:v>2010.3737000000001</c:v>
                </c:pt>
                <c:pt idx="276">
                  <c:v>2010.3765000000001</c:v>
                </c:pt>
                <c:pt idx="277">
                  <c:v>2010.3792000000001</c:v>
                </c:pt>
                <c:pt idx="278">
                  <c:v>2010.3819000000001</c:v>
                </c:pt>
                <c:pt idx="279">
                  <c:v>2010.3847000000001</c:v>
                </c:pt>
                <c:pt idx="280">
                  <c:v>2010.3874000000001</c:v>
                </c:pt>
                <c:pt idx="281">
                  <c:v>2010.3901000000001</c:v>
                </c:pt>
                <c:pt idx="282">
                  <c:v>2010.3929000000001</c:v>
                </c:pt>
                <c:pt idx="283">
                  <c:v>2010.3956000000001</c:v>
                </c:pt>
                <c:pt idx="284">
                  <c:v>2010.3984</c:v>
                </c:pt>
                <c:pt idx="285">
                  <c:v>2010.4011</c:v>
                </c:pt>
                <c:pt idx="286">
                  <c:v>2010.4038</c:v>
                </c:pt>
                <c:pt idx="287">
                  <c:v>2010.4066</c:v>
                </c:pt>
                <c:pt idx="288">
                  <c:v>2010.4093</c:v>
                </c:pt>
                <c:pt idx="289">
                  <c:v>2010.412</c:v>
                </c:pt>
                <c:pt idx="290">
                  <c:v>2010.4148</c:v>
                </c:pt>
                <c:pt idx="291">
                  <c:v>2010.4175</c:v>
                </c:pt>
                <c:pt idx="292">
                  <c:v>2010.4203</c:v>
                </c:pt>
                <c:pt idx="293">
                  <c:v>2010.423</c:v>
                </c:pt>
                <c:pt idx="294">
                  <c:v>2010.4257</c:v>
                </c:pt>
                <c:pt idx="295">
                  <c:v>2010.4285</c:v>
                </c:pt>
                <c:pt idx="296">
                  <c:v>2010.4312</c:v>
                </c:pt>
                <c:pt idx="297">
                  <c:v>2010.4339</c:v>
                </c:pt>
                <c:pt idx="298">
                  <c:v>2010.4367</c:v>
                </c:pt>
                <c:pt idx="299">
                  <c:v>2010.4394</c:v>
                </c:pt>
                <c:pt idx="300">
                  <c:v>2010.4422</c:v>
                </c:pt>
                <c:pt idx="301">
                  <c:v>2010.4449</c:v>
                </c:pt>
                <c:pt idx="302">
                  <c:v>2010.4476</c:v>
                </c:pt>
                <c:pt idx="303">
                  <c:v>2010.4503999999999</c:v>
                </c:pt>
                <c:pt idx="304">
                  <c:v>2010.4530999999999</c:v>
                </c:pt>
                <c:pt idx="305">
                  <c:v>2010.4558999999999</c:v>
                </c:pt>
                <c:pt idx="306">
                  <c:v>2010.4585999999999</c:v>
                </c:pt>
                <c:pt idx="307">
                  <c:v>2010.4612999999999</c:v>
                </c:pt>
                <c:pt idx="308">
                  <c:v>2010.4640999999999</c:v>
                </c:pt>
                <c:pt idx="309">
                  <c:v>2010.4667999999999</c:v>
                </c:pt>
                <c:pt idx="310">
                  <c:v>2010.4694999999999</c:v>
                </c:pt>
                <c:pt idx="311">
                  <c:v>2010.4722999999999</c:v>
                </c:pt>
                <c:pt idx="312">
                  <c:v>2010.4749999999999</c:v>
                </c:pt>
                <c:pt idx="313">
                  <c:v>2010.4777999999999</c:v>
                </c:pt>
                <c:pt idx="314">
                  <c:v>2010.4804999999999</c:v>
                </c:pt>
                <c:pt idx="315">
                  <c:v>2010.4831999999999</c:v>
                </c:pt>
                <c:pt idx="316">
                  <c:v>2010.4860000000001</c:v>
                </c:pt>
                <c:pt idx="317">
                  <c:v>2010.4887000000001</c:v>
                </c:pt>
                <c:pt idx="318">
                  <c:v>2010.4914000000001</c:v>
                </c:pt>
                <c:pt idx="319">
                  <c:v>2010.4942000000001</c:v>
                </c:pt>
                <c:pt idx="320">
                  <c:v>2010.4969000000001</c:v>
                </c:pt>
                <c:pt idx="321">
                  <c:v>2010.4997000000001</c:v>
                </c:pt>
                <c:pt idx="322">
                  <c:v>2010.5024000000001</c:v>
                </c:pt>
                <c:pt idx="323">
                  <c:v>2010.5051000000001</c:v>
                </c:pt>
                <c:pt idx="324">
                  <c:v>2010.5079000000001</c:v>
                </c:pt>
                <c:pt idx="325">
                  <c:v>2010.5106000000001</c:v>
                </c:pt>
                <c:pt idx="326">
                  <c:v>2010.5133000000001</c:v>
                </c:pt>
                <c:pt idx="327">
                  <c:v>2010.5161000000001</c:v>
                </c:pt>
                <c:pt idx="328">
                  <c:v>2010.5188000000001</c:v>
                </c:pt>
                <c:pt idx="329">
                  <c:v>2010.5216</c:v>
                </c:pt>
                <c:pt idx="330">
                  <c:v>2010.5243</c:v>
                </c:pt>
                <c:pt idx="331">
                  <c:v>2010.527</c:v>
                </c:pt>
                <c:pt idx="332">
                  <c:v>2010.5298</c:v>
                </c:pt>
                <c:pt idx="333">
                  <c:v>2010.5325</c:v>
                </c:pt>
                <c:pt idx="334">
                  <c:v>2010.5352</c:v>
                </c:pt>
                <c:pt idx="335">
                  <c:v>2010.538</c:v>
                </c:pt>
                <c:pt idx="336">
                  <c:v>2010.5407</c:v>
                </c:pt>
                <c:pt idx="337">
                  <c:v>2010.5435</c:v>
                </c:pt>
                <c:pt idx="338">
                  <c:v>2010.5462</c:v>
                </c:pt>
                <c:pt idx="339">
                  <c:v>2010.5489</c:v>
                </c:pt>
                <c:pt idx="340">
                  <c:v>2010.5517</c:v>
                </c:pt>
                <c:pt idx="341">
                  <c:v>2010.5544</c:v>
                </c:pt>
                <c:pt idx="342">
                  <c:v>2010.5572</c:v>
                </c:pt>
                <c:pt idx="343">
                  <c:v>2010.5599</c:v>
                </c:pt>
                <c:pt idx="344">
                  <c:v>2010.5626</c:v>
                </c:pt>
                <c:pt idx="345">
                  <c:v>2010.5654</c:v>
                </c:pt>
                <c:pt idx="346">
                  <c:v>2010.5681</c:v>
                </c:pt>
                <c:pt idx="347">
                  <c:v>2010.5708</c:v>
                </c:pt>
                <c:pt idx="348">
                  <c:v>2010.5735999999999</c:v>
                </c:pt>
                <c:pt idx="349">
                  <c:v>2010.5762999999999</c:v>
                </c:pt>
                <c:pt idx="350">
                  <c:v>2010.5790999999999</c:v>
                </c:pt>
                <c:pt idx="351">
                  <c:v>2010.5817999999999</c:v>
                </c:pt>
                <c:pt idx="352">
                  <c:v>2010.5844999999999</c:v>
                </c:pt>
                <c:pt idx="353">
                  <c:v>2010.5872999999999</c:v>
                </c:pt>
                <c:pt idx="354">
                  <c:v>2010.59</c:v>
                </c:pt>
                <c:pt idx="355">
                  <c:v>2010.5926999999999</c:v>
                </c:pt>
                <c:pt idx="356">
                  <c:v>2010.5954999999999</c:v>
                </c:pt>
                <c:pt idx="357">
                  <c:v>2010.5981999999999</c:v>
                </c:pt>
                <c:pt idx="358">
                  <c:v>2010.6010000000001</c:v>
                </c:pt>
                <c:pt idx="359">
                  <c:v>2010.6036999999999</c:v>
                </c:pt>
                <c:pt idx="360">
                  <c:v>2010.6063999999999</c:v>
                </c:pt>
                <c:pt idx="361">
                  <c:v>2010.6092000000001</c:v>
                </c:pt>
                <c:pt idx="362">
                  <c:v>2010.6119000000001</c:v>
                </c:pt>
                <c:pt idx="363">
                  <c:v>2010.6146000000001</c:v>
                </c:pt>
                <c:pt idx="364">
                  <c:v>2010.6174000000001</c:v>
                </c:pt>
                <c:pt idx="365">
                  <c:v>2010.6201000000001</c:v>
                </c:pt>
                <c:pt idx="366">
                  <c:v>2010.6229000000001</c:v>
                </c:pt>
                <c:pt idx="367">
                  <c:v>2010.6256000000001</c:v>
                </c:pt>
                <c:pt idx="368">
                  <c:v>2010.6283000000001</c:v>
                </c:pt>
                <c:pt idx="369">
                  <c:v>2010.6311000000001</c:v>
                </c:pt>
                <c:pt idx="370">
                  <c:v>2010.6338000000001</c:v>
                </c:pt>
                <c:pt idx="371">
                  <c:v>2010.6366</c:v>
                </c:pt>
                <c:pt idx="372">
                  <c:v>2010.6393</c:v>
                </c:pt>
                <c:pt idx="373">
                  <c:v>2010.6420000000001</c:v>
                </c:pt>
                <c:pt idx="374">
                  <c:v>2010.6448</c:v>
                </c:pt>
                <c:pt idx="375">
                  <c:v>2010.6475</c:v>
                </c:pt>
                <c:pt idx="376">
                  <c:v>2010.6502</c:v>
                </c:pt>
                <c:pt idx="377">
                  <c:v>2010.653</c:v>
                </c:pt>
                <c:pt idx="378">
                  <c:v>2010.6557</c:v>
                </c:pt>
                <c:pt idx="379">
                  <c:v>2010.6585</c:v>
                </c:pt>
                <c:pt idx="380">
                  <c:v>2010.6612</c:v>
                </c:pt>
                <c:pt idx="381">
                  <c:v>2010.6639</c:v>
                </c:pt>
                <c:pt idx="382">
                  <c:v>2010.6667</c:v>
                </c:pt>
                <c:pt idx="383">
                  <c:v>2010.6694</c:v>
                </c:pt>
                <c:pt idx="384">
                  <c:v>2010.6721</c:v>
                </c:pt>
                <c:pt idx="385">
                  <c:v>2010.6749</c:v>
                </c:pt>
                <c:pt idx="386">
                  <c:v>2010.6776</c:v>
                </c:pt>
                <c:pt idx="387">
                  <c:v>2010.6804</c:v>
                </c:pt>
                <c:pt idx="388">
                  <c:v>2010.6831</c:v>
                </c:pt>
                <c:pt idx="389">
                  <c:v>2010.6858</c:v>
                </c:pt>
                <c:pt idx="390">
                  <c:v>2010.6886</c:v>
                </c:pt>
                <c:pt idx="391">
                  <c:v>2010.6913</c:v>
                </c:pt>
                <c:pt idx="392">
                  <c:v>2010.694</c:v>
                </c:pt>
                <c:pt idx="393">
                  <c:v>2010.6967999999999</c:v>
                </c:pt>
                <c:pt idx="394">
                  <c:v>2010.6994999999999</c:v>
                </c:pt>
                <c:pt idx="395">
                  <c:v>2010.7022999999999</c:v>
                </c:pt>
                <c:pt idx="396">
                  <c:v>2010.7049999999999</c:v>
                </c:pt>
                <c:pt idx="397">
                  <c:v>2010.7076999999999</c:v>
                </c:pt>
                <c:pt idx="398">
                  <c:v>2010.7104999999999</c:v>
                </c:pt>
                <c:pt idx="399">
                  <c:v>2010.7131999999999</c:v>
                </c:pt>
                <c:pt idx="400">
                  <c:v>2010.7158999999999</c:v>
                </c:pt>
                <c:pt idx="401">
                  <c:v>2010.7186999999999</c:v>
                </c:pt>
                <c:pt idx="402">
                  <c:v>2010.7213999999999</c:v>
                </c:pt>
                <c:pt idx="403">
                  <c:v>2010.7242000000001</c:v>
                </c:pt>
                <c:pt idx="404">
                  <c:v>2010.7268999999999</c:v>
                </c:pt>
                <c:pt idx="405">
                  <c:v>2010.7295999999999</c:v>
                </c:pt>
                <c:pt idx="406">
                  <c:v>2010.7324000000001</c:v>
                </c:pt>
                <c:pt idx="407">
                  <c:v>2010.7351000000001</c:v>
                </c:pt>
                <c:pt idx="408">
                  <c:v>2010.7379000000001</c:v>
                </c:pt>
                <c:pt idx="409">
                  <c:v>2010.7406000000001</c:v>
                </c:pt>
                <c:pt idx="410">
                  <c:v>2010.7433000000001</c:v>
                </c:pt>
                <c:pt idx="411">
                  <c:v>2010.7461000000001</c:v>
                </c:pt>
                <c:pt idx="412">
                  <c:v>2010.7488000000001</c:v>
                </c:pt>
                <c:pt idx="413">
                  <c:v>2010.7515000000001</c:v>
                </c:pt>
                <c:pt idx="414">
                  <c:v>2010.7543000000001</c:v>
                </c:pt>
                <c:pt idx="415">
                  <c:v>2010.7570000000001</c:v>
                </c:pt>
                <c:pt idx="416">
                  <c:v>2010.7598</c:v>
                </c:pt>
                <c:pt idx="417">
                  <c:v>2010.7625</c:v>
                </c:pt>
                <c:pt idx="418">
                  <c:v>2010.7652</c:v>
                </c:pt>
                <c:pt idx="419">
                  <c:v>2010.768</c:v>
                </c:pt>
                <c:pt idx="420">
                  <c:v>2010.7707</c:v>
                </c:pt>
                <c:pt idx="421">
                  <c:v>2010.7734</c:v>
                </c:pt>
                <c:pt idx="422">
                  <c:v>2010.7762</c:v>
                </c:pt>
                <c:pt idx="423">
                  <c:v>2010.7789</c:v>
                </c:pt>
                <c:pt idx="424">
                  <c:v>2010.7817</c:v>
                </c:pt>
                <c:pt idx="425">
                  <c:v>2010.7844</c:v>
                </c:pt>
                <c:pt idx="426">
                  <c:v>2010.7871</c:v>
                </c:pt>
                <c:pt idx="427">
                  <c:v>2010.7899</c:v>
                </c:pt>
                <c:pt idx="428">
                  <c:v>2010.7926</c:v>
                </c:pt>
                <c:pt idx="429">
                  <c:v>2010.7953</c:v>
                </c:pt>
                <c:pt idx="430">
                  <c:v>2010.7981</c:v>
                </c:pt>
                <c:pt idx="431">
                  <c:v>2010.8008</c:v>
                </c:pt>
                <c:pt idx="432">
                  <c:v>2010.8036</c:v>
                </c:pt>
                <c:pt idx="433">
                  <c:v>2010.8063</c:v>
                </c:pt>
                <c:pt idx="434">
                  <c:v>2010.809</c:v>
                </c:pt>
                <c:pt idx="435">
                  <c:v>2010.8117999999999</c:v>
                </c:pt>
                <c:pt idx="436">
                  <c:v>2010.8145</c:v>
                </c:pt>
                <c:pt idx="437">
                  <c:v>2010.8172</c:v>
                </c:pt>
                <c:pt idx="438">
                  <c:v>2010.82</c:v>
                </c:pt>
                <c:pt idx="439">
                  <c:v>2010.8226999999999</c:v>
                </c:pt>
                <c:pt idx="440">
                  <c:v>2010.8254999999999</c:v>
                </c:pt>
                <c:pt idx="441">
                  <c:v>2010.8281999999999</c:v>
                </c:pt>
                <c:pt idx="442">
                  <c:v>2010.8308999999999</c:v>
                </c:pt>
                <c:pt idx="443">
                  <c:v>2010.8336999999999</c:v>
                </c:pt>
                <c:pt idx="444">
                  <c:v>2010.8363999999999</c:v>
                </c:pt>
                <c:pt idx="445">
                  <c:v>2010.8391999999999</c:v>
                </c:pt>
                <c:pt idx="446">
                  <c:v>2010.8418999999999</c:v>
                </c:pt>
                <c:pt idx="447">
                  <c:v>2010.8445999999999</c:v>
                </c:pt>
                <c:pt idx="448">
                  <c:v>2010.8474000000001</c:v>
                </c:pt>
                <c:pt idx="449">
                  <c:v>2010.8501000000001</c:v>
                </c:pt>
                <c:pt idx="450">
                  <c:v>2010.8527999999999</c:v>
                </c:pt>
                <c:pt idx="451">
                  <c:v>2010.8556000000001</c:v>
                </c:pt>
                <c:pt idx="452">
                  <c:v>2010.8583000000001</c:v>
                </c:pt>
                <c:pt idx="453">
                  <c:v>2010.8611000000001</c:v>
                </c:pt>
                <c:pt idx="454">
                  <c:v>2010.8638000000001</c:v>
                </c:pt>
                <c:pt idx="455">
                  <c:v>2010.8665000000001</c:v>
                </c:pt>
                <c:pt idx="456">
                  <c:v>2010.8693000000001</c:v>
                </c:pt>
                <c:pt idx="457">
                  <c:v>2010.8720000000001</c:v>
                </c:pt>
                <c:pt idx="458">
                  <c:v>2010.8747000000001</c:v>
                </c:pt>
                <c:pt idx="459">
                  <c:v>2010.8775000000001</c:v>
                </c:pt>
                <c:pt idx="460">
                  <c:v>2010.8802000000001</c:v>
                </c:pt>
                <c:pt idx="461">
                  <c:v>2010.883</c:v>
                </c:pt>
                <c:pt idx="462">
                  <c:v>2010.8857</c:v>
                </c:pt>
                <c:pt idx="463">
                  <c:v>2010.8884</c:v>
                </c:pt>
                <c:pt idx="464">
                  <c:v>2010.8912</c:v>
                </c:pt>
                <c:pt idx="465">
                  <c:v>2010.8939</c:v>
                </c:pt>
                <c:pt idx="466">
                  <c:v>2010.8966</c:v>
                </c:pt>
                <c:pt idx="467">
                  <c:v>2010.8994</c:v>
                </c:pt>
                <c:pt idx="468">
                  <c:v>2010.9021</c:v>
                </c:pt>
                <c:pt idx="469">
                  <c:v>2010.9049</c:v>
                </c:pt>
                <c:pt idx="470">
                  <c:v>2010.9076</c:v>
                </c:pt>
                <c:pt idx="471">
                  <c:v>2010.9103</c:v>
                </c:pt>
                <c:pt idx="472">
                  <c:v>2010.9131</c:v>
                </c:pt>
                <c:pt idx="473">
                  <c:v>2010.9158</c:v>
                </c:pt>
                <c:pt idx="474">
                  <c:v>2010.9185</c:v>
                </c:pt>
                <c:pt idx="475">
                  <c:v>2010.9213</c:v>
                </c:pt>
                <c:pt idx="476">
                  <c:v>2010.924</c:v>
                </c:pt>
                <c:pt idx="477">
                  <c:v>2010.9268</c:v>
                </c:pt>
                <c:pt idx="478">
                  <c:v>2010.9295</c:v>
                </c:pt>
                <c:pt idx="479">
                  <c:v>2010.9322</c:v>
                </c:pt>
                <c:pt idx="480">
                  <c:v>2010.9349999999999</c:v>
                </c:pt>
                <c:pt idx="481">
                  <c:v>2010.9376999999999</c:v>
                </c:pt>
                <c:pt idx="482">
                  <c:v>2010.9404999999999</c:v>
                </c:pt>
                <c:pt idx="483">
                  <c:v>2010.9431999999999</c:v>
                </c:pt>
                <c:pt idx="484">
                  <c:v>2010.9458999999999</c:v>
                </c:pt>
                <c:pt idx="485">
                  <c:v>2010.9486999999999</c:v>
                </c:pt>
                <c:pt idx="486">
                  <c:v>2010.9513999999999</c:v>
                </c:pt>
                <c:pt idx="487">
                  <c:v>2010.9540999999999</c:v>
                </c:pt>
                <c:pt idx="488">
                  <c:v>2010.9568999999999</c:v>
                </c:pt>
                <c:pt idx="489">
                  <c:v>2010.9595999999999</c:v>
                </c:pt>
                <c:pt idx="490">
                  <c:v>2010.9623999999999</c:v>
                </c:pt>
                <c:pt idx="491">
                  <c:v>2010.9650999999999</c:v>
                </c:pt>
                <c:pt idx="492">
                  <c:v>2010.9677999999999</c:v>
                </c:pt>
                <c:pt idx="493">
                  <c:v>2010.9706000000001</c:v>
                </c:pt>
                <c:pt idx="494">
                  <c:v>2010.9733000000001</c:v>
                </c:pt>
                <c:pt idx="495">
                  <c:v>2010.9760000000001</c:v>
                </c:pt>
                <c:pt idx="496">
                  <c:v>2010.9788000000001</c:v>
                </c:pt>
                <c:pt idx="497">
                  <c:v>2010.9815000000001</c:v>
                </c:pt>
                <c:pt idx="498">
                  <c:v>2010.9843000000001</c:v>
                </c:pt>
                <c:pt idx="499">
                  <c:v>2010.9870000000001</c:v>
                </c:pt>
                <c:pt idx="500">
                  <c:v>2010.9897000000001</c:v>
                </c:pt>
                <c:pt idx="501">
                  <c:v>2010.9925000000001</c:v>
                </c:pt>
                <c:pt idx="502">
                  <c:v>2010.9952000000001</c:v>
                </c:pt>
                <c:pt idx="503">
                  <c:v>2010.9979000000001</c:v>
                </c:pt>
                <c:pt idx="504">
                  <c:v>2011.0007000000001</c:v>
                </c:pt>
                <c:pt idx="505">
                  <c:v>2011.0034000000001</c:v>
                </c:pt>
                <c:pt idx="506">
                  <c:v>2011.0062</c:v>
                </c:pt>
                <c:pt idx="507">
                  <c:v>2011.0089</c:v>
                </c:pt>
                <c:pt idx="508">
                  <c:v>2011.0116</c:v>
                </c:pt>
                <c:pt idx="509">
                  <c:v>2011.0144</c:v>
                </c:pt>
                <c:pt idx="510">
                  <c:v>2011.0171</c:v>
                </c:pt>
                <c:pt idx="511">
                  <c:v>2011.0198</c:v>
                </c:pt>
                <c:pt idx="512">
                  <c:v>2011.0226</c:v>
                </c:pt>
                <c:pt idx="513">
                  <c:v>2011.0253</c:v>
                </c:pt>
                <c:pt idx="514">
                  <c:v>2011.0281</c:v>
                </c:pt>
                <c:pt idx="515">
                  <c:v>2011.0308</c:v>
                </c:pt>
                <c:pt idx="516">
                  <c:v>2011.0335</c:v>
                </c:pt>
                <c:pt idx="517">
                  <c:v>2011.0363</c:v>
                </c:pt>
                <c:pt idx="518">
                  <c:v>2011.039</c:v>
                </c:pt>
                <c:pt idx="519">
                  <c:v>2011.0418</c:v>
                </c:pt>
                <c:pt idx="520">
                  <c:v>2011.0445</c:v>
                </c:pt>
                <c:pt idx="521">
                  <c:v>2011.0472</c:v>
                </c:pt>
                <c:pt idx="522">
                  <c:v>2011.05</c:v>
                </c:pt>
                <c:pt idx="523">
                  <c:v>2011.0527</c:v>
                </c:pt>
                <c:pt idx="524">
                  <c:v>2011.0554</c:v>
                </c:pt>
                <c:pt idx="525">
                  <c:v>2011.0581999999999</c:v>
                </c:pt>
                <c:pt idx="526">
                  <c:v>2011.0608999999999</c:v>
                </c:pt>
                <c:pt idx="527">
                  <c:v>2011.0636999999999</c:v>
                </c:pt>
                <c:pt idx="528">
                  <c:v>2011.0663999999999</c:v>
                </c:pt>
                <c:pt idx="529">
                  <c:v>2011.0690999999999</c:v>
                </c:pt>
                <c:pt idx="530">
                  <c:v>2011.0718999999999</c:v>
                </c:pt>
                <c:pt idx="531">
                  <c:v>2011.0745999999999</c:v>
                </c:pt>
                <c:pt idx="532">
                  <c:v>2011.0772999999999</c:v>
                </c:pt>
                <c:pt idx="533">
                  <c:v>2011.0800999999999</c:v>
                </c:pt>
                <c:pt idx="534">
                  <c:v>2011.0827999999999</c:v>
                </c:pt>
                <c:pt idx="535">
                  <c:v>2011.0856000000001</c:v>
                </c:pt>
                <c:pt idx="536">
                  <c:v>2011.0882999999999</c:v>
                </c:pt>
                <c:pt idx="537">
                  <c:v>2011.0909999999999</c:v>
                </c:pt>
                <c:pt idx="538">
                  <c:v>2011.0938000000001</c:v>
                </c:pt>
                <c:pt idx="539">
                  <c:v>2011.0965000000001</c:v>
                </c:pt>
                <c:pt idx="540">
                  <c:v>2011.0992000000001</c:v>
                </c:pt>
                <c:pt idx="541">
                  <c:v>2011.1020000000001</c:v>
                </c:pt>
                <c:pt idx="542">
                  <c:v>2011.1047000000001</c:v>
                </c:pt>
                <c:pt idx="543">
                  <c:v>2011.1075000000001</c:v>
                </c:pt>
                <c:pt idx="544">
                  <c:v>2011.1102000000001</c:v>
                </c:pt>
                <c:pt idx="545">
                  <c:v>2011.1129000000001</c:v>
                </c:pt>
                <c:pt idx="546">
                  <c:v>2011.1157000000001</c:v>
                </c:pt>
                <c:pt idx="547">
                  <c:v>2011.1184000000001</c:v>
                </c:pt>
                <c:pt idx="548">
                  <c:v>2011.1211000000001</c:v>
                </c:pt>
                <c:pt idx="549">
                  <c:v>2011.1239</c:v>
                </c:pt>
                <c:pt idx="550">
                  <c:v>2011.1266000000001</c:v>
                </c:pt>
                <c:pt idx="551">
                  <c:v>2011.1294</c:v>
                </c:pt>
                <c:pt idx="552">
                  <c:v>2011.1321</c:v>
                </c:pt>
                <c:pt idx="553">
                  <c:v>2011.1348</c:v>
                </c:pt>
                <c:pt idx="554">
                  <c:v>2011.1376</c:v>
                </c:pt>
                <c:pt idx="555">
                  <c:v>2011.1403</c:v>
                </c:pt>
                <c:pt idx="556">
                  <c:v>2011.1431</c:v>
                </c:pt>
                <c:pt idx="557">
                  <c:v>2011.1458</c:v>
                </c:pt>
                <c:pt idx="558">
                  <c:v>2011.1485</c:v>
                </c:pt>
                <c:pt idx="559">
                  <c:v>2011.1513</c:v>
                </c:pt>
                <c:pt idx="560">
                  <c:v>2011.154</c:v>
                </c:pt>
                <c:pt idx="561">
                  <c:v>2011.1567</c:v>
                </c:pt>
                <c:pt idx="562">
                  <c:v>2011.1595</c:v>
                </c:pt>
                <c:pt idx="563">
                  <c:v>2011.1622</c:v>
                </c:pt>
                <c:pt idx="564">
                  <c:v>2011.165</c:v>
                </c:pt>
                <c:pt idx="565">
                  <c:v>2011.1677</c:v>
                </c:pt>
                <c:pt idx="566">
                  <c:v>2011.1704</c:v>
                </c:pt>
                <c:pt idx="567">
                  <c:v>2011.1732</c:v>
                </c:pt>
                <c:pt idx="568">
                  <c:v>2011.1759</c:v>
                </c:pt>
                <c:pt idx="569">
                  <c:v>2011.1786</c:v>
                </c:pt>
                <c:pt idx="570">
                  <c:v>2011.1813999999999</c:v>
                </c:pt>
                <c:pt idx="571">
                  <c:v>2011.1840999999999</c:v>
                </c:pt>
                <c:pt idx="572">
                  <c:v>2011.1868999999999</c:v>
                </c:pt>
                <c:pt idx="573">
                  <c:v>2011.1895999999999</c:v>
                </c:pt>
                <c:pt idx="574">
                  <c:v>2011.1922999999999</c:v>
                </c:pt>
                <c:pt idx="575">
                  <c:v>2011.1950999999999</c:v>
                </c:pt>
                <c:pt idx="576">
                  <c:v>2011.1977999999999</c:v>
                </c:pt>
                <c:pt idx="577">
                  <c:v>2011.2004999999999</c:v>
                </c:pt>
                <c:pt idx="578">
                  <c:v>2011.2032999999999</c:v>
                </c:pt>
                <c:pt idx="579">
                  <c:v>2011.2059999999999</c:v>
                </c:pt>
                <c:pt idx="580">
                  <c:v>2011.2088000000001</c:v>
                </c:pt>
                <c:pt idx="581">
                  <c:v>2011.2114999999999</c:v>
                </c:pt>
                <c:pt idx="582">
                  <c:v>2011.2141999999999</c:v>
                </c:pt>
                <c:pt idx="583">
                  <c:v>2011.2170000000001</c:v>
                </c:pt>
                <c:pt idx="584">
                  <c:v>2011.2197000000001</c:v>
                </c:pt>
                <c:pt idx="585">
                  <c:v>2011.2225000000001</c:v>
                </c:pt>
                <c:pt idx="586">
                  <c:v>2011.2252000000001</c:v>
                </c:pt>
                <c:pt idx="587">
                  <c:v>2011.2279000000001</c:v>
                </c:pt>
                <c:pt idx="588">
                  <c:v>2011.2307000000001</c:v>
                </c:pt>
                <c:pt idx="589">
                  <c:v>2011.2334000000001</c:v>
                </c:pt>
                <c:pt idx="590">
                  <c:v>2011.2361000000001</c:v>
                </c:pt>
                <c:pt idx="591">
                  <c:v>2011.2389000000001</c:v>
                </c:pt>
                <c:pt idx="592">
                  <c:v>2011.2416000000001</c:v>
                </c:pt>
                <c:pt idx="593">
                  <c:v>2011.2444</c:v>
                </c:pt>
                <c:pt idx="594">
                  <c:v>2011.2471</c:v>
                </c:pt>
                <c:pt idx="595">
                  <c:v>2011.2498000000001</c:v>
                </c:pt>
                <c:pt idx="596">
                  <c:v>2011.2526</c:v>
                </c:pt>
                <c:pt idx="597">
                  <c:v>2011.2553</c:v>
                </c:pt>
                <c:pt idx="598">
                  <c:v>2011.258</c:v>
                </c:pt>
                <c:pt idx="599">
                  <c:v>2011.2608</c:v>
                </c:pt>
                <c:pt idx="600">
                  <c:v>2011.2635</c:v>
                </c:pt>
                <c:pt idx="601">
                  <c:v>2011.2663</c:v>
                </c:pt>
                <c:pt idx="602">
                  <c:v>2011.269</c:v>
                </c:pt>
                <c:pt idx="603">
                  <c:v>2011.2717</c:v>
                </c:pt>
                <c:pt idx="604">
                  <c:v>2011.2745</c:v>
                </c:pt>
                <c:pt idx="605">
                  <c:v>2011.2772</c:v>
                </c:pt>
                <c:pt idx="606">
                  <c:v>2011.2799</c:v>
                </c:pt>
                <c:pt idx="607">
                  <c:v>2011.2827</c:v>
                </c:pt>
                <c:pt idx="608">
                  <c:v>2011.2854</c:v>
                </c:pt>
                <c:pt idx="609">
                  <c:v>2011.2882</c:v>
                </c:pt>
                <c:pt idx="610">
                  <c:v>2011.2909</c:v>
                </c:pt>
                <c:pt idx="611">
                  <c:v>2011.2936</c:v>
                </c:pt>
                <c:pt idx="612">
                  <c:v>2011.2963999999999</c:v>
                </c:pt>
                <c:pt idx="613">
                  <c:v>2011.2991</c:v>
                </c:pt>
                <c:pt idx="614">
                  <c:v>2011.3018</c:v>
                </c:pt>
                <c:pt idx="615">
                  <c:v>2011.3045999999999</c:v>
                </c:pt>
                <c:pt idx="616">
                  <c:v>2011.3072999999999</c:v>
                </c:pt>
                <c:pt idx="617">
                  <c:v>2011.3100999999999</c:v>
                </c:pt>
                <c:pt idx="618">
                  <c:v>2011.3127999999999</c:v>
                </c:pt>
                <c:pt idx="619">
                  <c:v>2011.3154999999999</c:v>
                </c:pt>
                <c:pt idx="620">
                  <c:v>2011.3182999999999</c:v>
                </c:pt>
                <c:pt idx="621">
                  <c:v>2011.3209999999999</c:v>
                </c:pt>
                <c:pt idx="622">
                  <c:v>2011.3237999999999</c:v>
                </c:pt>
                <c:pt idx="623">
                  <c:v>2011.3264999999999</c:v>
                </c:pt>
                <c:pt idx="624">
                  <c:v>2011.3291999999999</c:v>
                </c:pt>
                <c:pt idx="625">
                  <c:v>2011.3320000000001</c:v>
                </c:pt>
                <c:pt idx="626">
                  <c:v>2011.3347000000001</c:v>
                </c:pt>
                <c:pt idx="627">
                  <c:v>2011.3373999999999</c:v>
                </c:pt>
                <c:pt idx="628">
                  <c:v>2011.3402000000001</c:v>
                </c:pt>
                <c:pt idx="629">
                  <c:v>2011.3429000000001</c:v>
                </c:pt>
                <c:pt idx="630">
                  <c:v>2011.3457000000001</c:v>
                </c:pt>
                <c:pt idx="631">
                  <c:v>2011.3484000000001</c:v>
                </c:pt>
                <c:pt idx="632">
                  <c:v>2011.3511000000001</c:v>
                </c:pt>
                <c:pt idx="633">
                  <c:v>2011.3539000000001</c:v>
                </c:pt>
                <c:pt idx="634">
                  <c:v>2011.3566000000001</c:v>
                </c:pt>
                <c:pt idx="635">
                  <c:v>2011.3593000000001</c:v>
                </c:pt>
                <c:pt idx="636">
                  <c:v>2011.3621000000001</c:v>
                </c:pt>
                <c:pt idx="637">
                  <c:v>2011.3648000000001</c:v>
                </c:pt>
                <c:pt idx="638">
                  <c:v>2011.3676</c:v>
                </c:pt>
                <c:pt idx="639">
                  <c:v>2011.3703</c:v>
                </c:pt>
                <c:pt idx="640">
                  <c:v>2011.373</c:v>
                </c:pt>
                <c:pt idx="641">
                  <c:v>2011.3758</c:v>
                </c:pt>
                <c:pt idx="642">
                  <c:v>2011.3785</c:v>
                </c:pt>
                <c:pt idx="643">
                  <c:v>2011.3812</c:v>
                </c:pt>
                <c:pt idx="644">
                  <c:v>2011.384</c:v>
                </c:pt>
                <c:pt idx="645">
                  <c:v>2011.3867</c:v>
                </c:pt>
                <c:pt idx="646">
                  <c:v>2011.3895</c:v>
                </c:pt>
                <c:pt idx="647">
                  <c:v>2011.3922</c:v>
                </c:pt>
                <c:pt idx="648">
                  <c:v>2011.3949</c:v>
                </c:pt>
                <c:pt idx="649">
                  <c:v>2011.3977</c:v>
                </c:pt>
                <c:pt idx="650">
                  <c:v>2011.4004</c:v>
                </c:pt>
                <c:pt idx="651">
                  <c:v>2011.4031</c:v>
                </c:pt>
                <c:pt idx="652">
                  <c:v>2011.4059</c:v>
                </c:pt>
                <c:pt idx="653">
                  <c:v>2011.4086</c:v>
                </c:pt>
                <c:pt idx="654">
                  <c:v>2011.4114</c:v>
                </c:pt>
                <c:pt idx="655">
                  <c:v>2011.4141</c:v>
                </c:pt>
                <c:pt idx="656">
                  <c:v>2011.4168</c:v>
                </c:pt>
                <c:pt idx="657">
                  <c:v>2011.4195999999999</c:v>
                </c:pt>
                <c:pt idx="658">
                  <c:v>2011.4223</c:v>
                </c:pt>
                <c:pt idx="659">
                  <c:v>2011.4250999999999</c:v>
                </c:pt>
                <c:pt idx="660">
                  <c:v>2011.4277999999999</c:v>
                </c:pt>
                <c:pt idx="661">
                  <c:v>2011.4304999999999</c:v>
                </c:pt>
                <c:pt idx="662">
                  <c:v>2011.4332999999999</c:v>
                </c:pt>
                <c:pt idx="663">
                  <c:v>2011.4359999999999</c:v>
                </c:pt>
                <c:pt idx="664">
                  <c:v>2011.4386999999999</c:v>
                </c:pt>
                <c:pt idx="665">
                  <c:v>2011.4414999999999</c:v>
                </c:pt>
                <c:pt idx="666">
                  <c:v>2011.4441999999999</c:v>
                </c:pt>
                <c:pt idx="667">
                  <c:v>2011.4469999999999</c:v>
                </c:pt>
                <c:pt idx="668">
                  <c:v>2011.4496999999999</c:v>
                </c:pt>
                <c:pt idx="669">
                  <c:v>2011.4523999999999</c:v>
                </c:pt>
                <c:pt idx="670">
                  <c:v>2011.4552000000001</c:v>
                </c:pt>
                <c:pt idx="671">
                  <c:v>2011.4579000000001</c:v>
                </c:pt>
                <c:pt idx="672">
                  <c:v>2011.4606000000001</c:v>
                </c:pt>
                <c:pt idx="673">
                  <c:v>2011.4634000000001</c:v>
                </c:pt>
                <c:pt idx="674">
                  <c:v>2011.4661000000001</c:v>
                </c:pt>
                <c:pt idx="675">
                  <c:v>2011.4689000000001</c:v>
                </c:pt>
                <c:pt idx="676">
                  <c:v>2011.4716000000001</c:v>
                </c:pt>
                <c:pt idx="677">
                  <c:v>2011.4743000000001</c:v>
                </c:pt>
                <c:pt idx="678">
                  <c:v>2011.4771000000001</c:v>
                </c:pt>
                <c:pt idx="679">
                  <c:v>2011.4798000000001</c:v>
                </c:pt>
                <c:pt idx="680">
                  <c:v>2011.4825000000001</c:v>
                </c:pt>
                <c:pt idx="681">
                  <c:v>2011.4853000000001</c:v>
                </c:pt>
                <c:pt idx="682">
                  <c:v>2011.4880000000001</c:v>
                </c:pt>
                <c:pt idx="683">
                  <c:v>2011.4908</c:v>
                </c:pt>
                <c:pt idx="684">
                  <c:v>2011.4935</c:v>
                </c:pt>
                <c:pt idx="685">
                  <c:v>2011.4962</c:v>
                </c:pt>
                <c:pt idx="686">
                  <c:v>2011.499</c:v>
                </c:pt>
                <c:pt idx="687">
                  <c:v>2011.5017</c:v>
                </c:pt>
                <c:pt idx="688">
                  <c:v>2011.5044</c:v>
                </c:pt>
                <c:pt idx="689">
                  <c:v>2011.5072</c:v>
                </c:pt>
                <c:pt idx="690">
                  <c:v>2011.5099</c:v>
                </c:pt>
                <c:pt idx="691">
                  <c:v>2011.5127</c:v>
                </c:pt>
                <c:pt idx="692">
                  <c:v>2011.5154</c:v>
                </c:pt>
                <c:pt idx="693">
                  <c:v>2011.5181</c:v>
                </c:pt>
                <c:pt idx="694">
                  <c:v>2011.5209</c:v>
                </c:pt>
                <c:pt idx="695">
                  <c:v>2011.5236</c:v>
                </c:pt>
                <c:pt idx="696">
                  <c:v>2011.5264</c:v>
                </c:pt>
                <c:pt idx="697">
                  <c:v>2011.5291</c:v>
                </c:pt>
                <c:pt idx="698">
                  <c:v>2011.5318</c:v>
                </c:pt>
                <c:pt idx="699">
                  <c:v>2011.5346</c:v>
                </c:pt>
                <c:pt idx="700">
                  <c:v>2011.5373</c:v>
                </c:pt>
                <c:pt idx="701">
                  <c:v>2011.54</c:v>
                </c:pt>
                <c:pt idx="702">
                  <c:v>2011.5427999999999</c:v>
                </c:pt>
                <c:pt idx="703">
                  <c:v>2011.5454999999999</c:v>
                </c:pt>
                <c:pt idx="704">
                  <c:v>2011.5482999999999</c:v>
                </c:pt>
                <c:pt idx="705">
                  <c:v>2011.5509999999999</c:v>
                </c:pt>
                <c:pt idx="706">
                  <c:v>2011.5536999999999</c:v>
                </c:pt>
                <c:pt idx="707">
                  <c:v>2011.5564999999999</c:v>
                </c:pt>
                <c:pt idx="708">
                  <c:v>2011.5591999999999</c:v>
                </c:pt>
                <c:pt idx="709">
                  <c:v>2011.5618999999999</c:v>
                </c:pt>
                <c:pt idx="710">
                  <c:v>2011.5646999999999</c:v>
                </c:pt>
                <c:pt idx="711">
                  <c:v>2011.5673999999999</c:v>
                </c:pt>
                <c:pt idx="712">
                  <c:v>2011.5702000000001</c:v>
                </c:pt>
                <c:pt idx="713">
                  <c:v>2011.5728999999999</c:v>
                </c:pt>
                <c:pt idx="714">
                  <c:v>2011.5755999999999</c:v>
                </c:pt>
                <c:pt idx="715">
                  <c:v>2011.5784000000001</c:v>
                </c:pt>
                <c:pt idx="716">
                  <c:v>2011.5811000000001</c:v>
                </c:pt>
                <c:pt idx="717">
                  <c:v>2011.5838000000001</c:v>
                </c:pt>
                <c:pt idx="718">
                  <c:v>2011.5866000000001</c:v>
                </c:pt>
                <c:pt idx="719">
                  <c:v>2011.5893000000001</c:v>
                </c:pt>
                <c:pt idx="720">
                  <c:v>2011.5921000000001</c:v>
                </c:pt>
                <c:pt idx="721">
                  <c:v>2011.5948000000001</c:v>
                </c:pt>
                <c:pt idx="722">
                  <c:v>2011.5975000000001</c:v>
                </c:pt>
                <c:pt idx="723">
                  <c:v>2011.6003000000001</c:v>
                </c:pt>
                <c:pt idx="724">
                  <c:v>2011.6030000000001</c:v>
                </c:pt>
                <c:pt idx="725">
                  <c:v>2011.6057000000001</c:v>
                </c:pt>
                <c:pt idx="726">
                  <c:v>2011.6085</c:v>
                </c:pt>
                <c:pt idx="727">
                  <c:v>2011.6112000000001</c:v>
                </c:pt>
                <c:pt idx="728">
                  <c:v>2011.614</c:v>
                </c:pt>
                <c:pt idx="729">
                  <c:v>2011.6167</c:v>
                </c:pt>
                <c:pt idx="730">
                  <c:v>2011.6194</c:v>
                </c:pt>
                <c:pt idx="731">
                  <c:v>2011.6222</c:v>
                </c:pt>
                <c:pt idx="732">
                  <c:v>2011.6249</c:v>
                </c:pt>
                <c:pt idx="733">
                  <c:v>2011.6277</c:v>
                </c:pt>
                <c:pt idx="734">
                  <c:v>2011.6304</c:v>
                </c:pt>
                <c:pt idx="735">
                  <c:v>2011.6331</c:v>
                </c:pt>
                <c:pt idx="736">
                  <c:v>2011.6359</c:v>
                </c:pt>
                <c:pt idx="737">
                  <c:v>2011.6386</c:v>
                </c:pt>
                <c:pt idx="738">
                  <c:v>2011.6413</c:v>
                </c:pt>
                <c:pt idx="739">
                  <c:v>2011.6441</c:v>
                </c:pt>
                <c:pt idx="740">
                  <c:v>2011.6468</c:v>
                </c:pt>
                <c:pt idx="741">
                  <c:v>2011.6496</c:v>
                </c:pt>
                <c:pt idx="742">
                  <c:v>2011.6523</c:v>
                </c:pt>
                <c:pt idx="743">
                  <c:v>2011.655</c:v>
                </c:pt>
                <c:pt idx="744">
                  <c:v>2011.6578</c:v>
                </c:pt>
                <c:pt idx="745">
                  <c:v>2011.6605</c:v>
                </c:pt>
                <c:pt idx="746">
                  <c:v>2011.6632</c:v>
                </c:pt>
                <c:pt idx="747">
                  <c:v>2011.6659999999999</c:v>
                </c:pt>
                <c:pt idx="748">
                  <c:v>2011.6686999999999</c:v>
                </c:pt>
                <c:pt idx="749">
                  <c:v>2011.6714999999999</c:v>
                </c:pt>
                <c:pt idx="750">
                  <c:v>2011.6741999999999</c:v>
                </c:pt>
                <c:pt idx="751">
                  <c:v>2011.6768999999999</c:v>
                </c:pt>
                <c:pt idx="752">
                  <c:v>2011.6796999999999</c:v>
                </c:pt>
                <c:pt idx="753">
                  <c:v>2011.6823999999999</c:v>
                </c:pt>
                <c:pt idx="754">
                  <c:v>2011.6850999999999</c:v>
                </c:pt>
                <c:pt idx="755">
                  <c:v>2011.6878999999999</c:v>
                </c:pt>
                <c:pt idx="756">
                  <c:v>2011.6905999999999</c:v>
                </c:pt>
                <c:pt idx="757">
                  <c:v>2011.6934000000001</c:v>
                </c:pt>
                <c:pt idx="758">
                  <c:v>2011.6960999999999</c:v>
                </c:pt>
                <c:pt idx="759">
                  <c:v>2011.6987999999999</c:v>
                </c:pt>
                <c:pt idx="760">
                  <c:v>2011.7016000000001</c:v>
                </c:pt>
                <c:pt idx="761">
                  <c:v>2011.7043000000001</c:v>
                </c:pt>
                <c:pt idx="762">
                  <c:v>2011.7070000000001</c:v>
                </c:pt>
                <c:pt idx="763">
                  <c:v>2011.7098000000001</c:v>
                </c:pt>
                <c:pt idx="764">
                  <c:v>2011.7125000000001</c:v>
                </c:pt>
                <c:pt idx="765">
                  <c:v>2011.7153000000001</c:v>
                </c:pt>
                <c:pt idx="766">
                  <c:v>2011.7180000000001</c:v>
                </c:pt>
                <c:pt idx="767">
                  <c:v>2011.7207000000001</c:v>
                </c:pt>
                <c:pt idx="768">
                  <c:v>2011.7235000000001</c:v>
                </c:pt>
                <c:pt idx="769">
                  <c:v>2011.7262000000001</c:v>
                </c:pt>
                <c:pt idx="770">
                  <c:v>2011.729</c:v>
                </c:pt>
                <c:pt idx="771">
                  <c:v>2011.7317</c:v>
                </c:pt>
                <c:pt idx="772">
                  <c:v>2011.7344000000001</c:v>
                </c:pt>
                <c:pt idx="773">
                  <c:v>2011.7372</c:v>
                </c:pt>
                <c:pt idx="774">
                  <c:v>2011.7399</c:v>
                </c:pt>
                <c:pt idx="775">
                  <c:v>2011.7426</c:v>
                </c:pt>
                <c:pt idx="776">
                  <c:v>2011.7454</c:v>
                </c:pt>
                <c:pt idx="777">
                  <c:v>2011.7481</c:v>
                </c:pt>
                <c:pt idx="778">
                  <c:v>2011.7509</c:v>
                </c:pt>
                <c:pt idx="779">
                  <c:v>2011.7536</c:v>
                </c:pt>
                <c:pt idx="780">
                  <c:v>2011.7563</c:v>
                </c:pt>
                <c:pt idx="781">
                  <c:v>2011.7591</c:v>
                </c:pt>
                <c:pt idx="782">
                  <c:v>2011.7618</c:v>
                </c:pt>
                <c:pt idx="783">
                  <c:v>2011.7645</c:v>
                </c:pt>
                <c:pt idx="784">
                  <c:v>2011.7673</c:v>
                </c:pt>
                <c:pt idx="785">
                  <c:v>2011.77</c:v>
                </c:pt>
                <c:pt idx="786">
                  <c:v>2011.7728</c:v>
                </c:pt>
                <c:pt idx="787">
                  <c:v>2011.7755</c:v>
                </c:pt>
                <c:pt idx="788">
                  <c:v>2011.7782</c:v>
                </c:pt>
                <c:pt idx="789">
                  <c:v>2011.7809999999999</c:v>
                </c:pt>
                <c:pt idx="790">
                  <c:v>2011.7837</c:v>
                </c:pt>
                <c:pt idx="791">
                  <c:v>2011.7864</c:v>
                </c:pt>
                <c:pt idx="792">
                  <c:v>2011.7891999999999</c:v>
                </c:pt>
                <c:pt idx="793">
                  <c:v>2011.7918999999999</c:v>
                </c:pt>
                <c:pt idx="794">
                  <c:v>2011.7946999999999</c:v>
                </c:pt>
                <c:pt idx="795">
                  <c:v>2011.7973999999999</c:v>
                </c:pt>
                <c:pt idx="796">
                  <c:v>2011.8000999999999</c:v>
                </c:pt>
                <c:pt idx="797">
                  <c:v>2011.8028999999999</c:v>
                </c:pt>
                <c:pt idx="798">
                  <c:v>2011.8055999999999</c:v>
                </c:pt>
                <c:pt idx="799">
                  <c:v>2011.8083999999999</c:v>
                </c:pt>
                <c:pt idx="800">
                  <c:v>2011.8110999999999</c:v>
                </c:pt>
                <c:pt idx="801">
                  <c:v>2011.8137999999999</c:v>
                </c:pt>
                <c:pt idx="802">
                  <c:v>2011.8166000000001</c:v>
                </c:pt>
                <c:pt idx="803">
                  <c:v>2011.8193000000001</c:v>
                </c:pt>
                <c:pt idx="804">
                  <c:v>2011.8219999999999</c:v>
                </c:pt>
                <c:pt idx="805">
                  <c:v>2011.8248000000001</c:v>
                </c:pt>
                <c:pt idx="806">
                  <c:v>2011.8275000000001</c:v>
                </c:pt>
                <c:pt idx="807">
                  <c:v>2011.8303000000001</c:v>
                </c:pt>
                <c:pt idx="808">
                  <c:v>2011.8330000000001</c:v>
                </c:pt>
                <c:pt idx="809">
                  <c:v>2011.8357000000001</c:v>
                </c:pt>
                <c:pt idx="810">
                  <c:v>2011.8385000000001</c:v>
                </c:pt>
                <c:pt idx="811">
                  <c:v>2011.8412000000001</c:v>
                </c:pt>
                <c:pt idx="812">
                  <c:v>2011.8439000000001</c:v>
                </c:pt>
                <c:pt idx="813">
                  <c:v>2011.8467000000001</c:v>
                </c:pt>
                <c:pt idx="814">
                  <c:v>2011.8494000000001</c:v>
                </c:pt>
                <c:pt idx="815">
                  <c:v>2011.8522</c:v>
                </c:pt>
                <c:pt idx="816">
                  <c:v>2011.8549</c:v>
                </c:pt>
                <c:pt idx="817">
                  <c:v>2011.8576</c:v>
                </c:pt>
                <c:pt idx="818">
                  <c:v>2011.8604</c:v>
                </c:pt>
                <c:pt idx="819">
                  <c:v>2011.8631</c:v>
                </c:pt>
                <c:pt idx="820">
                  <c:v>2011.8658</c:v>
                </c:pt>
                <c:pt idx="821">
                  <c:v>2011.8686</c:v>
                </c:pt>
                <c:pt idx="822">
                  <c:v>2011.8713</c:v>
                </c:pt>
                <c:pt idx="823">
                  <c:v>2011.8741</c:v>
                </c:pt>
                <c:pt idx="824">
                  <c:v>2011.8768</c:v>
                </c:pt>
                <c:pt idx="825">
                  <c:v>2011.8795</c:v>
                </c:pt>
                <c:pt idx="826">
                  <c:v>2011.8823</c:v>
                </c:pt>
                <c:pt idx="827">
                  <c:v>2011.885</c:v>
                </c:pt>
                <c:pt idx="828">
                  <c:v>2011.8877</c:v>
                </c:pt>
                <c:pt idx="829">
                  <c:v>2011.8905</c:v>
                </c:pt>
                <c:pt idx="830">
                  <c:v>2011.8932</c:v>
                </c:pt>
                <c:pt idx="831">
                  <c:v>2011.896</c:v>
                </c:pt>
                <c:pt idx="832">
                  <c:v>2011.8987</c:v>
                </c:pt>
                <c:pt idx="833">
                  <c:v>2011.9014</c:v>
                </c:pt>
                <c:pt idx="834">
                  <c:v>2011.9041999999999</c:v>
                </c:pt>
                <c:pt idx="835">
                  <c:v>2011.9069</c:v>
                </c:pt>
                <c:pt idx="836">
                  <c:v>2011.9096999999999</c:v>
                </c:pt>
                <c:pt idx="837">
                  <c:v>2011.9123999999999</c:v>
                </c:pt>
                <c:pt idx="838">
                  <c:v>2011.9150999999999</c:v>
                </c:pt>
                <c:pt idx="839">
                  <c:v>2011.9178999999999</c:v>
                </c:pt>
                <c:pt idx="840">
                  <c:v>2011.9205999999999</c:v>
                </c:pt>
                <c:pt idx="841">
                  <c:v>2011.9232999999999</c:v>
                </c:pt>
                <c:pt idx="842">
                  <c:v>2011.9260999999999</c:v>
                </c:pt>
                <c:pt idx="843">
                  <c:v>2011.9287999999999</c:v>
                </c:pt>
                <c:pt idx="844">
                  <c:v>2011.9315999999999</c:v>
                </c:pt>
                <c:pt idx="845">
                  <c:v>2011.9342999999999</c:v>
                </c:pt>
                <c:pt idx="846">
                  <c:v>2011.9369999999999</c:v>
                </c:pt>
                <c:pt idx="847">
                  <c:v>2011.9398000000001</c:v>
                </c:pt>
                <c:pt idx="848">
                  <c:v>2011.9425000000001</c:v>
                </c:pt>
                <c:pt idx="849">
                  <c:v>2011.9452000000001</c:v>
                </c:pt>
                <c:pt idx="850">
                  <c:v>2011.9480000000001</c:v>
                </c:pt>
                <c:pt idx="851">
                  <c:v>2011.9507000000001</c:v>
                </c:pt>
                <c:pt idx="852">
                  <c:v>2011.9535000000001</c:v>
                </c:pt>
                <c:pt idx="853">
                  <c:v>2011.9562000000001</c:v>
                </c:pt>
                <c:pt idx="854">
                  <c:v>2011.9589000000001</c:v>
                </c:pt>
                <c:pt idx="855">
                  <c:v>2011.9617000000001</c:v>
                </c:pt>
                <c:pt idx="856">
                  <c:v>2011.9644000000001</c:v>
                </c:pt>
                <c:pt idx="857">
                  <c:v>2011.9671000000001</c:v>
                </c:pt>
                <c:pt idx="858">
                  <c:v>2011.9699000000001</c:v>
                </c:pt>
                <c:pt idx="859">
                  <c:v>2011.9726000000001</c:v>
                </c:pt>
                <c:pt idx="860">
                  <c:v>2011.9754</c:v>
                </c:pt>
                <c:pt idx="861">
                  <c:v>2011.9781</c:v>
                </c:pt>
                <c:pt idx="862">
                  <c:v>2011.9808</c:v>
                </c:pt>
                <c:pt idx="863">
                  <c:v>2011.9836</c:v>
                </c:pt>
                <c:pt idx="864">
                  <c:v>2011.9863</c:v>
                </c:pt>
                <c:pt idx="865">
                  <c:v>2011.989</c:v>
                </c:pt>
                <c:pt idx="866">
                  <c:v>2011.9918</c:v>
                </c:pt>
                <c:pt idx="867">
                  <c:v>2011.9945</c:v>
                </c:pt>
                <c:pt idx="868">
                  <c:v>2011.9973</c:v>
                </c:pt>
                <c:pt idx="869">
                  <c:v>2012</c:v>
                </c:pt>
                <c:pt idx="870">
                  <c:v>2012.0027</c:v>
                </c:pt>
                <c:pt idx="871">
                  <c:v>2012.0055</c:v>
                </c:pt>
                <c:pt idx="872">
                  <c:v>2012.0082</c:v>
                </c:pt>
                <c:pt idx="873">
                  <c:v>2012.011</c:v>
                </c:pt>
                <c:pt idx="874">
                  <c:v>2012.0137</c:v>
                </c:pt>
                <c:pt idx="875">
                  <c:v>2012.0164</c:v>
                </c:pt>
                <c:pt idx="876">
                  <c:v>2012.0192</c:v>
                </c:pt>
                <c:pt idx="877">
                  <c:v>2012.0219</c:v>
                </c:pt>
                <c:pt idx="878">
                  <c:v>2012.0246</c:v>
                </c:pt>
                <c:pt idx="879">
                  <c:v>2012.0273999999999</c:v>
                </c:pt>
                <c:pt idx="880">
                  <c:v>2012.0300999999999</c:v>
                </c:pt>
                <c:pt idx="881">
                  <c:v>2012.0328999999999</c:v>
                </c:pt>
                <c:pt idx="882">
                  <c:v>2012.0355999999999</c:v>
                </c:pt>
                <c:pt idx="883">
                  <c:v>2012.0382999999999</c:v>
                </c:pt>
                <c:pt idx="884">
                  <c:v>2012.0410999999999</c:v>
                </c:pt>
                <c:pt idx="885">
                  <c:v>2012.0437999999999</c:v>
                </c:pt>
                <c:pt idx="886">
                  <c:v>2012.0464999999999</c:v>
                </c:pt>
                <c:pt idx="887">
                  <c:v>2012.0492999999999</c:v>
                </c:pt>
                <c:pt idx="888">
                  <c:v>2012.0519999999999</c:v>
                </c:pt>
                <c:pt idx="889">
                  <c:v>2012.0547999999999</c:v>
                </c:pt>
                <c:pt idx="890">
                  <c:v>2012.0574999999999</c:v>
                </c:pt>
                <c:pt idx="891">
                  <c:v>2012.0601999999999</c:v>
                </c:pt>
                <c:pt idx="892">
                  <c:v>2012.0630000000001</c:v>
                </c:pt>
                <c:pt idx="893">
                  <c:v>2012.0657000000001</c:v>
                </c:pt>
                <c:pt idx="894">
                  <c:v>2012.0684000000001</c:v>
                </c:pt>
                <c:pt idx="895">
                  <c:v>2012.0712000000001</c:v>
                </c:pt>
                <c:pt idx="896">
                  <c:v>2012.0739000000001</c:v>
                </c:pt>
                <c:pt idx="897">
                  <c:v>2012.0767000000001</c:v>
                </c:pt>
                <c:pt idx="898">
                  <c:v>2012.0794000000001</c:v>
                </c:pt>
                <c:pt idx="899">
                  <c:v>2012.0821000000001</c:v>
                </c:pt>
                <c:pt idx="900">
                  <c:v>2012.0849000000001</c:v>
                </c:pt>
                <c:pt idx="901">
                  <c:v>2012.0876000000001</c:v>
                </c:pt>
                <c:pt idx="902">
                  <c:v>2012.0903000000001</c:v>
                </c:pt>
                <c:pt idx="903">
                  <c:v>2012.0931</c:v>
                </c:pt>
                <c:pt idx="904">
                  <c:v>2012.0958000000001</c:v>
                </c:pt>
                <c:pt idx="905">
                  <c:v>2012.0986</c:v>
                </c:pt>
                <c:pt idx="906">
                  <c:v>2012.1013</c:v>
                </c:pt>
                <c:pt idx="907">
                  <c:v>2012.104</c:v>
                </c:pt>
                <c:pt idx="908">
                  <c:v>2012.1068</c:v>
                </c:pt>
                <c:pt idx="909">
                  <c:v>2012.1095</c:v>
                </c:pt>
                <c:pt idx="910">
                  <c:v>2012.1123</c:v>
                </c:pt>
                <c:pt idx="911">
                  <c:v>2012.115</c:v>
                </c:pt>
                <c:pt idx="912">
                  <c:v>2012.1177</c:v>
                </c:pt>
                <c:pt idx="913">
                  <c:v>2012.1205</c:v>
                </c:pt>
                <c:pt idx="914">
                  <c:v>2012.1232</c:v>
                </c:pt>
                <c:pt idx="915">
                  <c:v>2012.1259</c:v>
                </c:pt>
                <c:pt idx="916">
                  <c:v>2012.1287</c:v>
                </c:pt>
                <c:pt idx="917">
                  <c:v>2012.1314</c:v>
                </c:pt>
                <c:pt idx="918">
                  <c:v>2012.1342</c:v>
                </c:pt>
                <c:pt idx="919">
                  <c:v>2012.1369</c:v>
                </c:pt>
                <c:pt idx="920">
                  <c:v>2012.1396</c:v>
                </c:pt>
                <c:pt idx="921">
                  <c:v>2012.1424</c:v>
                </c:pt>
                <c:pt idx="922">
                  <c:v>2012.1451</c:v>
                </c:pt>
                <c:pt idx="923">
                  <c:v>2012.1478</c:v>
                </c:pt>
                <c:pt idx="924">
                  <c:v>2012.1505999999999</c:v>
                </c:pt>
                <c:pt idx="925">
                  <c:v>2012.1532999999999</c:v>
                </c:pt>
                <c:pt idx="926">
                  <c:v>2012.1560999999999</c:v>
                </c:pt>
                <c:pt idx="927">
                  <c:v>2012.1587999999999</c:v>
                </c:pt>
                <c:pt idx="928">
                  <c:v>2012.1614999999999</c:v>
                </c:pt>
                <c:pt idx="929">
                  <c:v>2012.1642999999999</c:v>
                </c:pt>
                <c:pt idx="930">
                  <c:v>2012.1669999999999</c:v>
                </c:pt>
                <c:pt idx="931">
                  <c:v>2012.1696999999999</c:v>
                </c:pt>
                <c:pt idx="932">
                  <c:v>2012.1724999999999</c:v>
                </c:pt>
                <c:pt idx="933">
                  <c:v>2012.1751999999999</c:v>
                </c:pt>
                <c:pt idx="934">
                  <c:v>2012.1780000000001</c:v>
                </c:pt>
                <c:pt idx="935">
                  <c:v>2012.1806999999999</c:v>
                </c:pt>
                <c:pt idx="936">
                  <c:v>2012.1833999999999</c:v>
                </c:pt>
                <c:pt idx="937">
                  <c:v>2012.1862000000001</c:v>
                </c:pt>
                <c:pt idx="938">
                  <c:v>2012.1889000000001</c:v>
                </c:pt>
                <c:pt idx="939">
                  <c:v>2012.1916000000001</c:v>
                </c:pt>
                <c:pt idx="940">
                  <c:v>2012.1944000000001</c:v>
                </c:pt>
                <c:pt idx="941">
                  <c:v>2012.1971000000001</c:v>
                </c:pt>
                <c:pt idx="942">
                  <c:v>2012.1999000000001</c:v>
                </c:pt>
                <c:pt idx="943">
                  <c:v>2012.2026000000001</c:v>
                </c:pt>
                <c:pt idx="944">
                  <c:v>2012.2053000000001</c:v>
                </c:pt>
                <c:pt idx="945">
                  <c:v>2012.2081000000001</c:v>
                </c:pt>
                <c:pt idx="946">
                  <c:v>2012.2108000000001</c:v>
                </c:pt>
                <c:pt idx="947">
                  <c:v>2012.2136</c:v>
                </c:pt>
                <c:pt idx="948">
                  <c:v>2012.2163</c:v>
                </c:pt>
                <c:pt idx="949">
                  <c:v>2012.2190000000001</c:v>
                </c:pt>
                <c:pt idx="950">
                  <c:v>2012.2218</c:v>
                </c:pt>
                <c:pt idx="951">
                  <c:v>2012.2245</c:v>
                </c:pt>
                <c:pt idx="952">
                  <c:v>2012.2272</c:v>
                </c:pt>
                <c:pt idx="953">
                  <c:v>2012.23</c:v>
                </c:pt>
                <c:pt idx="954">
                  <c:v>2012.2327</c:v>
                </c:pt>
                <c:pt idx="955">
                  <c:v>2012.2355</c:v>
                </c:pt>
                <c:pt idx="956">
                  <c:v>2012.2382</c:v>
                </c:pt>
                <c:pt idx="957">
                  <c:v>2012.2409</c:v>
                </c:pt>
                <c:pt idx="958">
                  <c:v>2012.2437</c:v>
                </c:pt>
                <c:pt idx="959">
                  <c:v>2012.2464</c:v>
                </c:pt>
                <c:pt idx="960">
                  <c:v>2012.2491</c:v>
                </c:pt>
                <c:pt idx="961">
                  <c:v>2012.2519</c:v>
                </c:pt>
                <c:pt idx="962">
                  <c:v>2012.2546</c:v>
                </c:pt>
                <c:pt idx="963">
                  <c:v>2012.2574</c:v>
                </c:pt>
                <c:pt idx="964">
                  <c:v>2012.2601</c:v>
                </c:pt>
                <c:pt idx="965">
                  <c:v>2012.2628</c:v>
                </c:pt>
                <c:pt idx="966">
                  <c:v>2012.2655999999999</c:v>
                </c:pt>
                <c:pt idx="967">
                  <c:v>2012.2683</c:v>
                </c:pt>
                <c:pt idx="968">
                  <c:v>2012.271</c:v>
                </c:pt>
                <c:pt idx="969">
                  <c:v>2012.2737999999999</c:v>
                </c:pt>
                <c:pt idx="970">
                  <c:v>2012.2764999999999</c:v>
                </c:pt>
                <c:pt idx="971">
                  <c:v>2012.2792999999999</c:v>
                </c:pt>
                <c:pt idx="972">
                  <c:v>2012.2819999999999</c:v>
                </c:pt>
                <c:pt idx="973">
                  <c:v>2012.2846999999999</c:v>
                </c:pt>
                <c:pt idx="974">
                  <c:v>2012.2874999999999</c:v>
                </c:pt>
                <c:pt idx="975">
                  <c:v>2012.2901999999999</c:v>
                </c:pt>
                <c:pt idx="976">
                  <c:v>2012.2929999999999</c:v>
                </c:pt>
                <c:pt idx="977">
                  <c:v>2012.2956999999999</c:v>
                </c:pt>
                <c:pt idx="978">
                  <c:v>2012.2983999999999</c:v>
                </c:pt>
                <c:pt idx="979">
                  <c:v>2012.3012000000001</c:v>
                </c:pt>
                <c:pt idx="980">
                  <c:v>2012.3039000000001</c:v>
                </c:pt>
                <c:pt idx="981">
                  <c:v>2012.3065999999999</c:v>
                </c:pt>
                <c:pt idx="982">
                  <c:v>2012.3094000000001</c:v>
                </c:pt>
                <c:pt idx="983">
                  <c:v>2012.3121000000001</c:v>
                </c:pt>
                <c:pt idx="984">
                  <c:v>2012.3149000000001</c:v>
                </c:pt>
                <c:pt idx="985">
                  <c:v>2012.3176000000001</c:v>
                </c:pt>
                <c:pt idx="986">
                  <c:v>2012.3203000000001</c:v>
                </c:pt>
                <c:pt idx="987">
                  <c:v>2012.3231000000001</c:v>
                </c:pt>
                <c:pt idx="988">
                  <c:v>2012.3258000000001</c:v>
                </c:pt>
                <c:pt idx="989">
                  <c:v>2012.3285000000001</c:v>
                </c:pt>
                <c:pt idx="990">
                  <c:v>2012.3313000000001</c:v>
                </c:pt>
                <c:pt idx="991">
                  <c:v>2012.3340000000001</c:v>
                </c:pt>
                <c:pt idx="992">
                  <c:v>2012.3368</c:v>
                </c:pt>
                <c:pt idx="993">
                  <c:v>2012.3395</c:v>
                </c:pt>
                <c:pt idx="994">
                  <c:v>2012.3422</c:v>
                </c:pt>
                <c:pt idx="995">
                  <c:v>2012.345</c:v>
                </c:pt>
                <c:pt idx="996">
                  <c:v>2012.3477</c:v>
                </c:pt>
                <c:pt idx="997">
                  <c:v>2012.3504</c:v>
                </c:pt>
                <c:pt idx="998">
                  <c:v>2012.3532</c:v>
                </c:pt>
                <c:pt idx="999">
                  <c:v>2012.3559</c:v>
                </c:pt>
                <c:pt idx="1000">
                  <c:v>2012.3587</c:v>
                </c:pt>
                <c:pt idx="1001">
                  <c:v>2012.3614</c:v>
                </c:pt>
                <c:pt idx="1002">
                  <c:v>2012.3641</c:v>
                </c:pt>
                <c:pt idx="1003">
                  <c:v>2012.3669</c:v>
                </c:pt>
                <c:pt idx="1004">
                  <c:v>2012.3696</c:v>
                </c:pt>
                <c:pt idx="1005">
                  <c:v>2012.3723</c:v>
                </c:pt>
                <c:pt idx="1006">
                  <c:v>2012.3751</c:v>
                </c:pt>
                <c:pt idx="1007">
                  <c:v>2012.3778</c:v>
                </c:pt>
                <c:pt idx="1008">
                  <c:v>2012.3806</c:v>
                </c:pt>
                <c:pt idx="1009">
                  <c:v>2012.3833</c:v>
                </c:pt>
                <c:pt idx="1010">
                  <c:v>2012.386</c:v>
                </c:pt>
                <c:pt idx="1011">
                  <c:v>2012.3887999999999</c:v>
                </c:pt>
                <c:pt idx="1012">
                  <c:v>2012.3915</c:v>
                </c:pt>
                <c:pt idx="1013">
                  <c:v>2012.3942999999999</c:v>
                </c:pt>
                <c:pt idx="1014">
                  <c:v>2012.3969999999999</c:v>
                </c:pt>
                <c:pt idx="1015">
                  <c:v>2012.3996999999999</c:v>
                </c:pt>
                <c:pt idx="1016">
                  <c:v>2012.4024999999999</c:v>
                </c:pt>
                <c:pt idx="1017">
                  <c:v>2012.4051999999999</c:v>
                </c:pt>
                <c:pt idx="1018">
                  <c:v>2012.4078999999999</c:v>
                </c:pt>
                <c:pt idx="1019">
                  <c:v>2012.4106999999999</c:v>
                </c:pt>
                <c:pt idx="1020">
                  <c:v>2012.4133999999999</c:v>
                </c:pt>
                <c:pt idx="1021">
                  <c:v>2012.4161999999999</c:v>
                </c:pt>
                <c:pt idx="1022">
                  <c:v>2012.4188999999999</c:v>
                </c:pt>
                <c:pt idx="1023">
                  <c:v>2012.4215999999999</c:v>
                </c:pt>
                <c:pt idx="1024">
                  <c:v>2012.4244000000001</c:v>
                </c:pt>
                <c:pt idx="1025">
                  <c:v>2012.4271000000001</c:v>
                </c:pt>
                <c:pt idx="1026">
                  <c:v>2012.4297999999999</c:v>
                </c:pt>
                <c:pt idx="1027">
                  <c:v>2012.4326000000001</c:v>
                </c:pt>
                <c:pt idx="1028">
                  <c:v>2012.4353000000001</c:v>
                </c:pt>
                <c:pt idx="1029">
                  <c:v>2012.4381000000001</c:v>
                </c:pt>
                <c:pt idx="1030">
                  <c:v>2012.4408000000001</c:v>
                </c:pt>
                <c:pt idx="1031">
                  <c:v>2012.4435000000001</c:v>
                </c:pt>
                <c:pt idx="1032">
                  <c:v>2012.4463000000001</c:v>
                </c:pt>
                <c:pt idx="1033">
                  <c:v>2012.4490000000001</c:v>
                </c:pt>
                <c:pt idx="1034">
                  <c:v>2012.4517000000001</c:v>
                </c:pt>
                <c:pt idx="1035">
                  <c:v>2012.4545000000001</c:v>
                </c:pt>
                <c:pt idx="1036">
                  <c:v>2012.4572000000001</c:v>
                </c:pt>
                <c:pt idx="1037">
                  <c:v>2012.46</c:v>
                </c:pt>
                <c:pt idx="1038">
                  <c:v>2012.4627</c:v>
                </c:pt>
                <c:pt idx="1039">
                  <c:v>2012.4654</c:v>
                </c:pt>
                <c:pt idx="1040">
                  <c:v>2012.4682</c:v>
                </c:pt>
                <c:pt idx="1041">
                  <c:v>2012.4709</c:v>
                </c:pt>
                <c:pt idx="1042">
                  <c:v>2012.4736</c:v>
                </c:pt>
                <c:pt idx="1043">
                  <c:v>2012.4764</c:v>
                </c:pt>
                <c:pt idx="1044">
                  <c:v>2012.4791</c:v>
                </c:pt>
                <c:pt idx="1045">
                  <c:v>2012.4819</c:v>
                </c:pt>
                <c:pt idx="1046">
                  <c:v>2012.4846</c:v>
                </c:pt>
                <c:pt idx="1047">
                  <c:v>2012.4873</c:v>
                </c:pt>
                <c:pt idx="1048">
                  <c:v>2012.4901</c:v>
                </c:pt>
                <c:pt idx="1049">
                  <c:v>2012.4928</c:v>
                </c:pt>
                <c:pt idx="1050">
                  <c:v>2012.4956</c:v>
                </c:pt>
                <c:pt idx="1051">
                  <c:v>2012.4983</c:v>
                </c:pt>
                <c:pt idx="1052">
                  <c:v>2012.501</c:v>
                </c:pt>
                <c:pt idx="1053">
                  <c:v>2012.5038</c:v>
                </c:pt>
                <c:pt idx="1054">
                  <c:v>2012.5065</c:v>
                </c:pt>
                <c:pt idx="1055">
                  <c:v>2012.5092</c:v>
                </c:pt>
                <c:pt idx="1056">
                  <c:v>2012.5119999999999</c:v>
                </c:pt>
                <c:pt idx="1057">
                  <c:v>2012.5146999999999</c:v>
                </c:pt>
                <c:pt idx="1058">
                  <c:v>2012.5174999999999</c:v>
                </c:pt>
                <c:pt idx="1059">
                  <c:v>2012.5201999999999</c:v>
                </c:pt>
                <c:pt idx="1060">
                  <c:v>2012.5228999999999</c:v>
                </c:pt>
                <c:pt idx="1061">
                  <c:v>2012.5256999999999</c:v>
                </c:pt>
                <c:pt idx="1062">
                  <c:v>2012.5283999999999</c:v>
                </c:pt>
                <c:pt idx="1063">
                  <c:v>2012.5310999999999</c:v>
                </c:pt>
                <c:pt idx="1064">
                  <c:v>2012.5338999999999</c:v>
                </c:pt>
                <c:pt idx="1065">
                  <c:v>2012.5365999999999</c:v>
                </c:pt>
                <c:pt idx="1066">
                  <c:v>2012.5393999999999</c:v>
                </c:pt>
                <c:pt idx="1067">
                  <c:v>2012.5420999999999</c:v>
                </c:pt>
                <c:pt idx="1068">
                  <c:v>2012.5447999999999</c:v>
                </c:pt>
                <c:pt idx="1069">
                  <c:v>2012.5476000000001</c:v>
                </c:pt>
                <c:pt idx="1070">
                  <c:v>2012.5503000000001</c:v>
                </c:pt>
                <c:pt idx="1071">
                  <c:v>2012.5530000000001</c:v>
                </c:pt>
                <c:pt idx="1072">
                  <c:v>2012.5558000000001</c:v>
                </c:pt>
                <c:pt idx="1073">
                  <c:v>2012.5585000000001</c:v>
                </c:pt>
                <c:pt idx="1074">
                  <c:v>2012.5613000000001</c:v>
                </c:pt>
                <c:pt idx="1075">
                  <c:v>2012.5640000000001</c:v>
                </c:pt>
                <c:pt idx="1076">
                  <c:v>2012.5667000000001</c:v>
                </c:pt>
                <c:pt idx="1077">
                  <c:v>2012.5695000000001</c:v>
                </c:pt>
                <c:pt idx="1078">
                  <c:v>2012.5722000000001</c:v>
                </c:pt>
                <c:pt idx="1079">
                  <c:v>2012.5749000000001</c:v>
                </c:pt>
                <c:pt idx="1080">
                  <c:v>2012.5777</c:v>
                </c:pt>
                <c:pt idx="1081">
                  <c:v>2012.5804000000001</c:v>
                </c:pt>
                <c:pt idx="1082">
                  <c:v>2012.5832</c:v>
                </c:pt>
                <c:pt idx="1083">
                  <c:v>2012.5859</c:v>
                </c:pt>
                <c:pt idx="1084">
                  <c:v>2012.5886</c:v>
                </c:pt>
                <c:pt idx="1085">
                  <c:v>2012.5914</c:v>
                </c:pt>
                <c:pt idx="1086">
                  <c:v>2012.5941</c:v>
                </c:pt>
                <c:pt idx="1087">
                  <c:v>2012.5969</c:v>
                </c:pt>
                <c:pt idx="1088">
                  <c:v>2012.5996</c:v>
                </c:pt>
                <c:pt idx="1089">
                  <c:v>2012.6023</c:v>
                </c:pt>
                <c:pt idx="1090">
                  <c:v>2012.6051</c:v>
                </c:pt>
                <c:pt idx="1091">
                  <c:v>2012.6078</c:v>
                </c:pt>
                <c:pt idx="1092">
                  <c:v>2012.6105</c:v>
                </c:pt>
                <c:pt idx="1093">
                  <c:v>2012.6133</c:v>
                </c:pt>
                <c:pt idx="1094">
                  <c:v>2012.616</c:v>
                </c:pt>
                <c:pt idx="1095">
                  <c:v>2012.6188</c:v>
                </c:pt>
                <c:pt idx="1096">
                  <c:v>2012.6215</c:v>
                </c:pt>
                <c:pt idx="1097">
                  <c:v>2012.6242</c:v>
                </c:pt>
                <c:pt idx="1098">
                  <c:v>2012.627</c:v>
                </c:pt>
                <c:pt idx="1099">
                  <c:v>2012.6297</c:v>
                </c:pt>
                <c:pt idx="1100">
                  <c:v>2012.6324</c:v>
                </c:pt>
                <c:pt idx="1101">
                  <c:v>2012.6351999999999</c:v>
                </c:pt>
                <c:pt idx="1102">
                  <c:v>2012.6378999999999</c:v>
                </c:pt>
                <c:pt idx="1103">
                  <c:v>2012.6406999999999</c:v>
                </c:pt>
                <c:pt idx="1104">
                  <c:v>2012.6433999999999</c:v>
                </c:pt>
                <c:pt idx="1105">
                  <c:v>2012.6460999999999</c:v>
                </c:pt>
                <c:pt idx="1106">
                  <c:v>2012.6488999999999</c:v>
                </c:pt>
                <c:pt idx="1107">
                  <c:v>2012.6515999999999</c:v>
                </c:pt>
                <c:pt idx="1108">
                  <c:v>2012.6542999999999</c:v>
                </c:pt>
                <c:pt idx="1109">
                  <c:v>2012.6570999999999</c:v>
                </c:pt>
                <c:pt idx="1110">
                  <c:v>2012.6597999999999</c:v>
                </c:pt>
                <c:pt idx="1111">
                  <c:v>2012.6626000000001</c:v>
                </c:pt>
                <c:pt idx="1112">
                  <c:v>2012.6652999999999</c:v>
                </c:pt>
                <c:pt idx="1113">
                  <c:v>2012.6679999999999</c:v>
                </c:pt>
                <c:pt idx="1114">
                  <c:v>2012.6708000000001</c:v>
                </c:pt>
                <c:pt idx="1115">
                  <c:v>2012.6735000000001</c:v>
                </c:pt>
                <c:pt idx="1116">
                  <c:v>2012.6762000000001</c:v>
                </c:pt>
                <c:pt idx="1117">
                  <c:v>2012.6790000000001</c:v>
                </c:pt>
                <c:pt idx="1118">
                  <c:v>2012.6817000000001</c:v>
                </c:pt>
                <c:pt idx="1119">
                  <c:v>2012.6845000000001</c:v>
                </c:pt>
                <c:pt idx="1120">
                  <c:v>2012.6872000000001</c:v>
                </c:pt>
                <c:pt idx="1121">
                  <c:v>2012.6899000000001</c:v>
                </c:pt>
                <c:pt idx="1122">
                  <c:v>2012.6927000000001</c:v>
                </c:pt>
                <c:pt idx="1123">
                  <c:v>2012.6954000000001</c:v>
                </c:pt>
                <c:pt idx="1124">
                  <c:v>2012.6982</c:v>
                </c:pt>
                <c:pt idx="1125">
                  <c:v>2012.7009</c:v>
                </c:pt>
                <c:pt idx="1126">
                  <c:v>2012.7036000000001</c:v>
                </c:pt>
                <c:pt idx="1127">
                  <c:v>2012.7064</c:v>
                </c:pt>
                <c:pt idx="1128">
                  <c:v>2012.7091</c:v>
                </c:pt>
                <c:pt idx="1129">
                  <c:v>2012.7118</c:v>
                </c:pt>
                <c:pt idx="1130">
                  <c:v>2012.7146</c:v>
                </c:pt>
                <c:pt idx="1131">
                  <c:v>2012.7173</c:v>
                </c:pt>
                <c:pt idx="1132">
                  <c:v>2012.7201</c:v>
                </c:pt>
                <c:pt idx="1133">
                  <c:v>2012.7228</c:v>
                </c:pt>
                <c:pt idx="1134">
                  <c:v>2012.7255</c:v>
                </c:pt>
                <c:pt idx="1135">
                  <c:v>2012.7283</c:v>
                </c:pt>
                <c:pt idx="1136">
                  <c:v>2012.731</c:v>
                </c:pt>
                <c:pt idx="1137">
                  <c:v>2012.7337</c:v>
                </c:pt>
                <c:pt idx="1138">
                  <c:v>2012.7365</c:v>
                </c:pt>
                <c:pt idx="1139">
                  <c:v>2012.7392</c:v>
                </c:pt>
                <c:pt idx="1140">
                  <c:v>2012.742</c:v>
                </c:pt>
                <c:pt idx="1141">
                  <c:v>2012.7447</c:v>
                </c:pt>
                <c:pt idx="1142">
                  <c:v>2012.7474</c:v>
                </c:pt>
                <c:pt idx="1143">
                  <c:v>2012.7501999999999</c:v>
                </c:pt>
                <c:pt idx="1144">
                  <c:v>2012.7529</c:v>
                </c:pt>
                <c:pt idx="1145">
                  <c:v>2012.7556</c:v>
                </c:pt>
                <c:pt idx="1146">
                  <c:v>2012.7583999999999</c:v>
                </c:pt>
                <c:pt idx="1147">
                  <c:v>2012.7610999999999</c:v>
                </c:pt>
                <c:pt idx="1148">
                  <c:v>2012.7638999999999</c:v>
                </c:pt>
                <c:pt idx="1149">
                  <c:v>2012.7665999999999</c:v>
                </c:pt>
                <c:pt idx="1150">
                  <c:v>2012.7692999999999</c:v>
                </c:pt>
                <c:pt idx="1151">
                  <c:v>2012.7720999999999</c:v>
                </c:pt>
                <c:pt idx="1152">
                  <c:v>2012.7747999999999</c:v>
                </c:pt>
                <c:pt idx="1153">
                  <c:v>2012.7774999999999</c:v>
                </c:pt>
                <c:pt idx="1154">
                  <c:v>2012.7802999999999</c:v>
                </c:pt>
                <c:pt idx="1155">
                  <c:v>2012.7829999999999</c:v>
                </c:pt>
                <c:pt idx="1156">
                  <c:v>2012.7858000000001</c:v>
                </c:pt>
                <c:pt idx="1157">
                  <c:v>2012.7885000000001</c:v>
                </c:pt>
                <c:pt idx="1158">
                  <c:v>2012.7911999999999</c:v>
                </c:pt>
                <c:pt idx="1159">
                  <c:v>2012.7940000000001</c:v>
                </c:pt>
                <c:pt idx="1160">
                  <c:v>2012.7967000000001</c:v>
                </c:pt>
                <c:pt idx="1161">
                  <c:v>2012.7995000000001</c:v>
                </c:pt>
                <c:pt idx="1162">
                  <c:v>2012.8022000000001</c:v>
                </c:pt>
                <c:pt idx="1163">
                  <c:v>2012.8049000000001</c:v>
                </c:pt>
                <c:pt idx="1164">
                  <c:v>2012.8077000000001</c:v>
                </c:pt>
                <c:pt idx="1165">
                  <c:v>2012.8104000000001</c:v>
                </c:pt>
                <c:pt idx="1166">
                  <c:v>2012.8131000000001</c:v>
                </c:pt>
                <c:pt idx="1167">
                  <c:v>2012.8159000000001</c:v>
                </c:pt>
                <c:pt idx="1168">
                  <c:v>2012.8186000000001</c:v>
                </c:pt>
                <c:pt idx="1169">
                  <c:v>2012.8214</c:v>
                </c:pt>
                <c:pt idx="1170">
                  <c:v>2012.8241</c:v>
                </c:pt>
                <c:pt idx="1171">
                  <c:v>2012.8268</c:v>
                </c:pt>
                <c:pt idx="1172">
                  <c:v>2012.8296</c:v>
                </c:pt>
                <c:pt idx="1173">
                  <c:v>2012.8323</c:v>
                </c:pt>
                <c:pt idx="1174">
                  <c:v>2012.835</c:v>
                </c:pt>
                <c:pt idx="1175">
                  <c:v>2012.8378</c:v>
                </c:pt>
                <c:pt idx="1176">
                  <c:v>2012.8405</c:v>
                </c:pt>
                <c:pt idx="1177">
                  <c:v>2012.8433</c:v>
                </c:pt>
                <c:pt idx="1178">
                  <c:v>2012.846</c:v>
                </c:pt>
                <c:pt idx="1179">
                  <c:v>2012.8487</c:v>
                </c:pt>
                <c:pt idx="1180">
                  <c:v>2012.8515</c:v>
                </c:pt>
                <c:pt idx="1181">
                  <c:v>2012.8542</c:v>
                </c:pt>
                <c:pt idx="1182">
                  <c:v>2012.8569</c:v>
                </c:pt>
                <c:pt idx="1183">
                  <c:v>2012.8597</c:v>
                </c:pt>
                <c:pt idx="1184">
                  <c:v>2012.8624</c:v>
                </c:pt>
                <c:pt idx="1185">
                  <c:v>2012.8652</c:v>
                </c:pt>
                <c:pt idx="1186">
                  <c:v>2012.8679</c:v>
                </c:pt>
                <c:pt idx="1187">
                  <c:v>2012.8706</c:v>
                </c:pt>
                <c:pt idx="1188">
                  <c:v>2012.8733999999999</c:v>
                </c:pt>
                <c:pt idx="1189">
                  <c:v>2012.8761</c:v>
                </c:pt>
                <c:pt idx="1190">
                  <c:v>2012.8788999999999</c:v>
                </c:pt>
                <c:pt idx="1191">
                  <c:v>2012.8815999999999</c:v>
                </c:pt>
                <c:pt idx="1192">
                  <c:v>2012.8842999999999</c:v>
                </c:pt>
                <c:pt idx="1193">
                  <c:v>2012.8870999999999</c:v>
                </c:pt>
                <c:pt idx="1194">
                  <c:v>2012.8897999999999</c:v>
                </c:pt>
                <c:pt idx="1195">
                  <c:v>2012.8924999999999</c:v>
                </c:pt>
                <c:pt idx="1196">
                  <c:v>2012.8952999999999</c:v>
                </c:pt>
                <c:pt idx="1197">
                  <c:v>2012.8979999999999</c:v>
                </c:pt>
                <c:pt idx="1198">
                  <c:v>2012.9007999999999</c:v>
                </c:pt>
                <c:pt idx="1199">
                  <c:v>2012.9034999999999</c:v>
                </c:pt>
                <c:pt idx="1200">
                  <c:v>2012.9061999999999</c:v>
                </c:pt>
                <c:pt idx="1201">
                  <c:v>2012.9090000000001</c:v>
                </c:pt>
                <c:pt idx="1202">
                  <c:v>2012.9117000000001</c:v>
                </c:pt>
                <c:pt idx="1203">
                  <c:v>2012.9143999999999</c:v>
                </c:pt>
                <c:pt idx="1204">
                  <c:v>2012.9172000000001</c:v>
                </c:pt>
                <c:pt idx="1205">
                  <c:v>2012.9199000000001</c:v>
                </c:pt>
                <c:pt idx="1206">
                  <c:v>2012.9227000000001</c:v>
                </c:pt>
                <c:pt idx="1207">
                  <c:v>2012.9254000000001</c:v>
                </c:pt>
                <c:pt idx="1208">
                  <c:v>2012.9281000000001</c:v>
                </c:pt>
                <c:pt idx="1209">
                  <c:v>2012.9309000000001</c:v>
                </c:pt>
                <c:pt idx="1210">
                  <c:v>2012.9336000000001</c:v>
                </c:pt>
                <c:pt idx="1211">
                  <c:v>2012.9363000000001</c:v>
                </c:pt>
                <c:pt idx="1212">
                  <c:v>2012.9391000000001</c:v>
                </c:pt>
                <c:pt idx="1213">
                  <c:v>2012.9418000000001</c:v>
                </c:pt>
                <c:pt idx="1214">
                  <c:v>2012.9446</c:v>
                </c:pt>
                <c:pt idx="1215">
                  <c:v>2012.9473</c:v>
                </c:pt>
                <c:pt idx="1216">
                  <c:v>2012.95</c:v>
                </c:pt>
                <c:pt idx="1217">
                  <c:v>2012.9528</c:v>
                </c:pt>
                <c:pt idx="1218">
                  <c:v>2012.9555</c:v>
                </c:pt>
                <c:pt idx="1219">
                  <c:v>2012.9582</c:v>
                </c:pt>
                <c:pt idx="1220">
                  <c:v>2012.961</c:v>
                </c:pt>
                <c:pt idx="1221">
                  <c:v>2012.9637</c:v>
                </c:pt>
                <c:pt idx="1222">
                  <c:v>2012.9719</c:v>
                </c:pt>
                <c:pt idx="1223">
                  <c:v>2012.9747</c:v>
                </c:pt>
                <c:pt idx="1224">
                  <c:v>2012.9774</c:v>
                </c:pt>
                <c:pt idx="1225">
                  <c:v>2012.9802</c:v>
                </c:pt>
                <c:pt idx="1226">
                  <c:v>2012.9829</c:v>
                </c:pt>
                <c:pt idx="1227">
                  <c:v>2012.9856</c:v>
                </c:pt>
                <c:pt idx="1228">
                  <c:v>2012.9884</c:v>
                </c:pt>
                <c:pt idx="1229">
                  <c:v>2012.9911</c:v>
                </c:pt>
                <c:pt idx="1230">
                  <c:v>2012.9938</c:v>
                </c:pt>
                <c:pt idx="1231">
                  <c:v>2012.9965999999999</c:v>
                </c:pt>
                <c:pt idx="1232">
                  <c:v>2012.9992999999999</c:v>
                </c:pt>
                <c:pt idx="1233">
                  <c:v>2013.0020999999999</c:v>
                </c:pt>
                <c:pt idx="1234">
                  <c:v>2013.0047999999999</c:v>
                </c:pt>
                <c:pt idx="1235">
                  <c:v>2013.0074999999999</c:v>
                </c:pt>
                <c:pt idx="1236">
                  <c:v>2013.0102999999999</c:v>
                </c:pt>
                <c:pt idx="1237">
                  <c:v>2013.0129999999999</c:v>
                </c:pt>
                <c:pt idx="1238">
                  <c:v>2013.0156999999999</c:v>
                </c:pt>
                <c:pt idx="1239">
                  <c:v>2013.0184999999999</c:v>
                </c:pt>
                <c:pt idx="1240">
                  <c:v>2013.0211999999999</c:v>
                </c:pt>
                <c:pt idx="1241">
                  <c:v>2013.0239999999999</c:v>
                </c:pt>
                <c:pt idx="1242">
                  <c:v>2013.0266999999999</c:v>
                </c:pt>
                <c:pt idx="1243">
                  <c:v>2013.0293999999999</c:v>
                </c:pt>
                <c:pt idx="1244">
                  <c:v>2013.0322000000001</c:v>
                </c:pt>
                <c:pt idx="1245">
                  <c:v>2013.0349000000001</c:v>
                </c:pt>
                <c:pt idx="1246">
                  <c:v>2013.0376000000001</c:v>
                </c:pt>
                <c:pt idx="1247">
                  <c:v>2013.0404000000001</c:v>
                </c:pt>
                <c:pt idx="1248">
                  <c:v>2013.0431000000001</c:v>
                </c:pt>
                <c:pt idx="1249">
                  <c:v>2013.0459000000001</c:v>
                </c:pt>
                <c:pt idx="1250">
                  <c:v>2013.0486000000001</c:v>
                </c:pt>
                <c:pt idx="1251">
                  <c:v>2013.0513000000001</c:v>
                </c:pt>
                <c:pt idx="1252">
                  <c:v>2013.0541000000001</c:v>
                </c:pt>
                <c:pt idx="1253">
                  <c:v>2013.0568000000001</c:v>
                </c:pt>
                <c:pt idx="1254">
                  <c:v>2013.0595000000001</c:v>
                </c:pt>
                <c:pt idx="1255">
                  <c:v>2013.0623000000001</c:v>
                </c:pt>
                <c:pt idx="1256">
                  <c:v>2013.0650000000001</c:v>
                </c:pt>
                <c:pt idx="1257">
                  <c:v>2013.0678</c:v>
                </c:pt>
                <c:pt idx="1258">
                  <c:v>2013.0705</c:v>
                </c:pt>
                <c:pt idx="1259">
                  <c:v>2013.0732</c:v>
                </c:pt>
                <c:pt idx="1260">
                  <c:v>2013.076</c:v>
                </c:pt>
                <c:pt idx="1261">
                  <c:v>2013.0787</c:v>
                </c:pt>
                <c:pt idx="1262">
                  <c:v>2013.0815</c:v>
                </c:pt>
                <c:pt idx="1263">
                  <c:v>2013.0842</c:v>
                </c:pt>
                <c:pt idx="1264">
                  <c:v>2013.0869</c:v>
                </c:pt>
                <c:pt idx="1265">
                  <c:v>2013.0897</c:v>
                </c:pt>
                <c:pt idx="1266">
                  <c:v>2013.0924</c:v>
                </c:pt>
                <c:pt idx="1267">
                  <c:v>2013.0951</c:v>
                </c:pt>
                <c:pt idx="1268">
                  <c:v>2013.0979</c:v>
                </c:pt>
                <c:pt idx="1269">
                  <c:v>2013.1006</c:v>
                </c:pt>
                <c:pt idx="1270">
                  <c:v>2013.1034</c:v>
                </c:pt>
                <c:pt idx="1271">
                  <c:v>2013.1061</c:v>
                </c:pt>
                <c:pt idx="1272">
                  <c:v>2013.1088</c:v>
                </c:pt>
                <c:pt idx="1273">
                  <c:v>2013.1116</c:v>
                </c:pt>
                <c:pt idx="1274">
                  <c:v>2013.1143</c:v>
                </c:pt>
                <c:pt idx="1275">
                  <c:v>2013.117</c:v>
                </c:pt>
                <c:pt idx="1276">
                  <c:v>2013.1197999999999</c:v>
                </c:pt>
                <c:pt idx="1277">
                  <c:v>2013.1224999999999</c:v>
                </c:pt>
                <c:pt idx="1278">
                  <c:v>2013.1252999999999</c:v>
                </c:pt>
                <c:pt idx="1279">
                  <c:v>2013.1279999999999</c:v>
                </c:pt>
                <c:pt idx="1280">
                  <c:v>2013.1306999999999</c:v>
                </c:pt>
                <c:pt idx="1281">
                  <c:v>2013.1334999999999</c:v>
                </c:pt>
                <c:pt idx="1282">
                  <c:v>2013.1361999999999</c:v>
                </c:pt>
                <c:pt idx="1283">
                  <c:v>2013.1388999999999</c:v>
                </c:pt>
                <c:pt idx="1284">
                  <c:v>2013.1416999999999</c:v>
                </c:pt>
                <c:pt idx="1285">
                  <c:v>2013.1443999999999</c:v>
                </c:pt>
                <c:pt idx="1286">
                  <c:v>2013.1472000000001</c:v>
                </c:pt>
                <c:pt idx="1287">
                  <c:v>2013.1498999999999</c:v>
                </c:pt>
                <c:pt idx="1288">
                  <c:v>2013.1525999999999</c:v>
                </c:pt>
                <c:pt idx="1289">
                  <c:v>2013.1554000000001</c:v>
                </c:pt>
                <c:pt idx="1290">
                  <c:v>2013.1581000000001</c:v>
                </c:pt>
                <c:pt idx="1291">
                  <c:v>2013.1608000000001</c:v>
                </c:pt>
                <c:pt idx="1292">
                  <c:v>2013.1636000000001</c:v>
                </c:pt>
                <c:pt idx="1293">
                  <c:v>2013.1663000000001</c:v>
                </c:pt>
                <c:pt idx="1294">
                  <c:v>2013.1691000000001</c:v>
                </c:pt>
                <c:pt idx="1295">
                  <c:v>2013.1718000000001</c:v>
                </c:pt>
                <c:pt idx="1296">
                  <c:v>2013.1745000000001</c:v>
                </c:pt>
                <c:pt idx="1297">
                  <c:v>2013.1773000000001</c:v>
                </c:pt>
                <c:pt idx="1298">
                  <c:v>2013.18</c:v>
                </c:pt>
                <c:pt idx="1299">
                  <c:v>2013.1828</c:v>
                </c:pt>
                <c:pt idx="1300">
                  <c:v>2013.1855</c:v>
                </c:pt>
                <c:pt idx="1301">
                  <c:v>2013.1882000000001</c:v>
                </c:pt>
                <c:pt idx="1302">
                  <c:v>2013.191</c:v>
                </c:pt>
                <c:pt idx="1303">
                  <c:v>2013.1937</c:v>
                </c:pt>
                <c:pt idx="1304">
                  <c:v>2013.1964</c:v>
                </c:pt>
                <c:pt idx="1305">
                  <c:v>2013.1992</c:v>
                </c:pt>
                <c:pt idx="1306">
                  <c:v>2013.2019</c:v>
                </c:pt>
                <c:pt idx="1307">
                  <c:v>2013.2047</c:v>
                </c:pt>
                <c:pt idx="1308">
                  <c:v>2013.2074</c:v>
                </c:pt>
                <c:pt idx="1309">
                  <c:v>2013.2101</c:v>
                </c:pt>
                <c:pt idx="1310">
                  <c:v>2013.2129</c:v>
                </c:pt>
                <c:pt idx="1311">
                  <c:v>2013.2156</c:v>
                </c:pt>
                <c:pt idx="1312">
                  <c:v>2013.2183</c:v>
                </c:pt>
                <c:pt idx="1313">
                  <c:v>2013.2211</c:v>
                </c:pt>
                <c:pt idx="1314">
                  <c:v>2013.2238</c:v>
                </c:pt>
                <c:pt idx="1315">
                  <c:v>2013.2266</c:v>
                </c:pt>
                <c:pt idx="1316">
                  <c:v>2013.2293</c:v>
                </c:pt>
                <c:pt idx="1317">
                  <c:v>2013.232</c:v>
                </c:pt>
                <c:pt idx="1318">
                  <c:v>2013.2348</c:v>
                </c:pt>
                <c:pt idx="1319">
                  <c:v>2013.2375</c:v>
                </c:pt>
                <c:pt idx="1320">
                  <c:v>2013.2402</c:v>
                </c:pt>
                <c:pt idx="1321">
                  <c:v>2013.2429999999999</c:v>
                </c:pt>
                <c:pt idx="1322">
                  <c:v>2013.2456999999999</c:v>
                </c:pt>
                <c:pt idx="1323">
                  <c:v>2013.2484999999999</c:v>
                </c:pt>
                <c:pt idx="1324">
                  <c:v>2013.2511999999999</c:v>
                </c:pt>
                <c:pt idx="1325">
                  <c:v>2013.2538999999999</c:v>
                </c:pt>
                <c:pt idx="1326">
                  <c:v>2013.2566999999999</c:v>
                </c:pt>
                <c:pt idx="1327">
                  <c:v>2013.2593999999999</c:v>
                </c:pt>
                <c:pt idx="1328">
                  <c:v>2013.2620999999999</c:v>
                </c:pt>
                <c:pt idx="1329">
                  <c:v>2013.2648999999999</c:v>
                </c:pt>
                <c:pt idx="1330">
                  <c:v>2013.2675999999999</c:v>
                </c:pt>
                <c:pt idx="1331">
                  <c:v>2013.2704000000001</c:v>
                </c:pt>
                <c:pt idx="1332">
                  <c:v>2013.2731000000001</c:v>
                </c:pt>
                <c:pt idx="1333">
                  <c:v>2013.2757999999999</c:v>
                </c:pt>
                <c:pt idx="1334">
                  <c:v>2013.2786000000001</c:v>
                </c:pt>
                <c:pt idx="1335">
                  <c:v>2013.2813000000001</c:v>
                </c:pt>
                <c:pt idx="1336">
                  <c:v>2013.2841000000001</c:v>
                </c:pt>
                <c:pt idx="1337">
                  <c:v>2013.2868000000001</c:v>
                </c:pt>
                <c:pt idx="1338">
                  <c:v>2013.2895000000001</c:v>
                </c:pt>
                <c:pt idx="1339">
                  <c:v>2013.2923000000001</c:v>
                </c:pt>
                <c:pt idx="1340">
                  <c:v>2013.2950000000001</c:v>
                </c:pt>
                <c:pt idx="1341">
                  <c:v>2013.2977000000001</c:v>
                </c:pt>
                <c:pt idx="1342">
                  <c:v>2013.3005000000001</c:v>
                </c:pt>
                <c:pt idx="1343">
                  <c:v>2013.3032000000001</c:v>
                </c:pt>
                <c:pt idx="1344">
                  <c:v>2013.306</c:v>
                </c:pt>
                <c:pt idx="1345">
                  <c:v>2013.3087</c:v>
                </c:pt>
                <c:pt idx="1346">
                  <c:v>2013.3114</c:v>
                </c:pt>
                <c:pt idx="1347">
                  <c:v>2013.3142</c:v>
                </c:pt>
                <c:pt idx="1348">
                  <c:v>2013.3169</c:v>
                </c:pt>
                <c:pt idx="1349">
                  <c:v>2013.3196</c:v>
                </c:pt>
                <c:pt idx="1350">
                  <c:v>2013.3224</c:v>
                </c:pt>
                <c:pt idx="1351">
                  <c:v>2013.3251</c:v>
                </c:pt>
                <c:pt idx="1352">
                  <c:v>2013.3279</c:v>
                </c:pt>
                <c:pt idx="1353">
                  <c:v>2013.3306</c:v>
                </c:pt>
                <c:pt idx="1354">
                  <c:v>2013.3333</c:v>
                </c:pt>
                <c:pt idx="1355">
                  <c:v>2013.3361</c:v>
                </c:pt>
                <c:pt idx="1356">
                  <c:v>2013.3388</c:v>
                </c:pt>
                <c:pt idx="1357">
                  <c:v>2013.3415</c:v>
                </c:pt>
                <c:pt idx="1358">
                  <c:v>2013.3443</c:v>
                </c:pt>
                <c:pt idx="1359">
                  <c:v>2013.347</c:v>
                </c:pt>
                <c:pt idx="1360">
                  <c:v>2013.3498</c:v>
                </c:pt>
                <c:pt idx="1361">
                  <c:v>2013.3525</c:v>
                </c:pt>
                <c:pt idx="1362">
                  <c:v>2013.3552</c:v>
                </c:pt>
                <c:pt idx="1363">
                  <c:v>2013.3579999999999</c:v>
                </c:pt>
                <c:pt idx="1364">
                  <c:v>2013.3607</c:v>
                </c:pt>
                <c:pt idx="1365">
                  <c:v>2013.3634</c:v>
                </c:pt>
                <c:pt idx="1366">
                  <c:v>2013.3661999999999</c:v>
                </c:pt>
                <c:pt idx="1367">
                  <c:v>2013.3688999999999</c:v>
                </c:pt>
                <c:pt idx="1368">
                  <c:v>2013.3716999999999</c:v>
                </c:pt>
                <c:pt idx="1369">
                  <c:v>2013.3743999999999</c:v>
                </c:pt>
                <c:pt idx="1370">
                  <c:v>2013.3770999999999</c:v>
                </c:pt>
                <c:pt idx="1371">
                  <c:v>2013.3798999999999</c:v>
                </c:pt>
                <c:pt idx="1372">
                  <c:v>2013.3825999999999</c:v>
                </c:pt>
                <c:pt idx="1373">
                  <c:v>2013.3853999999999</c:v>
                </c:pt>
                <c:pt idx="1374">
                  <c:v>2013.3880999999999</c:v>
                </c:pt>
                <c:pt idx="1375">
                  <c:v>2013.3907999999999</c:v>
                </c:pt>
                <c:pt idx="1376">
                  <c:v>2013.3936000000001</c:v>
                </c:pt>
                <c:pt idx="1377">
                  <c:v>2013.3963000000001</c:v>
                </c:pt>
                <c:pt idx="1378">
                  <c:v>2013.3989999999999</c:v>
                </c:pt>
                <c:pt idx="1379">
                  <c:v>2013.4018000000001</c:v>
                </c:pt>
                <c:pt idx="1380">
                  <c:v>2013.4045000000001</c:v>
                </c:pt>
                <c:pt idx="1381">
                  <c:v>2013.4073000000001</c:v>
                </c:pt>
                <c:pt idx="1382">
                  <c:v>2013.41</c:v>
                </c:pt>
                <c:pt idx="1383">
                  <c:v>2013.4127000000001</c:v>
                </c:pt>
                <c:pt idx="1384">
                  <c:v>2013.4155000000001</c:v>
                </c:pt>
                <c:pt idx="1385">
                  <c:v>2013.4182000000001</c:v>
                </c:pt>
                <c:pt idx="1386">
                  <c:v>2013.4209000000001</c:v>
                </c:pt>
                <c:pt idx="1387">
                  <c:v>2013.4237000000001</c:v>
                </c:pt>
                <c:pt idx="1388">
                  <c:v>2013.4264000000001</c:v>
                </c:pt>
                <c:pt idx="1389">
                  <c:v>2013.4292</c:v>
                </c:pt>
                <c:pt idx="1390">
                  <c:v>2013.4319</c:v>
                </c:pt>
                <c:pt idx="1391">
                  <c:v>2013.4346</c:v>
                </c:pt>
                <c:pt idx="1392">
                  <c:v>2013.4374</c:v>
                </c:pt>
                <c:pt idx="1393">
                  <c:v>2013.4401</c:v>
                </c:pt>
                <c:pt idx="1394">
                  <c:v>2013.4428</c:v>
                </c:pt>
                <c:pt idx="1395">
                  <c:v>2013.4456</c:v>
                </c:pt>
                <c:pt idx="1396">
                  <c:v>2013.4483</c:v>
                </c:pt>
                <c:pt idx="1397">
                  <c:v>2013.4511</c:v>
                </c:pt>
                <c:pt idx="1398">
                  <c:v>2013.4538</c:v>
                </c:pt>
                <c:pt idx="1399">
                  <c:v>2013.4565</c:v>
                </c:pt>
                <c:pt idx="1400">
                  <c:v>2013.4593</c:v>
                </c:pt>
                <c:pt idx="1401">
                  <c:v>2013.462</c:v>
                </c:pt>
                <c:pt idx="1402">
                  <c:v>2013.4648</c:v>
                </c:pt>
                <c:pt idx="1403">
                  <c:v>2013.4675</c:v>
                </c:pt>
                <c:pt idx="1404">
                  <c:v>2013.4702</c:v>
                </c:pt>
                <c:pt idx="1405">
                  <c:v>2013.473</c:v>
                </c:pt>
                <c:pt idx="1406">
                  <c:v>2013.4757</c:v>
                </c:pt>
                <c:pt idx="1407">
                  <c:v>2013.4784</c:v>
                </c:pt>
                <c:pt idx="1408">
                  <c:v>2013.4811999999999</c:v>
                </c:pt>
                <c:pt idx="1409">
                  <c:v>2013.4838999999999</c:v>
                </c:pt>
                <c:pt idx="1410">
                  <c:v>2013.4866999999999</c:v>
                </c:pt>
                <c:pt idx="1411">
                  <c:v>2013.4893999999999</c:v>
                </c:pt>
                <c:pt idx="1412">
                  <c:v>2013.4920999999999</c:v>
                </c:pt>
                <c:pt idx="1413">
                  <c:v>2013.4948999999999</c:v>
                </c:pt>
                <c:pt idx="1414">
                  <c:v>2013.4975999999999</c:v>
                </c:pt>
                <c:pt idx="1415">
                  <c:v>2013.5002999999999</c:v>
                </c:pt>
                <c:pt idx="1416">
                  <c:v>2013.5030999999999</c:v>
                </c:pt>
                <c:pt idx="1417">
                  <c:v>2013.5057999999999</c:v>
                </c:pt>
                <c:pt idx="1418">
                  <c:v>2013.5085999999999</c:v>
                </c:pt>
                <c:pt idx="1419">
                  <c:v>2013.5112999999999</c:v>
                </c:pt>
                <c:pt idx="1420">
                  <c:v>2013.5139999999999</c:v>
                </c:pt>
                <c:pt idx="1421">
                  <c:v>2013.5168000000001</c:v>
                </c:pt>
                <c:pt idx="1422">
                  <c:v>2013.5195000000001</c:v>
                </c:pt>
                <c:pt idx="1423">
                  <c:v>2013.5222000000001</c:v>
                </c:pt>
                <c:pt idx="1424">
                  <c:v>2013.5250000000001</c:v>
                </c:pt>
                <c:pt idx="1425">
                  <c:v>2013.5277000000001</c:v>
                </c:pt>
                <c:pt idx="1426">
                  <c:v>2013.5305000000001</c:v>
                </c:pt>
                <c:pt idx="1427">
                  <c:v>2013.5332000000001</c:v>
                </c:pt>
                <c:pt idx="1428">
                  <c:v>2013.5359000000001</c:v>
                </c:pt>
                <c:pt idx="1429">
                  <c:v>2013.5387000000001</c:v>
                </c:pt>
                <c:pt idx="1430">
                  <c:v>2013.5414000000001</c:v>
                </c:pt>
                <c:pt idx="1431">
                  <c:v>2013.5441000000001</c:v>
                </c:pt>
                <c:pt idx="1432">
                  <c:v>2013.5469000000001</c:v>
                </c:pt>
                <c:pt idx="1433">
                  <c:v>2013.5496000000001</c:v>
                </c:pt>
                <c:pt idx="1434">
                  <c:v>2013.5524</c:v>
                </c:pt>
                <c:pt idx="1435">
                  <c:v>2013.5551</c:v>
                </c:pt>
                <c:pt idx="1436">
                  <c:v>2013.5578</c:v>
                </c:pt>
                <c:pt idx="1437">
                  <c:v>2013.5606</c:v>
                </c:pt>
                <c:pt idx="1438">
                  <c:v>2013.5633</c:v>
                </c:pt>
                <c:pt idx="1439">
                  <c:v>2013.5661</c:v>
                </c:pt>
                <c:pt idx="1440">
                  <c:v>2013.5688</c:v>
                </c:pt>
                <c:pt idx="1441">
                  <c:v>2013.5715</c:v>
                </c:pt>
                <c:pt idx="1442">
                  <c:v>2013.5743</c:v>
                </c:pt>
                <c:pt idx="1443">
                  <c:v>2013.577</c:v>
                </c:pt>
                <c:pt idx="1444">
                  <c:v>2013.5797</c:v>
                </c:pt>
                <c:pt idx="1445">
                  <c:v>2013.5825</c:v>
                </c:pt>
                <c:pt idx="1446">
                  <c:v>2013.5852</c:v>
                </c:pt>
                <c:pt idx="1447">
                  <c:v>2013.588</c:v>
                </c:pt>
                <c:pt idx="1448">
                  <c:v>2013.5907</c:v>
                </c:pt>
                <c:pt idx="1449">
                  <c:v>2013.5934</c:v>
                </c:pt>
                <c:pt idx="1450">
                  <c:v>2013.5962</c:v>
                </c:pt>
                <c:pt idx="1451">
                  <c:v>2013.5989</c:v>
                </c:pt>
                <c:pt idx="1452">
                  <c:v>2013.6016</c:v>
                </c:pt>
                <c:pt idx="1453">
                  <c:v>2013.6043999999999</c:v>
                </c:pt>
                <c:pt idx="1454">
                  <c:v>2013.6070999999999</c:v>
                </c:pt>
                <c:pt idx="1455">
                  <c:v>2013.6098999999999</c:v>
                </c:pt>
                <c:pt idx="1456">
                  <c:v>2013.6125999999999</c:v>
                </c:pt>
                <c:pt idx="1457">
                  <c:v>2013.6152999999999</c:v>
                </c:pt>
                <c:pt idx="1458">
                  <c:v>2013.6180999999999</c:v>
                </c:pt>
                <c:pt idx="1459">
                  <c:v>2013.6207999999999</c:v>
                </c:pt>
                <c:pt idx="1460">
                  <c:v>2013.6234999999999</c:v>
                </c:pt>
                <c:pt idx="1461">
                  <c:v>2013.6262999999999</c:v>
                </c:pt>
                <c:pt idx="1462">
                  <c:v>2013.6289999999999</c:v>
                </c:pt>
                <c:pt idx="1463">
                  <c:v>2013.6318000000001</c:v>
                </c:pt>
                <c:pt idx="1464">
                  <c:v>2013.6344999999999</c:v>
                </c:pt>
                <c:pt idx="1465">
                  <c:v>2013.6371999999999</c:v>
                </c:pt>
                <c:pt idx="1466">
                  <c:v>2013.64</c:v>
                </c:pt>
                <c:pt idx="1467">
                  <c:v>2013.6427000000001</c:v>
                </c:pt>
                <c:pt idx="1468">
                  <c:v>2013.6454000000001</c:v>
                </c:pt>
                <c:pt idx="1469">
                  <c:v>2013.6482000000001</c:v>
                </c:pt>
                <c:pt idx="1470">
                  <c:v>2013.6509000000001</c:v>
                </c:pt>
                <c:pt idx="1471">
                  <c:v>2013.6537000000001</c:v>
                </c:pt>
                <c:pt idx="1472">
                  <c:v>2013.6564000000001</c:v>
                </c:pt>
                <c:pt idx="1473">
                  <c:v>2013.6591000000001</c:v>
                </c:pt>
                <c:pt idx="1474">
                  <c:v>2013.6619000000001</c:v>
                </c:pt>
                <c:pt idx="1475">
                  <c:v>2013.6646000000001</c:v>
                </c:pt>
                <c:pt idx="1476">
                  <c:v>2013.6674</c:v>
                </c:pt>
                <c:pt idx="1477">
                  <c:v>2013.6701</c:v>
                </c:pt>
                <c:pt idx="1478">
                  <c:v>2013.6728000000001</c:v>
                </c:pt>
                <c:pt idx="1479">
                  <c:v>2013.6756</c:v>
                </c:pt>
                <c:pt idx="1480">
                  <c:v>2013.6783</c:v>
                </c:pt>
                <c:pt idx="1481">
                  <c:v>2013.681</c:v>
                </c:pt>
                <c:pt idx="1482">
                  <c:v>2013.6838</c:v>
                </c:pt>
                <c:pt idx="1483">
                  <c:v>2013.6865</c:v>
                </c:pt>
                <c:pt idx="1484">
                  <c:v>2013.6893</c:v>
                </c:pt>
                <c:pt idx="1485">
                  <c:v>2013.692</c:v>
                </c:pt>
                <c:pt idx="1486">
                  <c:v>2013.6947</c:v>
                </c:pt>
                <c:pt idx="1487">
                  <c:v>2013.6975</c:v>
                </c:pt>
                <c:pt idx="1488">
                  <c:v>2013.7002</c:v>
                </c:pt>
                <c:pt idx="1489">
                  <c:v>2013.7029</c:v>
                </c:pt>
                <c:pt idx="1490">
                  <c:v>2013.7057</c:v>
                </c:pt>
                <c:pt idx="1491">
                  <c:v>2013.7084</c:v>
                </c:pt>
                <c:pt idx="1492">
                  <c:v>2013.7112</c:v>
                </c:pt>
                <c:pt idx="1493">
                  <c:v>2013.7139</c:v>
                </c:pt>
                <c:pt idx="1494">
                  <c:v>2013.7166</c:v>
                </c:pt>
                <c:pt idx="1495">
                  <c:v>2013.7194</c:v>
                </c:pt>
                <c:pt idx="1496">
                  <c:v>2013.7221</c:v>
                </c:pt>
                <c:pt idx="1497">
                  <c:v>2013.7248</c:v>
                </c:pt>
                <c:pt idx="1498">
                  <c:v>2013.7275999999999</c:v>
                </c:pt>
                <c:pt idx="1499">
                  <c:v>2013.7302999999999</c:v>
                </c:pt>
                <c:pt idx="1500">
                  <c:v>2013.7330999999999</c:v>
                </c:pt>
                <c:pt idx="1501">
                  <c:v>2013.7357999999999</c:v>
                </c:pt>
                <c:pt idx="1502">
                  <c:v>2013.7384999999999</c:v>
                </c:pt>
                <c:pt idx="1503">
                  <c:v>2013.7412999999999</c:v>
                </c:pt>
                <c:pt idx="1504">
                  <c:v>2013.7439999999999</c:v>
                </c:pt>
                <c:pt idx="1505">
                  <c:v>2013.7466999999999</c:v>
                </c:pt>
                <c:pt idx="1506">
                  <c:v>2013.7494999999999</c:v>
                </c:pt>
                <c:pt idx="1507">
                  <c:v>2013.7521999999999</c:v>
                </c:pt>
                <c:pt idx="1508">
                  <c:v>2013.7550000000001</c:v>
                </c:pt>
                <c:pt idx="1509">
                  <c:v>2013.7577000000001</c:v>
                </c:pt>
                <c:pt idx="1510">
                  <c:v>2013.7603999999999</c:v>
                </c:pt>
                <c:pt idx="1511">
                  <c:v>2013.7632000000001</c:v>
                </c:pt>
                <c:pt idx="1512">
                  <c:v>2013.7659000000001</c:v>
                </c:pt>
                <c:pt idx="1513">
                  <c:v>2013.7687000000001</c:v>
                </c:pt>
                <c:pt idx="1514">
                  <c:v>2013.7714000000001</c:v>
                </c:pt>
                <c:pt idx="1515">
                  <c:v>2013.7741000000001</c:v>
                </c:pt>
                <c:pt idx="1516">
                  <c:v>2013.7769000000001</c:v>
                </c:pt>
                <c:pt idx="1517">
                  <c:v>2013.7796000000001</c:v>
                </c:pt>
                <c:pt idx="1518">
                  <c:v>2013.7823000000001</c:v>
                </c:pt>
                <c:pt idx="1519">
                  <c:v>2013.7851000000001</c:v>
                </c:pt>
                <c:pt idx="1520">
                  <c:v>2013.7878000000001</c:v>
                </c:pt>
                <c:pt idx="1521">
                  <c:v>2013.7906</c:v>
                </c:pt>
                <c:pt idx="1522">
                  <c:v>2013.7933</c:v>
                </c:pt>
                <c:pt idx="1523">
                  <c:v>2013.796</c:v>
                </c:pt>
                <c:pt idx="1524">
                  <c:v>2013.7988</c:v>
                </c:pt>
                <c:pt idx="1525">
                  <c:v>2013.8015</c:v>
                </c:pt>
                <c:pt idx="1526">
                  <c:v>2013.8042</c:v>
                </c:pt>
                <c:pt idx="1527">
                  <c:v>2013.807</c:v>
                </c:pt>
                <c:pt idx="1528">
                  <c:v>2013.8097</c:v>
                </c:pt>
                <c:pt idx="1529">
                  <c:v>2013.8125</c:v>
                </c:pt>
                <c:pt idx="1530">
                  <c:v>2013.8152</c:v>
                </c:pt>
                <c:pt idx="1531">
                  <c:v>2013.8179</c:v>
                </c:pt>
                <c:pt idx="1532">
                  <c:v>2013.8207</c:v>
                </c:pt>
                <c:pt idx="1533">
                  <c:v>2013.8234</c:v>
                </c:pt>
                <c:pt idx="1534">
                  <c:v>2013.8261</c:v>
                </c:pt>
                <c:pt idx="1535">
                  <c:v>2013.8289</c:v>
                </c:pt>
                <c:pt idx="1536">
                  <c:v>2013.8316</c:v>
                </c:pt>
                <c:pt idx="1537">
                  <c:v>2013.8344</c:v>
                </c:pt>
                <c:pt idx="1538">
                  <c:v>2013.8371</c:v>
                </c:pt>
                <c:pt idx="1539">
                  <c:v>2013.8398</c:v>
                </c:pt>
                <c:pt idx="1540">
                  <c:v>2013.8425999999999</c:v>
                </c:pt>
                <c:pt idx="1541">
                  <c:v>2013.8453</c:v>
                </c:pt>
                <c:pt idx="1542">
                  <c:v>2013.848</c:v>
                </c:pt>
                <c:pt idx="1543">
                  <c:v>2013.8507999999999</c:v>
                </c:pt>
                <c:pt idx="1544">
                  <c:v>2013.8534999999999</c:v>
                </c:pt>
                <c:pt idx="1545">
                  <c:v>2013.8562999999999</c:v>
                </c:pt>
                <c:pt idx="1546">
                  <c:v>2013.8589999999999</c:v>
                </c:pt>
                <c:pt idx="1547">
                  <c:v>2013.8616999999999</c:v>
                </c:pt>
                <c:pt idx="1548">
                  <c:v>2013.8644999999999</c:v>
                </c:pt>
                <c:pt idx="1549">
                  <c:v>2013.8671999999999</c:v>
                </c:pt>
                <c:pt idx="1550">
                  <c:v>2013.87</c:v>
                </c:pt>
                <c:pt idx="1551">
                  <c:v>2013.8726999999999</c:v>
                </c:pt>
                <c:pt idx="1552">
                  <c:v>2013.8753999999999</c:v>
                </c:pt>
                <c:pt idx="1553">
                  <c:v>2013.8782000000001</c:v>
                </c:pt>
                <c:pt idx="1554">
                  <c:v>2013.8809000000001</c:v>
                </c:pt>
                <c:pt idx="1555">
                  <c:v>2013.8835999999999</c:v>
                </c:pt>
                <c:pt idx="1556">
                  <c:v>2013.8864000000001</c:v>
                </c:pt>
                <c:pt idx="1557">
                  <c:v>2013.8891000000001</c:v>
                </c:pt>
                <c:pt idx="1558">
                  <c:v>2013.8919000000001</c:v>
                </c:pt>
                <c:pt idx="1559">
                  <c:v>2013.8946000000001</c:v>
                </c:pt>
                <c:pt idx="1560">
                  <c:v>2013.8973000000001</c:v>
                </c:pt>
                <c:pt idx="1561">
                  <c:v>2013.9001000000001</c:v>
                </c:pt>
                <c:pt idx="1562">
                  <c:v>2013.9028000000001</c:v>
                </c:pt>
                <c:pt idx="1563">
                  <c:v>2013.9055000000001</c:v>
                </c:pt>
                <c:pt idx="1564">
                  <c:v>2013.9083000000001</c:v>
                </c:pt>
                <c:pt idx="1565">
                  <c:v>2013.9110000000001</c:v>
                </c:pt>
                <c:pt idx="1566">
                  <c:v>2013.9138</c:v>
                </c:pt>
                <c:pt idx="1567">
                  <c:v>2013.9165</c:v>
                </c:pt>
                <c:pt idx="1568">
                  <c:v>2013.9192</c:v>
                </c:pt>
                <c:pt idx="1569">
                  <c:v>2013.922</c:v>
                </c:pt>
                <c:pt idx="1570">
                  <c:v>2013.9247</c:v>
                </c:pt>
                <c:pt idx="1571">
                  <c:v>2013.9274</c:v>
                </c:pt>
                <c:pt idx="1572">
                  <c:v>2013.9302</c:v>
                </c:pt>
                <c:pt idx="1573">
                  <c:v>2013.9329</c:v>
                </c:pt>
                <c:pt idx="1574">
                  <c:v>2013.9357</c:v>
                </c:pt>
                <c:pt idx="1575">
                  <c:v>2013.9384</c:v>
                </c:pt>
                <c:pt idx="1576">
                  <c:v>2013.9411</c:v>
                </c:pt>
                <c:pt idx="1577">
                  <c:v>2013.9439</c:v>
                </c:pt>
                <c:pt idx="1578">
                  <c:v>2013.9466</c:v>
                </c:pt>
                <c:pt idx="1579">
                  <c:v>2013.9493</c:v>
                </c:pt>
                <c:pt idx="1580">
                  <c:v>2013.9521</c:v>
                </c:pt>
                <c:pt idx="1581">
                  <c:v>2013.9548</c:v>
                </c:pt>
                <c:pt idx="1582">
                  <c:v>2013.9576</c:v>
                </c:pt>
                <c:pt idx="1583">
                  <c:v>2013.9603</c:v>
                </c:pt>
                <c:pt idx="1584">
                  <c:v>2013.963</c:v>
                </c:pt>
                <c:pt idx="1585">
                  <c:v>2013.9657999999999</c:v>
                </c:pt>
                <c:pt idx="1586">
                  <c:v>2013.9684999999999</c:v>
                </c:pt>
                <c:pt idx="1587">
                  <c:v>2013.9712999999999</c:v>
                </c:pt>
                <c:pt idx="1588">
                  <c:v>2013.9739999999999</c:v>
                </c:pt>
                <c:pt idx="1589">
                  <c:v>2013.9766999999999</c:v>
                </c:pt>
                <c:pt idx="1590">
                  <c:v>2013.9794999999999</c:v>
                </c:pt>
                <c:pt idx="1591">
                  <c:v>2013.9821999999999</c:v>
                </c:pt>
                <c:pt idx="1592">
                  <c:v>2013.9848999999999</c:v>
                </c:pt>
                <c:pt idx="1593">
                  <c:v>2013.9876999999999</c:v>
                </c:pt>
                <c:pt idx="1594">
                  <c:v>2013.9903999999999</c:v>
                </c:pt>
                <c:pt idx="1595">
                  <c:v>2013.9931999999999</c:v>
                </c:pt>
                <c:pt idx="1596">
                  <c:v>2013.9958999999999</c:v>
                </c:pt>
                <c:pt idx="1597">
                  <c:v>2013.9985999999999</c:v>
                </c:pt>
                <c:pt idx="1598">
                  <c:v>2014.0014000000001</c:v>
                </c:pt>
                <c:pt idx="1599">
                  <c:v>2014.0041000000001</c:v>
                </c:pt>
                <c:pt idx="1600">
                  <c:v>2014.0068000000001</c:v>
                </c:pt>
                <c:pt idx="1601">
                  <c:v>2014.0096000000001</c:v>
                </c:pt>
                <c:pt idx="1602">
                  <c:v>2014.0123000000001</c:v>
                </c:pt>
                <c:pt idx="1603">
                  <c:v>2014.0151000000001</c:v>
                </c:pt>
                <c:pt idx="1604">
                  <c:v>2014.0178000000001</c:v>
                </c:pt>
                <c:pt idx="1605">
                  <c:v>2014.0205000000001</c:v>
                </c:pt>
                <c:pt idx="1606">
                  <c:v>2014.0233000000001</c:v>
                </c:pt>
                <c:pt idx="1607">
                  <c:v>2014.0260000000001</c:v>
                </c:pt>
                <c:pt idx="1608">
                  <c:v>2014.0287000000001</c:v>
                </c:pt>
                <c:pt idx="1609">
                  <c:v>2014.0315000000001</c:v>
                </c:pt>
                <c:pt idx="1610">
                  <c:v>2014.0342000000001</c:v>
                </c:pt>
                <c:pt idx="1611">
                  <c:v>2014.037</c:v>
                </c:pt>
                <c:pt idx="1612">
                  <c:v>2014.0397</c:v>
                </c:pt>
                <c:pt idx="1613">
                  <c:v>2014.0424</c:v>
                </c:pt>
                <c:pt idx="1614">
                  <c:v>2014.0452</c:v>
                </c:pt>
                <c:pt idx="1615">
                  <c:v>2014.0479</c:v>
                </c:pt>
                <c:pt idx="1616">
                  <c:v>2014.0507</c:v>
                </c:pt>
                <c:pt idx="1617">
                  <c:v>2014.0534</c:v>
                </c:pt>
                <c:pt idx="1618">
                  <c:v>2014.0561</c:v>
                </c:pt>
                <c:pt idx="1619">
                  <c:v>2014.0589</c:v>
                </c:pt>
                <c:pt idx="1620">
                  <c:v>2014.0616</c:v>
                </c:pt>
                <c:pt idx="1621">
                  <c:v>2014.0643</c:v>
                </c:pt>
                <c:pt idx="1622">
                  <c:v>2014.0671</c:v>
                </c:pt>
                <c:pt idx="1623">
                  <c:v>2014.0698</c:v>
                </c:pt>
                <c:pt idx="1624">
                  <c:v>2014.0753</c:v>
                </c:pt>
                <c:pt idx="1625">
                  <c:v>2014.078</c:v>
                </c:pt>
                <c:pt idx="1626">
                  <c:v>2014.0808</c:v>
                </c:pt>
                <c:pt idx="1627">
                  <c:v>2014.0835</c:v>
                </c:pt>
                <c:pt idx="1628">
                  <c:v>2014.0862</c:v>
                </c:pt>
                <c:pt idx="1629">
                  <c:v>2014.0889999999999</c:v>
                </c:pt>
                <c:pt idx="1630">
                  <c:v>2014.0916999999999</c:v>
                </c:pt>
                <c:pt idx="1631">
                  <c:v>2014.0944999999999</c:v>
                </c:pt>
                <c:pt idx="1632">
                  <c:v>2014.0971999999999</c:v>
                </c:pt>
                <c:pt idx="1633">
                  <c:v>2014.0998999999999</c:v>
                </c:pt>
                <c:pt idx="1634">
                  <c:v>2014.1026999999999</c:v>
                </c:pt>
                <c:pt idx="1635">
                  <c:v>2014.1053999999999</c:v>
                </c:pt>
                <c:pt idx="1636">
                  <c:v>2014.1080999999999</c:v>
                </c:pt>
                <c:pt idx="1637">
                  <c:v>2014.1108999999999</c:v>
                </c:pt>
                <c:pt idx="1638">
                  <c:v>2014.1135999999999</c:v>
                </c:pt>
                <c:pt idx="1639">
                  <c:v>2014.1164000000001</c:v>
                </c:pt>
                <c:pt idx="1640">
                  <c:v>2014.1190999999999</c:v>
                </c:pt>
                <c:pt idx="1641">
                  <c:v>2014.1217999999999</c:v>
                </c:pt>
                <c:pt idx="1642">
                  <c:v>2014.1246000000001</c:v>
                </c:pt>
                <c:pt idx="1643">
                  <c:v>2014.1273000000001</c:v>
                </c:pt>
                <c:pt idx="1644">
                  <c:v>2014.13</c:v>
                </c:pt>
                <c:pt idx="1645">
                  <c:v>2014.1328000000001</c:v>
                </c:pt>
                <c:pt idx="1646">
                  <c:v>2014.1355000000001</c:v>
                </c:pt>
                <c:pt idx="1647">
                  <c:v>2014.1383000000001</c:v>
                </c:pt>
                <c:pt idx="1648">
                  <c:v>2014.1410000000001</c:v>
                </c:pt>
                <c:pt idx="1649">
                  <c:v>2014.1437000000001</c:v>
                </c:pt>
                <c:pt idx="1650">
                  <c:v>2014.1465000000001</c:v>
                </c:pt>
                <c:pt idx="1651">
                  <c:v>2014.1492000000001</c:v>
                </c:pt>
                <c:pt idx="1652">
                  <c:v>2014.152</c:v>
                </c:pt>
                <c:pt idx="1653">
                  <c:v>2014.1547</c:v>
                </c:pt>
                <c:pt idx="1654">
                  <c:v>2014.1574000000001</c:v>
                </c:pt>
                <c:pt idx="1655">
                  <c:v>2014.1602</c:v>
                </c:pt>
                <c:pt idx="1656">
                  <c:v>2014.1629</c:v>
                </c:pt>
                <c:pt idx="1657">
                  <c:v>2014.1656</c:v>
                </c:pt>
                <c:pt idx="1658">
                  <c:v>2014.1684</c:v>
                </c:pt>
                <c:pt idx="1659">
                  <c:v>2014.1711</c:v>
                </c:pt>
                <c:pt idx="1660">
                  <c:v>2014.1739</c:v>
                </c:pt>
                <c:pt idx="1661">
                  <c:v>2014.1766</c:v>
                </c:pt>
                <c:pt idx="1662">
                  <c:v>2014.1793</c:v>
                </c:pt>
                <c:pt idx="1663">
                  <c:v>2014.1821</c:v>
                </c:pt>
                <c:pt idx="1664">
                  <c:v>2014.1848</c:v>
                </c:pt>
                <c:pt idx="1665">
                  <c:v>2014.1875</c:v>
                </c:pt>
                <c:pt idx="1666">
                  <c:v>2014.1903</c:v>
                </c:pt>
                <c:pt idx="1667">
                  <c:v>2014.193</c:v>
                </c:pt>
                <c:pt idx="1668">
                  <c:v>2014.1958</c:v>
                </c:pt>
                <c:pt idx="1669">
                  <c:v>2014.1985</c:v>
                </c:pt>
                <c:pt idx="1670">
                  <c:v>2014.2012</c:v>
                </c:pt>
                <c:pt idx="1671">
                  <c:v>2014.204</c:v>
                </c:pt>
                <c:pt idx="1672">
                  <c:v>2014.2067</c:v>
                </c:pt>
                <c:pt idx="1673">
                  <c:v>2014.2094</c:v>
                </c:pt>
                <c:pt idx="1674">
                  <c:v>2014.2121999999999</c:v>
                </c:pt>
                <c:pt idx="1675">
                  <c:v>2014.2148999999999</c:v>
                </c:pt>
                <c:pt idx="1676">
                  <c:v>2014.2176999999999</c:v>
                </c:pt>
                <c:pt idx="1677">
                  <c:v>2014.2203999999999</c:v>
                </c:pt>
                <c:pt idx="1678">
                  <c:v>2014.2230999999999</c:v>
                </c:pt>
                <c:pt idx="1679">
                  <c:v>2014.2258999999999</c:v>
                </c:pt>
                <c:pt idx="1680">
                  <c:v>2014.2285999999999</c:v>
                </c:pt>
                <c:pt idx="1681">
                  <c:v>2014.2312999999999</c:v>
                </c:pt>
                <c:pt idx="1682">
                  <c:v>2014.2340999999999</c:v>
                </c:pt>
                <c:pt idx="1683">
                  <c:v>2014.2367999999999</c:v>
                </c:pt>
                <c:pt idx="1684">
                  <c:v>2014.2396000000001</c:v>
                </c:pt>
                <c:pt idx="1685">
                  <c:v>2014.2422999999999</c:v>
                </c:pt>
                <c:pt idx="1686">
                  <c:v>2014.2449999999999</c:v>
                </c:pt>
                <c:pt idx="1687">
                  <c:v>2014.2478000000001</c:v>
                </c:pt>
                <c:pt idx="1688">
                  <c:v>2014.2505000000001</c:v>
                </c:pt>
                <c:pt idx="1689">
                  <c:v>2014.2533000000001</c:v>
                </c:pt>
                <c:pt idx="1690">
                  <c:v>2014.2560000000001</c:v>
                </c:pt>
                <c:pt idx="1691">
                  <c:v>2014.2587000000001</c:v>
                </c:pt>
                <c:pt idx="1692">
                  <c:v>2014.2615000000001</c:v>
                </c:pt>
                <c:pt idx="1693">
                  <c:v>2014.2642000000001</c:v>
                </c:pt>
                <c:pt idx="1694">
                  <c:v>2014.2669000000001</c:v>
                </c:pt>
                <c:pt idx="1695">
                  <c:v>2014.2697000000001</c:v>
                </c:pt>
                <c:pt idx="1696">
                  <c:v>2014.2724000000001</c:v>
                </c:pt>
                <c:pt idx="1697">
                  <c:v>2014.2752</c:v>
                </c:pt>
                <c:pt idx="1698">
                  <c:v>2014.2779</c:v>
                </c:pt>
                <c:pt idx="1699">
                  <c:v>2014.2806</c:v>
                </c:pt>
                <c:pt idx="1700">
                  <c:v>2014.2834</c:v>
                </c:pt>
                <c:pt idx="1701">
                  <c:v>2014.2861</c:v>
                </c:pt>
                <c:pt idx="1702">
                  <c:v>2014.2888</c:v>
                </c:pt>
                <c:pt idx="1703">
                  <c:v>2014.2916</c:v>
                </c:pt>
                <c:pt idx="1704">
                  <c:v>2014.2943</c:v>
                </c:pt>
                <c:pt idx="1705">
                  <c:v>2014.2971</c:v>
                </c:pt>
                <c:pt idx="1706">
                  <c:v>2014.2998</c:v>
                </c:pt>
                <c:pt idx="1707">
                  <c:v>2014.3025</c:v>
                </c:pt>
                <c:pt idx="1708">
                  <c:v>2014.3053</c:v>
                </c:pt>
                <c:pt idx="1709">
                  <c:v>2014.308</c:v>
                </c:pt>
                <c:pt idx="1710">
                  <c:v>2014.3107</c:v>
                </c:pt>
                <c:pt idx="1711">
                  <c:v>2014.3135</c:v>
                </c:pt>
                <c:pt idx="1712">
                  <c:v>2014.3162</c:v>
                </c:pt>
                <c:pt idx="1713">
                  <c:v>2014.319</c:v>
                </c:pt>
                <c:pt idx="1714">
                  <c:v>2014.3217</c:v>
                </c:pt>
                <c:pt idx="1715">
                  <c:v>2014.3244</c:v>
                </c:pt>
                <c:pt idx="1716">
                  <c:v>2014.3271999999999</c:v>
                </c:pt>
                <c:pt idx="1717">
                  <c:v>2014.3299</c:v>
                </c:pt>
                <c:pt idx="1718">
                  <c:v>2014.3326</c:v>
                </c:pt>
                <c:pt idx="1719">
                  <c:v>2014.3353999999999</c:v>
                </c:pt>
                <c:pt idx="1720">
                  <c:v>2014.3380999999999</c:v>
                </c:pt>
                <c:pt idx="1721">
                  <c:v>2014.3408999999999</c:v>
                </c:pt>
                <c:pt idx="1722">
                  <c:v>2014.3435999999999</c:v>
                </c:pt>
                <c:pt idx="1723">
                  <c:v>2014.3462999999999</c:v>
                </c:pt>
                <c:pt idx="1724">
                  <c:v>2014.3490999999999</c:v>
                </c:pt>
                <c:pt idx="1725">
                  <c:v>2014.3517999999999</c:v>
                </c:pt>
                <c:pt idx="1726">
                  <c:v>2014.3545999999999</c:v>
                </c:pt>
                <c:pt idx="1727">
                  <c:v>2014.3572999999999</c:v>
                </c:pt>
                <c:pt idx="1728">
                  <c:v>2014.36</c:v>
                </c:pt>
                <c:pt idx="1729">
                  <c:v>2014.3628000000001</c:v>
                </c:pt>
                <c:pt idx="1730">
                  <c:v>2014.3655000000001</c:v>
                </c:pt>
                <c:pt idx="1731">
                  <c:v>2014.3681999999999</c:v>
                </c:pt>
                <c:pt idx="1732">
                  <c:v>2014.3710000000001</c:v>
                </c:pt>
                <c:pt idx="1733">
                  <c:v>2014.3737000000001</c:v>
                </c:pt>
                <c:pt idx="1734">
                  <c:v>2014.3765000000001</c:v>
                </c:pt>
                <c:pt idx="1735">
                  <c:v>2014.3792000000001</c:v>
                </c:pt>
                <c:pt idx="1736">
                  <c:v>2014.3819000000001</c:v>
                </c:pt>
                <c:pt idx="1737">
                  <c:v>2014.3847000000001</c:v>
                </c:pt>
                <c:pt idx="1738">
                  <c:v>2014.3874000000001</c:v>
                </c:pt>
                <c:pt idx="1739">
                  <c:v>2014.3901000000001</c:v>
                </c:pt>
                <c:pt idx="1740">
                  <c:v>2014.3929000000001</c:v>
                </c:pt>
                <c:pt idx="1741">
                  <c:v>2014.3956000000001</c:v>
                </c:pt>
                <c:pt idx="1742">
                  <c:v>2014.3984</c:v>
                </c:pt>
                <c:pt idx="1743">
                  <c:v>2014.4011</c:v>
                </c:pt>
                <c:pt idx="1744">
                  <c:v>2014.4038</c:v>
                </c:pt>
                <c:pt idx="1745">
                  <c:v>2014.4066</c:v>
                </c:pt>
                <c:pt idx="1746">
                  <c:v>2014.4093</c:v>
                </c:pt>
                <c:pt idx="1747">
                  <c:v>2014.412</c:v>
                </c:pt>
                <c:pt idx="1748">
                  <c:v>2014.4148</c:v>
                </c:pt>
                <c:pt idx="1749">
                  <c:v>2014.4175</c:v>
                </c:pt>
                <c:pt idx="1750">
                  <c:v>2014.4203</c:v>
                </c:pt>
                <c:pt idx="1751">
                  <c:v>2014.423</c:v>
                </c:pt>
                <c:pt idx="1752">
                  <c:v>2014.4257</c:v>
                </c:pt>
                <c:pt idx="1753">
                  <c:v>2014.4285</c:v>
                </c:pt>
                <c:pt idx="1754">
                  <c:v>2014.4312</c:v>
                </c:pt>
                <c:pt idx="1755">
                  <c:v>2014.4339</c:v>
                </c:pt>
                <c:pt idx="1756">
                  <c:v>2014.4367</c:v>
                </c:pt>
                <c:pt idx="1757">
                  <c:v>2014.4394</c:v>
                </c:pt>
                <c:pt idx="1758">
                  <c:v>2014.4422</c:v>
                </c:pt>
                <c:pt idx="1759">
                  <c:v>2014.4449</c:v>
                </c:pt>
                <c:pt idx="1760">
                  <c:v>2014.4476</c:v>
                </c:pt>
                <c:pt idx="1761">
                  <c:v>2014.4503999999999</c:v>
                </c:pt>
                <c:pt idx="1762">
                  <c:v>2014.4530999999999</c:v>
                </c:pt>
                <c:pt idx="1763">
                  <c:v>2014.4558999999999</c:v>
                </c:pt>
                <c:pt idx="1764">
                  <c:v>2014.4585999999999</c:v>
                </c:pt>
                <c:pt idx="1765">
                  <c:v>2014.4612999999999</c:v>
                </c:pt>
                <c:pt idx="1766">
                  <c:v>2014.4640999999999</c:v>
                </c:pt>
                <c:pt idx="1767">
                  <c:v>2014.4667999999999</c:v>
                </c:pt>
                <c:pt idx="1768">
                  <c:v>2014.4694999999999</c:v>
                </c:pt>
                <c:pt idx="1769">
                  <c:v>2014.4722999999999</c:v>
                </c:pt>
                <c:pt idx="1770">
                  <c:v>2014.4749999999999</c:v>
                </c:pt>
                <c:pt idx="1771">
                  <c:v>2014.4777999999999</c:v>
                </c:pt>
                <c:pt idx="1772">
                  <c:v>2014.4804999999999</c:v>
                </c:pt>
                <c:pt idx="1773">
                  <c:v>2014.4831999999999</c:v>
                </c:pt>
                <c:pt idx="1774">
                  <c:v>2014.4860000000001</c:v>
                </c:pt>
                <c:pt idx="1775">
                  <c:v>2014.4887000000001</c:v>
                </c:pt>
                <c:pt idx="1776">
                  <c:v>2014.4914000000001</c:v>
                </c:pt>
                <c:pt idx="1777">
                  <c:v>2014.4942000000001</c:v>
                </c:pt>
                <c:pt idx="1778">
                  <c:v>2014.4969000000001</c:v>
                </c:pt>
                <c:pt idx="1779">
                  <c:v>2014.4997000000001</c:v>
                </c:pt>
                <c:pt idx="1780">
                  <c:v>2014.5024000000001</c:v>
                </c:pt>
                <c:pt idx="1781">
                  <c:v>2014.5051000000001</c:v>
                </c:pt>
                <c:pt idx="1782">
                  <c:v>2014.5079000000001</c:v>
                </c:pt>
                <c:pt idx="1783">
                  <c:v>2014.5106000000001</c:v>
                </c:pt>
                <c:pt idx="1784">
                  <c:v>2014.5133000000001</c:v>
                </c:pt>
                <c:pt idx="1785">
                  <c:v>2014.5161000000001</c:v>
                </c:pt>
                <c:pt idx="1786">
                  <c:v>2014.5188000000001</c:v>
                </c:pt>
                <c:pt idx="1787">
                  <c:v>2014.5216</c:v>
                </c:pt>
                <c:pt idx="1788">
                  <c:v>2014.5243</c:v>
                </c:pt>
                <c:pt idx="1789">
                  <c:v>2014.527</c:v>
                </c:pt>
                <c:pt idx="1790">
                  <c:v>2014.5298</c:v>
                </c:pt>
                <c:pt idx="1791">
                  <c:v>2014.5325</c:v>
                </c:pt>
                <c:pt idx="1792">
                  <c:v>2014.5352</c:v>
                </c:pt>
                <c:pt idx="1793">
                  <c:v>2014.538</c:v>
                </c:pt>
                <c:pt idx="1794">
                  <c:v>2014.5407</c:v>
                </c:pt>
                <c:pt idx="1795">
                  <c:v>2014.5435</c:v>
                </c:pt>
                <c:pt idx="1796">
                  <c:v>2014.5462</c:v>
                </c:pt>
                <c:pt idx="1797">
                  <c:v>2014.5489</c:v>
                </c:pt>
                <c:pt idx="1798">
                  <c:v>2014.5517</c:v>
                </c:pt>
                <c:pt idx="1799">
                  <c:v>2014.5544</c:v>
                </c:pt>
                <c:pt idx="1800">
                  <c:v>2014.5572</c:v>
                </c:pt>
                <c:pt idx="1801">
                  <c:v>2014.5599</c:v>
                </c:pt>
                <c:pt idx="1802">
                  <c:v>2014.5626</c:v>
                </c:pt>
                <c:pt idx="1803">
                  <c:v>2014.5654</c:v>
                </c:pt>
                <c:pt idx="1804">
                  <c:v>2014.5681</c:v>
                </c:pt>
                <c:pt idx="1805">
                  <c:v>2014.5708</c:v>
                </c:pt>
                <c:pt idx="1806">
                  <c:v>2014.5735999999999</c:v>
                </c:pt>
                <c:pt idx="1807">
                  <c:v>2014.5762999999999</c:v>
                </c:pt>
                <c:pt idx="1808">
                  <c:v>2014.5790999999999</c:v>
                </c:pt>
                <c:pt idx="1809">
                  <c:v>2014.5817999999999</c:v>
                </c:pt>
                <c:pt idx="1810">
                  <c:v>2014.5844999999999</c:v>
                </c:pt>
                <c:pt idx="1811">
                  <c:v>2014.5872999999999</c:v>
                </c:pt>
                <c:pt idx="1812">
                  <c:v>2014.59</c:v>
                </c:pt>
                <c:pt idx="1813">
                  <c:v>2014.5926999999999</c:v>
                </c:pt>
                <c:pt idx="1814">
                  <c:v>2014.5954999999999</c:v>
                </c:pt>
                <c:pt idx="1815">
                  <c:v>2014.5981999999999</c:v>
                </c:pt>
                <c:pt idx="1816">
                  <c:v>2014.6010000000001</c:v>
                </c:pt>
                <c:pt idx="1817">
                  <c:v>2014.6036999999999</c:v>
                </c:pt>
                <c:pt idx="1818">
                  <c:v>2014.6063999999999</c:v>
                </c:pt>
                <c:pt idx="1819">
                  <c:v>2014.6092000000001</c:v>
                </c:pt>
                <c:pt idx="1820">
                  <c:v>2014.6119000000001</c:v>
                </c:pt>
                <c:pt idx="1821">
                  <c:v>2014.6146000000001</c:v>
                </c:pt>
                <c:pt idx="1822">
                  <c:v>2014.6174000000001</c:v>
                </c:pt>
                <c:pt idx="1823">
                  <c:v>2014.6201000000001</c:v>
                </c:pt>
                <c:pt idx="1824">
                  <c:v>2014.6229000000001</c:v>
                </c:pt>
                <c:pt idx="1825">
                  <c:v>2014.6256000000001</c:v>
                </c:pt>
                <c:pt idx="1826">
                  <c:v>2014.6283000000001</c:v>
                </c:pt>
                <c:pt idx="1827">
                  <c:v>2014.6311000000001</c:v>
                </c:pt>
                <c:pt idx="1828">
                  <c:v>2014.6338000000001</c:v>
                </c:pt>
                <c:pt idx="1829">
                  <c:v>2014.6366</c:v>
                </c:pt>
                <c:pt idx="1830">
                  <c:v>2014.6393</c:v>
                </c:pt>
                <c:pt idx="1831">
                  <c:v>2014.6420000000001</c:v>
                </c:pt>
                <c:pt idx="1832">
                  <c:v>2014.6448</c:v>
                </c:pt>
                <c:pt idx="1833">
                  <c:v>2014.6475</c:v>
                </c:pt>
                <c:pt idx="1834">
                  <c:v>2014.6502</c:v>
                </c:pt>
                <c:pt idx="1835">
                  <c:v>2014.653</c:v>
                </c:pt>
                <c:pt idx="1836">
                  <c:v>2014.6557</c:v>
                </c:pt>
                <c:pt idx="1837">
                  <c:v>2014.6585</c:v>
                </c:pt>
                <c:pt idx="1838">
                  <c:v>2014.6612</c:v>
                </c:pt>
                <c:pt idx="1839">
                  <c:v>2014.6639</c:v>
                </c:pt>
                <c:pt idx="1840">
                  <c:v>2014.6667</c:v>
                </c:pt>
                <c:pt idx="1841">
                  <c:v>2014.6694</c:v>
                </c:pt>
                <c:pt idx="1842">
                  <c:v>2014.6721</c:v>
                </c:pt>
                <c:pt idx="1843">
                  <c:v>2014.6749</c:v>
                </c:pt>
                <c:pt idx="1844">
                  <c:v>2014.6776</c:v>
                </c:pt>
                <c:pt idx="1845">
                  <c:v>2014.6804</c:v>
                </c:pt>
                <c:pt idx="1846">
                  <c:v>2014.6831</c:v>
                </c:pt>
                <c:pt idx="1847">
                  <c:v>2014.6858</c:v>
                </c:pt>
                <c:pt idx="1848">
                  <c:v>2014.6886</c:v>
                </c:pt>
                <c:pt idx="1849">
                  <c:v>2014.6913</c:v>
                </c:pt>
                <c:pt idx="1850">
                  <c:v>2014.694</c:v>
                </c:pt>
                <c:pt idx="1851">
                  <c:v>2014.6967999999999</c:v>
                </c:pt>
                <c:pt idx="1852">
                  <c:v>2014.6994999999999</c:v>
                </c:pt>
                <c:pt idx="1853">
                  <c:v>2014.7022999999999</c:v>
                </c:pt>
                <c:pt idx="1854">
                  <c:v>2014.7049999999999</c:v>
                </c:pt>
                <c:pt idx="1855">
                  <c:v>2014.7076999999999</c:v>
                </c:pt>
                <c:pt idx="1856">
                  <c:v>2014.7104999999999</c:v>
                </c:pt>
                <c:pt idx="1857">
                  <c:v>2014.7131999999999</c:v>
                </c:pt>
                <c:pt idx="1858">
                  <c:v>2014.7158999999999</c:v>
                </c:pt>
                <c:pt idx="1859">
                  <c:v>2014.7186999999999</c:v>
                </c:pt>
                <c:pt idx="1860">
                  <c:v>2014.7213999999999</c:v>
                </c:pt>
                <c:pt idx="1861">
                  <c:v>2014.7242000000001</c:v>
                </c:pt>
                <c:pt idx="1862">
                  <c:v>2014.7268999999999</c:v>
                </c:pt>
                <c:pt idx="1863">
                  <c:v>2014.7295999999999</c:v>
                </c:pt>
                <c:pt idx="1864">
                  <c:v>2014.7324000000001</c:v>
                </c:pt>
                <c:pt idx="1865">
                  <c:v>2014.7351000000001</c:v>
                </c:pt>
                <c:pt idx="1866">
                  <c:v>2014.7379000000001</c:v>
                </c:pt>
                <c:pt idx="1867">
                  <c:v>2014.7406000000001</c:v>
                </c:pt>
                <c:pt idx="1868">
                  <c:v>2014.7433000000001</c:v>
                </c:pt>
                <c:pt idx="1869">
                  <c:v>2014.7461000000001</c:v>
                </c:pt>
                <c:pt idx="1870">
                  <c:v>2014.7488000000001</c:v>
                </c:pt>
                <c:pt idx="1871">
                  <c:v>2014.7515000000001</c:v>
                </c:pt>
                <c:pt idx="1872">
                  <c:v>2014.7543000000001</c:v>
                </c:pt>
                <c:pt idx="1873">
                  <c:v>2014.7570000000001</c:v>
                </c:pt>
                <c:pt idx="1874">
                  <c:v>2014.7598</c:v>
                </c:pt>
                <c:pt idx="1875">
                  <c:v>2014.7625</c:v>
                </c:pt>
                <c:pt idx="1876">
                  <c:v>2014.7652</c:v>
                </c:pt>
                <c:pt idx="1877">
                  <c:v>2014.768</c:v>
                </c:pt>
                <c:pt idx="1878">
                  <c:v>2014.7707</c:v>
                </c:pt>
                <c:pt idx="1879">
                  <c:v>2014.7734</c:v>
                </c:pt>
                <c:pt idx="1880">
                  <c:v>2014.7762</c:v>
                </c:pt>
                <c:pt idx="1881">
                  <c:v>2014.7789</c:v>
                </c:pt>
                <c:pt idx="1882">
                  <c:v>2014.7817</c:v>
                </c:pt>
                <c:pt idx="1883">
                  <c:v>2014.7844</c:v>
                </c:pt>
                <c:pt idx="1884">
                  <c:v>2014.7871</c:v>
                </c:pt>
                <c:pt idx="1885">
                  <c:v>2014.7899</c:v>
                </c:pt>
                <c:pt idx="1886">
                  <c:v>2014.7926</c:v>
                </c:pt>
                <c:pt idx="1887">
                  <c:v>2014.7953</c:v>
                </c:pt>
                <c:pt idx="1888">
                  <c:v>2014.7981</c:v>
                </c:pt>
                <c:pt idx="1889">
                  <c:v>2014.8008</c:v>
                </c:pt>
                <c:pt idx="1890">
                  <c:v>2014.8036</c:v>
                </c:pt>
                <c:pt idx="1891">
                  <c:v>2014.8063</c:v>
                </c:pt>
                <c:pt idx="1892">
                  <c:v>2014.809</c:v>
                </c:pt>
                <c:pt idx="1893">
                  <c:v>2014.8117999999999</c:v>
                </c:pt>
                <c:pt idx="1894">
                  <c:v>2014.8145</c:v>
                </c:pt>
                <c:pt idx="1895">
                  <c:v>2014.8172</c:v>
                </c:pt>
                <c:pt idx="1896">
                  <c:v>2014.82</c:v>
                </c:pt>
                <c:pt idx="1897">
                  <c:v>2014.8226999999999</c:v>
                </c:pt>
                <c:pt idx="1898">
                  <c:v>2014.8254999999999</c:v>
                </c:pt>
                <c:pt idx="1899">
                  <c:v>2014.8281999999999</c:v>
                </c:pt>
                <c:pt idx="1900">
                  <c:v>2014.8308999999999</c:v>
                </c:pt>
                <c:pt idx="1901">
                  <c:v>2014.8336999999999</c:v>
                </c:pt>
                <c:pt idx="1902">
                  <c:v>2014.8363999999999</c:v>
                </c:pt>
                <c:pt idx="1903">
                  <c:v>2014.8391999999999</c:v>
                </c:pt>
                <c:pt idx="1904">
                  <c:v>2014.8418999999999</c:v>
                </c:pt>
                <c:pt idx="1905">
                  <c:v>2014.8445999999999</c:v>
                </c:pt>
                <c:pt idx="1906">
                  <c:v>2014.8474000000001</c:v>
                </c:pt>
                <c:pt idx="1907">
                  <c:v>2014.8501000000001</c:v>
                </c:pt>
                <c:pt idx="1908">
                  <c:v>2014.8527999999999</c:v>
                </c:pt>
                <c:pt idx="1909">
                  <c:v>2014.8556000000001</c:v>
                </c:pt>
                <c:pt idx="1910">
                  <c:v>2014.8583000000001</c:v>
                </c:pt>
                <c:pt idx="1911">
                  <c:v>2014.8611000000001</c:v>
                </c:pt>
                <c:pt idx="1912">
                  <c:v>2014.8638000000001</c:v>
                </c:pt>
                <c:pt idx="1913">
                  <c:v>2014.8665000000001</c:v>
                </c:pt>
                <c:pt idx="1914">
                  <c:v>2014.8693000000001</c:v>
                </c:pt>
                <c:pt idx="1915">
                  <c:v>2014.8720000000001</c:v>
                </c:pt>
                <c:pt idx="1916">
                  <c:v>2014.8747000000001</c:v>
                </c:pt>
                <c:pt idx="1917">
                  <c:v>2014.8775000000001</c:v>
                </c:pt>
                <c:pt idx="1918">
                  <c:v>2014.8802000000001</c:v>
                </c:pt>
                <c:pt idx="1919">
                  <c:v>2014.883</c:v>
                </c:pt>
                <c:pt idx="1920">
                  <c:v>2014.8857</c:v>
                </c:pt>
                <c:pt idx="1921">
                  <c:v>2014.8884</c:v>
                </c:pt>
                <c:pt idx="1922">
                  <c:v>2014.8912</c:v>
                </c:pt>
                <c:pt idx="1923">
                  <c:v>2014.8939</c:v>
                </c:pt>
                <c:pt idx="1924">
                  <c:v>2014.8966</c:v>
                </c:pt>
                <c:pt idx="1925">
                  <c:v>2014.8994</c:v>
                </c:pt>
                <c:pt idx="1926">
                  <c:v>2014.9021</c:v>
                </c:pt>
                <c:pt idx="1927">
                  <c:v>2014.9049</c:v>
                </c:pt>
                <c:pt idx="1928">
                  <c:v>2014.9076</c:v>
                </c:pt>
                <c:pt idx="1929">
                  <c:v>2014.9103</c:v>
                </c:pt>
                <c:pt idx="1930">
                  <c:v>2014.9131</c:v>
                </c:pt>
                <c:pt idx="1931">
                  <c:v>2014.9158</c:v>
                </c:pt>
                <c:pt idx="1932">
                  <c:v>2014.9185</c:v>
                </c:pt>
                <c:pt idx="1933">
                  <c:v>2014.9213</c:v>
                </c:pt>
                <c:pt idx="1934">
                  <c:v>2014.924</c:v>
                </c:pt>
                <c:pt idx="1935">
                  <c:v>2014.9268</c:v>
                </c:pt>
                <c:pt idx="1936">
                  <c:v>2014.9295</c:v>
                </c:pt>
                <c:pt idx="1937">
                  <c:v>2014.9322</c:v>
                </c:pt>
                <c:pt idx="1938">
                  <c:v>2014.9349999999999</c:v>
                </c:pt>
                <c:pt idx="1939">
                  <c:v>2014.9376999999999</c:v>
                </c:pt>
                <c:pt idx="1940">
                  <c:v>2014.9404999999999</c:v>
                </c:pt>
                <c:pt idx="1941">
                  <c:v>2014.9431999999999</c:v>
                </c:pt>
                <c:pt idx="1942">
                  <c:v>2014.9458999999999</c:v>
                </c:pt>
                <c:pt idx="1943">
                  <c:v>2014.9486999999999</c:v>
                </c:pt>
                <c:pt idx="1944">
                  <c:v>2014.9513999999999</c:v>
                </c:pt>
                <c:pt idx="1945">
                  <c:v>2014.9540999999999</c:v>
                </c:pt>
                <c:pt idx="1946">
                  <c:v>2014.9568999999999</c:v>
                </c:pt>
                <c:pt idx="1947">
                  <c:v>2014.9595999999999</c:v>
                </c:pt>
                <c:pt idx="1948">
                  <c:v>2014.9623999999999</c:v>
                </c:pt>
                <c:pt idx="1949">
                  <c:v>2014.9650999999999</c:v>
                </c:pt>
                <c:pt idx="1950">
                  <c:v>2014.9677999999999</c:v>
                </c:pt>
                <c:pt idx="1951">
                  <c:v>2014.9706000000001</c:v>
                </c:pt>
                <c:pt idx="1952">
                  <c:v>2014.9733000000001</c:v>
                </c:pt>
                <c:pt idx="1953">
                  <c:v>2014.9760000000001</c:v>
                </c:pt>
                <c:pt idx="1954">
                  <c:v>2014.9788000000001</c:v>
                </c:pt>
                <c:pt idx="1955">
                  <c:v>2014.9815000000001</c:v>
                </c:pt>
                <c:pt idx="1956">
                  <c:v>2014.9843000000001</c:v>
                </c:pt>
                <c:pt idx="1957">
                  <c:v>2014.9870000000001</c:v>
                </c:pt>
                <c:pt idx="1958">
                  <c:v>2014.9897000000001</c:v>
                </c:pt>
                <c:pt idx="1959">
                  <c:v>2014.9925000000001</c:v>
                </c:pt>
                <c:pt idx="1960">
                  <c:v>2014.9952000000001</c:v>
                </c:pt>
                <c:pt idx="1961">
                  <c:v>2014.9979000000001</c:v>
                </c:pt>
                <c:pt idx="1962">
                  <c:v>2015.0007000000001</c:v>
                </c:pt>
                <c:pt idx="1963">
                  <c:v>2015.0034000000001</c:v>
                </c:pt>
                <c:pt idx="1964">
                  <c:v>2015.0062</c:v>
                </c:pt>
                <c:pt idx="1965">
                  <c:v>2015.0089</c:v>
                </c:pt>
                <c:pt idx="1966">
                  <c:v>2015.0116</c:v>
                </c:pt>
                <c:pt idx="1967">
                  <c:v>2015.0144</c:v>
                </c:pt>
                <c:pt idx="1968">
                  <c:v>2015.0171</c:v>
                </c:pt>
                <c:pt idx="1969">
                  <c:v>2015.0198</c:v>
                </c:pt>
                <c:pt idx="1970">
                  <c:v>2015.0226</c:v>
                </c:pt>
                <c:pt idx="1971">
                  <c:v>2015.0253</c:v>
                </c:pt>
                <c:pt idx="1972">
                  <c:v>2015.0281</c:v>
                </c:pt>
                <c:pt idx="1973">
                  <c:v>2015.0308</c:v>
                </c:pt>
                <c:pt idx="1974">
                  <c:v>2015.0335</c:v>
                </c:pt>
                <c:pt idx="1975">
                  <c:v>2015.0363</c:v>
                </c:pt>
                <c:pt idx="1976">
                  <c:v>2015.039</c:v>
                </c:pt>
                <c:pt idx="1977">
                  <c:v>2015.0418</c:v>
                </c:pt>
                <c:pt idx="1978">
                  <c:v>2015.0445</c:v>
                </c:pt>
                <c:pt idx="1979">
                  <c:v>2015.0472</c:v>
                </c:pt>
                <c:pt idx="1980">
                  <c:v>2015.05</c:v>
                </c:pt>
                <c:pt idx="1981">
                  <c:v>2015.0527</c:v>
                </c:pt>
                <c:pt idx="1982">
                  <c:v>2015.0554</c:v>
                </c:pt>
                <c:pt idx="1983">
                  <c:v>2015.0581999999999</c:v>
                </c:pt>
                <c:pt idx="1984">
                  <c:v>2015.0608999999999</c:v>
                </c:pt>
                <c:pt idx="1985">
                  <c:v>2015.0636999999999</c:v>
                </c:pt>
                <c:pt idx="1986">
                  <c:v>2015.0663999999999</c:v>
                </c:pt>
                <c:pt idx="1987">
                  <c:v>2015.0690999999999</c:v>
                </c:pt>
                <c:pt idx="1988">
                  <c:v>2015.0718999999999</c:v>
                </c:pt>
                <c:pt idx="1989">
                  <c:v>2015.0745999999999</c:v>
                </c:pt>
                <c:pt idx="1990">
                  <c:v>2015.0772999999999</c:v>
                </c:pt>
                <c:pt idx="1991">
                  <c:v>2015.0800999999999</c:v>
                </c:pt>
                <c:pt idx="1992">
                  <c:v>2015.0827999999999</c:v>
                </c:pt>
                <c:pt idx="1993">
                  <c:v>2015.0856000000001</c:v>
                </c:pt>
                <c:pt idx="1994">
                  <c:v>2015.0882999999999</c:v>
                </c:pt>
                <c:pt idx="1995">
                  <c:v>2015.0909999999999</c:v>
                </c:pt>
                <c:pt idx="1996">
                  <c:v>2015.0938000000001</c:v>
                </c:pt>
                <c:pt idx="1997">
                  <c:v>2015.0965000000001</c:v>
                </c:pt>
                <c:pt idx="1998">
                  <c:v>2015.0992000000001</c:v>
                </c:pt>
                <c:pt idx="1999">
                  <c:v>2015.1020000000001</c:v>
                </c:pt>
                <c:pt idx="2000">
                  <c:v>2015.1047000000001</c:v>
                </c:pt>
                <c:pt idx="2001">
                  <c:v>2015.1075000000001</c:v>
                </c:pt>
                <c:pt idx="2002">
                  <c:v>2015.1102000000001</c:v>
                </c:pt>
                <c:pt idx="2003">
                  <c:v>2015.1129000000001</c:v>
                </c:pt>
                <c:pt idx="2004">
                  <c:v>2015.1157000000001</c:v>
                </c:pt>
                <c:pt idx="2005">
                  <c:v>2015.1184000000001</c:v>
                </c:pt>
                <c:pt idx="2006">
                  <c:v>2015.1211000000001</c:v>
                </c:pt>
                <c:pt idx="2007">
                  <c:v>2015.1239</c:v>
                </c:pt>
                <c:pt idx="2008">
                  <c:v>2015.1266000000001</c:v>
                </c:pt>
                <c:pt idx="2009">
                  <c:v>2015.1294</c:v>
                </c:pt>
                <c:pt idx="2010">
                  <c:v>2015.1321</c:v>
                </c:pt>
                <c:pt idx="2011">
                  <c:v>2015.1348</c:v>
                </c:pt>
                <c:pt idx="2012">
                  <c:v>2015.1376</c:v>
                </c:pt>
                <c:pt idx="2013">
                  <c:v>2015.1403</c:v>
                </c:pt>
                <c:pt idx="2014">
                  <c:v>2015.1431</c:v>
                </c:pt>
                <c:pt idx="2015">
                  <c:v>2015.1458</c:v>
                </c:pt>
                <c:pt idx="2016">
                  <c:v>2015.1485</c:v>
                </c:pt>
                <c:pt idx="2017">
                  <c:v>2015.1513</c:v>
                </c:pt>
                <c:pt idx="2018">
                  <c:v>2015.154</c:v>
                </c:pt>
                <c:pt idx="2019">
                  <c:v>2015.1567</c:v>
                </c:pt>
                <c:pt idx="2020">
                  <c:v>2015.1595</c:v>
                </c:pt>
                <c:pt idx="2021">
                  <c:v>2015.1622</c:v>
                </c:pt>
                <c:pt idx="2022">
                  <c:v>2015.165</c:v>
                </c:pt>
                <c:pt idx="2023">
                  <c:v>2015.1677</c:v>
                </c:pt>
                <c:pt idx="2024">
                  <c:v>2015.1704</c:v>
                </c:pt>
                <c:pt idx="2025">
                  <c:v>2015.1732</c:v>
                </c:pt>
                <c:pt idx="2026">
                  <c:v>2015.1759</c:v>
                </c:pt>
                <c:pt idx="2027">
                  <c:v>2015.1786</c:v>
                </c:pt>
                <c:pt idx="2028">
                  <c:v>2015.1813999999999</c:v>
                </c:pt>
                <c:pt idx="2029">
                  <c:v>2015.1840999999999</c:v>
                </c:pt>
                <c:pt idx="2030">
                  <c:v>2015.1868999999999</c:v>
                </c:pt>
                <c:pt idx="2031">
                  <c:v>2015.1895999999999</c:v>
                </c:pt>
                <c:pt idx="2032">
                  <c:v>2015.1922999999999</c:v>
                </c:pt>
                <c:pt idx="2033">
                  <c:v>2015.1950999999999</c:v>
                </c:pt>
                <c:pt idx="2034">
                  <c:v>2015.1977999999999</c:v>
                </c:pt>
                <c:pt idx="2035">
                  <c:v>2015.2004999999999</c:v>
                </c:pt>
                <c:pt idx="2036">
                  <c:v>2015.2032999999999</c:v>
                </c:pt>
                <c:pt idx="2037">
                  <c:v>2015.2059999999999</c:v>
                </c:pt>
                <c:pt idx="2038">
                  <c:v>2015.2088000000001</c:v>
                </c:pt>
                <c:pt idx="2039">
                  <c:v>2015.2114999999999</c:v>
                </c:pt>
                <c:pt idx="2040">
                  <c:v>2015.2141999999999</c:v>
                </c:pt>
                <c:pt idx="2041">
                  <c:v>2015.2170000000001</c:v>
                </c:pt>
                <c:pt idx="2042">
                  <c:v>2015.2197000000001</c:v>
                </c:pt>
                <c:pt idx="2043">
                  <c:v>2015.2225000000001</c:v>
                </c:pt>
                <c:pt idx="2044">
                  <c:v>2015.2252000000001</c:v>
                </c:pt>
                <c:pt idx="2045">
                  <c:v>2015.2279000000001</c:v>
                </c:pt>
                <c:pt idx="2046">
                  <c:v>2015.2307000000001</c:v>
                </c:pt>
                <c:pt idx="2047">
                  <c:v>2015.2334000000001</c:v>
                </c:pt>
                <c:pt idx="2048">
                  <c:v>2015.2361000000001</c:v>
                </c:pt>
                <c:pt idx="2049">
                  <c:v>2015.2389000000001</c:v>
                </c:pt>
                <c:pt idx="2050">
                  <c:v>2015.2416000000001</c:v>
                </c:pt>
                <c:pt idx="2051">
                  <c:v>2015.2444</c:v>
                </c:pt>
                <c:pt idx="2052">
                  <c:v>2015.2471</c:v>
                </c:pt>
                <c:pt idx="2053">
                  <c:v>2015.2498000000001</c:v>
                </c:pt>
                <c:pt idx="2054">
                  <c:v>2015.2526</c:v>
                </c:pt>
                <c:pt idx="2055">
                  <c:v>2015.2553</c:v>
                </c:pt>
                <c:pt idx="2056">
                  <c:v>2015.258</c:v>
                </c:pt>
                <c:pt idx="2057">
                  <c:v>2015.2608</c:v>
                </c:pt>
                <c:pt idx="2058">
                  <c:v>2015.2635</c:v>
                </c:pt>
                <c:pt idx="2059">
                  <c:v>2015.2663</c:v>
                </c:pt>
                <c:pt idx="2060">
                  <c:v>2015.269</c:v>
                </c:pt>
                <c:pt idx="2061">
                  <c:v>2015.2717</c:v>
                </c:pt>
                <c:pt idx="2062">
                  <c:v>2015.2745</c:v>
                </c:pt>
                <c:pt idx="2063">
                  <c:v>2015.2772</c:v>
                </c:pt>
                <c:pt idx="2064">
                  <c:v>2015.2799</c:v>
                </c:pt>
                <c:pt idx="2065">
                  <c:v>2015.2827</c:v>
                </c:pt>
                <c:pt idx="2066">
                  <c:v>2015.2854</c:v>
                </c:pt>
                <c:pt idx="2067">
                  <c:v>2015.2882</c:v>
                </c:pt>
                <c:pt idx="2068">
                  <c:v>2015.2909</c:v>
                </c:pt>
                <c:pt idx="2069">
                  <c:v>2015.2936</c:v>
                </c:pt>
                <c:pt idx="2070">
                  <c:v>2015.6304</c:v>
                </c:pt>
                <c:pt idx="2071">
                  <c:v>2015.6331</c:v>
                </c:pt>
                <c:pt idx="2072">
                  <c:v>2015.6359</c:v>
                </c:pt>
                <c:pt idx="2073">
                  <c:v>2015.6386</c:v>
                </c:pt>
                <c:pt idx="2074">
                  <c:v>2015.6413</c:v>
                </c:pt>
                <c:pt idx="2075">
                  <c:v>2015.6441</c:v>
                </c:pt>
                <c:pt idx="2076">
                  <c:v>2015.6468</c:v>
                </c:pt>
                <c:pt idx="2077">
                  <c:v>2015.6496</c:v>
                </c:pt>
                <c:pt idx="2078">
                  <c:v>2015.6523</c:v>
                </c:pt>
                <c:pt idx="2079">
                  <c:v>2015.655</c:v>
                </c:pt>
                <c:pt idx="2080">
                  <c:v>2015.6578</c:v>
                </c:pt>
                <c:pt idx="2081">
                  <c:v>2015.6605</c:v>
                </c:pt>
                <c:pt idx="2082">
                  <c:v>2015.6632</c:v>
                </c:pt>
                <c:pt idx="2083">
                  <c:v>2015.6659999999999</c:v>
                </c:pt>
                <c:pt idx="2084">
                  <c:v>2015.6686999999999</c:v>
                </c:pt>
                <c:pt idx="2085">
                  <c:v>2015.6714999999999</c:v>
                </c:pt>
                <c:pt idx="2086">
                  <c:v>2015.6741999999999</c:v>
                </c:pt>
                <c:pt idx="2087">
                  <c:v>2015.6768999999999</c:v>
                </c:pt>
                <c:pt idx="2088">
                  <c:v>2015.6796999999999</c:v>
                </c:pt>
                <c:pt idx="2089">
                  <c:v>2015.6823999999999</c:v>
                </c:pt>
                <c:pt idx="2090">
                  <c:v>2015.6850999999999</c:v>
                </c:pt>
                <c:pt idx="2091">
                  <c:v>2015.6878999999999</c:v>
                </c:pt>
                <c:pt idx="2092">
                  <c:v>2015.6905999999999</c:v>
                </c:pt>
                <c:pt idx="2093">
                  <c:v>2015.6934000000001</c:v>
                </c:pt>
                <c:pt idx="2094">
                  <c:v>2015.6960999999999</c:v>
                </c:pt>
                <c:pt idx="2095">
                  <c:v>2015.6987999999999</c:v>
                </c:pt>
                <c:pt idx="2096">
                  <c:v>2015.7016000000001</c:v>
                </c:pt>
                <c:pt idx="2097">
                  <c:v>2015.7043000000001</c:v>
                </c:pt>
                <c:pt idx="2098">
                  <c:v>2015.7070000000001</c:v>
                </c:pt>
                <c:pt idx="2099">
                  <c:v>2015.7098000000001</c:v>
                </c:pt>
                <c:pt idx="2100">
                  <c:v>2015.7125000000001</c:v>
                </c:pt>
                <c:pt idx="2101">
                  <c:v>2015.7153000000001</c:v>
                </c:pt>
                <c:pt idx="2102">
                  <c:v>2015.7180000000001</c:v>
                </c:pt>
                <c:pt idx="2103">
                  <c:v>2015.7207000000001</c:v>
                </c:pt>
                <c:pt idx="2104">
                  <c:v>2015.7235000000001</c:v>
                </c:pt>
                <c:pt idx="2105">
                  <c:v>2015.7262000000001</c:v>
                </c:pt>
                <c:pt idx="2106">
                  <c:v>2015.729</c:v>
                </c:pt>
                <c:pt idx="2107">
                  <c:v>2015.7317</c:v>
                </c:pt>
                <c:pt idx="2108">
                  <c:v>2015.7344000000001</c:v>
                </c:pt>
                <c:pt idx="2109">
                  <c:v>2015.7372</c:v>
                </c:pt>
                <c:pt idx="2110">
                  <c:v>2015.7399</c:v>
                </c:pt>
                <c:pt idx="2111">
                  <c:v>2015.7426</c:v>
                </c:pt>
                <c:pt idx="2112">
                  <c:v>2015.7454</c:v>
                </c:pt>
                <c:pt idx="2113">
                  <c:v>2015.7481</c:v>
                </c:pt>
                <c:pt idx="2114">
                  <c:v>2015.7509</c:v>
                </c:pt>
                <c:pt idx="2115">
                  <c:v>2015.7536</c:v>
                </c:pt>
                <c:pt idx="2116">
                  <c:v>2015.7563</c:v>
                </c:pt>
                <c:pt idx="2117">
                  <c:v>2015.7591</c:v>
                </c:pt>
                <c:pt idx="2118">
                  <c:v>2015.7618</c:v>
                </c:pt>
                <c:pt idx="2119">
                  <c:v>2015.7645</c:v>
                </c:pt>
                <c:pt idx="2120">
                  <c:v>2015.7673</c:v>
                </c:pt>
                <c:pt idx="2121">
                  <c:v>2015.77</c:v>
                </c:pt>
                <c:pt idx="2122">
                  <c:v>2015.7728</c:v>
                </c:pt>
                <c:pt idx="2123">
                  <c:v>2015.7755</c:v>
                </c:pt>
                <c:pt idx="2124">
                  <c:v>2015.7782</c:v>
                </c:pt>
                <c:pt idx="2125">
                  <c:v>2015.7809999999999</c:v>
                </c:pt>
                <c:pt idx="2126">
                  <c:v>2015.7837</c:v>
                </c:pt>
                <c:pt idx="2127">
                  <c:v>2015.7864</c:v>
                </c:pt>
                <c:pt idx="2128">
                  <c:v>2015.7891999999999</c:v>
                </c:pt>
                <c:pt idx="2129">
                  <c:v>2015.7918999999999</c:v>
                </c:pt>
                <c:pt idx="2130">
                  <c:v>2015.7946999999999</c:v>
                </c:pt>
                <c:pt idx="2131">
                  <c:v>2015.7973999999999</c:v>
                </c:pt>
                <c:pt idx="2132">
                  <c:v>2015.8000999999999</c:v>
                </c:pt>
                <c:pt idx="2133">
                  <c:v>2015.8028999999999</c:v>
                </c:pt>
                <c:pt idx="2134">
                  <c:v>2015.8055999999999</c:v>
                </c:pt>
                <c:pt idx="2135">
                  <c:v>2015.8083999999999</c:v>
                </c:pt>
                <c:pt idx="2136">
                  <c:v>2015.8110999999999</c:v>
                </c:pt>
                <c:pt idx="2137">
                  <c:v>2015.8137999999999</c:v>
                </c:pt>
                <c:pt idx="2138">
                  <c:v>2015.8166000000001</c:v>
                </c:pt>
                <c:pt idx="2139">
                  <c:v>2015.8193000000001</c:v>
                </c:pt>
                <c:pt idx="2140">
                  <c:v>2015.8219999999999</c:v>
                </c:pt>
                <c:pt idx="2141">
                  <c:v>2015.8248000000001</c:v>
                </c:pt>
                <c:pt idx="2142">
                  <c:v>2015.8275000000001</c:v>
                </c:pt>
                <c:pt idx="2143">
                  <c:v>2015.8303000000001</c:v>
                </c:pt>
                <c:pt idx="2144">
                  <c:v>2015.8330000000001</c:v>
                </c:pt>
                <c:pt idx="2145">
                  <c:v>2015.8357000000001</c:v>
                </c:pt>
                <c:pt idx="2146">
                  <c:v>2015.8385000000001</c:v>
                </c:pt>
                <c:pt idx="2147">
                  <c:v>2015.8412000000001</c:v>
                </c:pt>
                <c:pt idx="2148">
                  <c:v>2015.8439000000001</c:v>
                </c:pt>
                <c:pt idx="2149">
                  <c:v>2015.8467000000001</c:v>
                </c:pt>
                <c:pt idx="2150">
                  <c:v>2015.8494000000001</c:v>
                </c:pt>
                <c:pt idx="2151">
                  <c:v>2015.8522</c:v>
                </c:pt>
                <c:pt idx="2152">
                  <c:v>2015.8549</c:v>
                </c:pt>
                <c:pt idx="2153">
                  <c:v>2015.8576</c:v>
                </c:pt>
                <c:pt idx="2154">
                  <c:v>2015.8604</c:v>
                </c:pt>
                <c:pt idx="2155">
                  <c:v>2015.8631</c:v>
                </c:pt>
                <c:pt idx="2156">
                  <c:v>2015.8658</c:v>
                </c:pt>
                <c:pt idx="2157">
                  <c:v>2015.8686</c:v>
                </c:pt>
                <c:pt idx="2158">
                  <c:v>2015.8713</c:v>
                </c:pt>
                <c:pt idx="2159">
                  <c:v>2015.8741</c:v>
                </c:pt>
                <c:pt idx="2160">
                  <c:v>2015.8768</c:v>
                </c:pt>
                <c:pt idx="2161">
                  <c:v>2015.8795</c:v>
                </c:pt>
                <c:pt idx="2162">
                  <c:v>2015.8823</c:v>
                </c:pt>
                <c:pt idx="2163">
                  <c:v>2015.885</c:v>
                </c:pt>
                <c:pt idx="2164">
                  <c:v>2015.8877</c:v>
                </c:pt>
                <c:pt idx="2165">
                  <c:v>2015.8905</c:v>
                </c:pt>
                <c:pt idx="2166">
                  <c:v>2015.8932</c:v>
                </c:pt>
                <c:pt idx="2167">
                  <c:v>2015.896</c:v>
                </c:pt>
                <c:pt idx="2168">
                  <c:v>2015.8987</c:v>
                </c:pt>
                <c:pt idx="2169">
                  <c:v>2015.9014</c:v>
                </c:pt>
                <c:pt idx="2170">
                  <c:v>2015.9041999999999</c:v>
                </c:pt>
                <c:pt idx="2171">
                  <c:v>2015.9069</c:v>
                </c:pt>
                <c:pt idx="2172">
                  <c:v>2015.9096999999999</c:v>
                </c:pt>
                <c:pt idx="2173">
                  <c:v>2015.9123999999999</c:v>
                </c:pt>
                <c:pt idx="2174">
                  <c:v>2015.9150999999999</c:v>
                </c:pt>
                <c:pt idx="2175">
                  <c:v>2015.9178999999999</c:v>
                </c:pt>
                <c:pt idx="2176">
                  <c:v>2015.9205999999999</c:v>
                </c:pt>
                <c:pt idx="2177">
                  <c:v>2015.9232999999999</c:v>
                </c:pt>
                <c:pt idx="2178">
                  <c:v>2015.9260999999999</c:v>
                </c:pt>
                <c:pt idx="2179">
                  <c:v>2015.9287999999999</c:v>
                </c:pt>
                <c:pt idx="2180">
                  <c:v>2015.9315999999999</c:v>
                </c:pt>
                <c:pt idx="2181">
                  <c:v>2015.9342999999999</c:v>
                </c:pt>
                <c:pt idx="2182">
                  <c:v>2015.9369999999999</c:v>
                </c:pt>
                <c:pt idx="2183">
                  <c:v>2015.9398000000001</c:v>
                </c:pt>
                <c:pt idx="2184">
                  <c:v>2015.9425000000001</c:v>
                </c:pt>
                <c:pt idx="2185">
                  <c:v>2015.9452000000001</c:v>
                </c:pt>
                <c:pt idx="2186">
                  <c:v>2015.9480000000001</c:v>
                </c:pt>
                <c:pt idx="2187">
                  <c:v>2015.9507000000001</c:v>
                </c:pt>
                <c:pt idx="2188">
                  <c:v>2015.9535000000001</c:v>
                </c:pt>
                <c:pt idx="2189">
                  <c:v>2015.9562000000001</c:v>
                </c:pt>
                <c:pt idx="2190">
                  <c:v>2015.9589000000001</c:v>
                </c:pt>
                <c:pt idx="2191">
                  <c:v>2015.9617000000001</c:v>
                </c:pt>
                <c:pt idx="2192">
                  <c:v>2015.9644000000001</c:v>
                </c:pt>
                <c:pt idx="2193">
                  <c:v>2015.9671000000001</c:v>
                </c:pt>
                <c:pt idx="2194">
                  <c:v>2015.9699000000001</c:v>
                </c:pt>
                <c:pt idx="2195">
                  <c:v>2015.9726000000001</c:v>
                </c:pt>
                <c:pt idx="2196">
                  <c:v>2015.9754</c:v>
                </c:pt>
                <c:pt idx="2197">
                  <c:v>2015.9781</c:v>
                </c:pt>
                <c:pt idx="2198">
                  <c:v>2015.9808</c:v>
                </c:pt>
                <c:pt idx="2199">
                  <c:v>2015.9836</c:v>
                </c:pt>
                <c:pt idx="2200">
                  <c:v>2015.9863</c:v>
                </c:pt>
                <c:pt idx="2201">
                  <c:v>2015.989</c:v>
                </c:pt>
                <c:pt idx="2202">
                  <c:v>2015.9918</c:v>
                </c:pt>
                <c:pt idx="2203">
                  <c:v>2015.9945</c:v>
                </c:pt>
                <c:pt idx="2204">
                  <c:v>2015.9973</c:v>
                </c:pt>
                <c:pt idx="2205">
                  <c:v>2016</c:v>
                </c:pt>
                <c:pt idx="2206">
                  <c:v>2016.0027</c:v>
                </c:pt>
                <c:pt idx="2207">
                  <c:v>2016.0055</c:v>
                </c:pt>
                <c:pt idx="2208">
                  <c:v>2016.0082</c:v>
                </c:pt>
                <c:pt idx="2209">
                  <c:v>2016.011</c:v>
                </c:pt>
                <c:pt idx="2210">
                  <c:v>2016.0137</c:v>
                </c:pt>
                <c:pt idx="2211">
                  <c:v>2016.0164</c:v>
                </c:pt>
                <c:pt idx="2212">
                  <c:v>2016.0192</c:v>
                </c:pt>
                <c:pt idx="2213">
                  <c:v>2016.0219</c:v>
                </c:pt>
                <c:pt idx="2214">
                  <c:v>2016.0246</c:v>
                </c:pt>
                <c:pt idx="2215">
                  <c:v>2016.0273999999999</c:v>
                </c:pt>
                <c:pt idx="2216">
                  <c:v>2016.0300999999999</c:v>
                </c:pt>
                <c:pt idx="2217">
                  <c:v>2016.0328999999999</c:v>
                </c:pt>
                <c:pt idx="2218">
                  <c:v>2016.0355999999999</c:v>
                </c:pt>
                <c:pt idx="2219">
                  <c:v>2016.0382999999999</c:v>
                </c:pt>
                <c:pt idx="2220">
                  <c:v>2016.0410999999999</c:v>
                </c:pt>
                <c:pt idx="2221">
                  <c:v>2016.0437999999999</c:v>
                </c:pt>
                <c:pt idx="2222">
                  <c:v>2016.0464999999999</c:v>
                </c:pt>
                <c:pt idx="2223">
                  <c:v>2016.0492999999999</c:v>
                </c:pt>
                <c:pt idx="2224">
                  <c:v>2016.0519999999999</c:v>
                </c:pt>
                <c:pt idx="2225">
                  <c:v>2016.0547999999999</c:v>
                </c:pt>
                <c:pt idx="2226">
                  <c:v>2016.0574999999999</c:v>
                </c:pt>
                <c:pt idx="2227">
                  <c:v>2016.0601999999999</c:v>
                </c:pt>
                <c:pt idx="2228">
                  <c:v>2016.0630000000001</c:v>
                </c:pt>
                <c:pt idx="2229">
                  <c:v>2016.0657000000001</c:v>
                </c:pt>
                <c:pt idx="2230">
                  <c:v>2016.0684000000001</c:v>
                </c:pt>
                <c:pt idx="2231">
                  <c:v>2016.0712000000001</c:v>
                </c:pt>
                <c:pt idx="2232">
                  <c:v>2016.0739000000001</c:v>
                </c:pt>
                <c:pt idx="2233">
                  <c:v>2016.0767000000001</c:v>
                </c:pt>
                <c:pt idx="2234">
                  <c:v>2016.0794000000001</c:v>
                </c:pt>
                <c:pt idx="2235">
                  <c:v>2016.0821000000001</c:v>
                </c:pt>
                <c:pt idx="2236">
                  <c:v>2016.0849000000001</c:v>
                </c:pt>
                <c:pt idx="2237">
                  <c:v>2016.0876000000001</c:v>
                </c:pt>
                <c:pt idx="2238">
                  <c:v>2016.0903000000001</c:v>
                </c:pt>
                <c:pt idx="2239">
                  <c:v>2016.0931</c:v>
                </c:pt>
                <c:pt idx="2240">
                  <c:v>2016.0958000000001</c:v>
                </c:pt>
                <c:pt idx="2241">
                  <c:v>2016.0986</c:v>
                </c:pt>
                <c:pt idx="2242">
                  <c:v>2016.1013</c:v>
                </c:pt>
                <c:pt idx="2243">
                  <c:v>2016.104</c:v>
                </c:pt>
                <c:pt idx="2244">
                  <c:v>2016.1068</c:v>
                </c:pt>
                <c:pt idx="2245">
                  <c:v>2016.1095</c:v>
                </c:pt>
                <c:pt idx="2246">
                  <c:v>2016.1123</c:v>
                </c:pt>
                <c:pt idx="2247">
                  <c:v>2016.115</c:v>
                </c:pt>
                <c:pt idx="2248">
                  <c:v>2016.1177</c:v>
                </c:pt>
                <c:pt idx="2249">
                  <c:v>2016.1205</c:v>
                </c:pt>
                <c:pt idx="2250">
                  <c:v>2016.1232</c:v>
                </c:pt>
                <c:pt idx="2251">
                  <c:v>2016.1259</c:v>
                </c:pt>
                <c:pt idx="2252">
                  <c:v>2016.1287</c:v>
                </c:pt>
                <c:pt idx="2253">
                  <c:v>2016.1314</c:v>
                </c:pt>
                <c:pt idx="2254">
                  <c:v>2016.1342</c:v>
                </c:pt>
                <c:pt idx="2255">
                  <c:v>2016.1369</c:v>
                </c:pt>
                <c:pt idx="2256">
                  <c:v>2016.1396</c:v>
                </c:pt>
                <c:pt idx="2257">
                  <c:v>2016.1424</c:v>
                </c:pt>
                <c:pt idx="2258">
                  <c:v>2016.1451</c:v>
                </c:pt>
                <c:pt idx="2259">
                  <c:v>2016.1478</c:v>
                </c:pt>
                <c:pt idx="2260">
                  <c:v>2016.1505999999999</c:v>
                </c:pt>
                <c:pt idx="2261">
                  <c:v>2016.1532999999999</c:v>
                </c:pt>
                <c:pt idx="2262">
                  <c:v>2016.1560999999999</c:v>
                </c:pt>
                <c:pt idx="2263">
                  <c:v>2016.1587999999999</c:v>
                </c:pt>
                <c:pt idx="2264">
                  <c:v>2016.1614999999999</c:v>
                </c:pt>
                <c:pt idx="2265">
                  <c:v>2016.1642999999999</c:v>
                </c:pt>
                <c:pt idx="2266">
                  <c:v>2016.1669999999999</c:v>
                </c:pt>
                <c:pt idx="2267">
                  <c:v>2016.1696999999999</c:v>
                </c:pt>
                <c:pt idx="2268">
                  <c:v>2016.1724999999999</c:v>
                </c:pt>
                <c:pt idx="2269">
                  <c:v>2016.1751999999999</c:v>
                </c:pt>
                <c:pt idx="2270">
                  <c:v>2016.1780000000001</c:v>
                </c:pt>
                <c:pt idx="2271">
                  <c:v>2016.1806999999999</c:v>
                </c:pt>
                <c:pt idx="2272">
                  <c:v>2016.1833999999999</c:v>
                </c:pt>
                <c:pt idx="2273">
                  <c:v>2016.1862000000001</c:v>
                </c:pt>
                <c:pt idx="2274">
                  <c:v>2016.1889000000001</c:v>
                </c:pt>
                <c:pt idx="2275">
                  <c:v>2016.1916000000001</c:v>
                </c:pt>
                <c:pt idx="2276">
                  <c:v>2016.1944000000001</c:v>
                </c:pt>
                <c:pt idx="2277">
                  <c:v>2016.1971000000001</c:v>
                </c:pt>
                <c:pt idx="2278">
                  <c:v>2016.1999000000001</c:v>
                </c:pt>
                <c:pt idx="2279">
                  <c:v>2016.2026000000001</c:v>
                </c:pt>
                <c:pt idx="2280">
                  <c:v>2016.2053000000001</c:v>
                </c:pt>
                <c:pt idx="2281">
                  <c:v>2016.2081000000001</c:v>
                </c:pt>
                <c:pt idx="2282">
                  <c:v>2016.2108000000001</c:v>
                </c:pt>
                <c:pt idx="2283">
                  <c:v>2016.2136</c:v>
                </c:pt>
                <c:pt idx="2284">
                  <c:v>2016.2163</c:v>
                </c:pt>
                <c:pt idx="2285">
                  <c:v>2016.2190000000001</c:v>
                </c:pt>
                <c:pt idx="2286">
                  <c:v>2016.2218</c:v>
                </c:pt>
                <c:pt idx="2287">
                  <c:v>2016.2245</c:v>
                </c:pt>
                <c:pt idx="2288">
                  <c:v>2016.2272</c:v>
                </c:pt>
                <c:pt idx="2289">
                  <c:v>2016.23</c:v>
                </c:pt>
                <c:pt idx="2290">
                  <c:v>2016.2327</c:v>
                </c:pt>
                <c:pt idx="2291">
                  <c:v>2016.2355</c:v>
                </c:pt>
                <c:pt idx="2292">
                  <c:v>2016.2382</c:v>
                </c:pt>
                <c:pt idx="2293">
                  <c:v>2016.2409</c:v>
                </c:pt>
                <c:pt idx="2294">
                  <c:v>2016.2437</c:v>
                </c:pt>
                <c:pt idx="2295">
                  <c:v>2016.2464</c:v>
                </c:pt>
                <c:pt idx="2296">
                  <c:v>2016.2491</c:v>
                </c:pt>
                <c:pt idx="2297">
                  <c:v>2016.2519</c:v>
                </c:pt>
                <c:pt idx="2298">
                  <c:v>2016.2546</c:v>
                </c:pt>
                <c:pt idx="2299">
                  <c:v>2016.2574</c:v>
                </c:pt>
                <c:pt idx="2300">
                  <c:v>2016.2601</c:v>
                </c:pt>
                <c:pt idx="2301">
                  <c:v>2016.2628</c:v>
                </c:pt>
                <c:pt idx="2302">
                  <c:v>2016.2655999999999</c:v>
                </c:pt>
                <c:pt idx="2303">
                  <c:v>2016.2683</c:v>
                </c:pt>
                <c:pt idx="2304">
                  <c:v>2016.271</c:v>
                </c:pt>
                <c:pt idx="2305">
                  <c:v>2016.2737999999999</c:v>
                </c:pt>
                <c:pt idx="2306">
                  <c:v>2016.2764999999999</c:v>
                </c:pt>
                <c:pt idx="2307">
                  <c:v>2016.2792999999999</c:v>
                </c:pt>
                <c:pt idx="2308">
                  <c:v>2016.2819999999999</c:v>
                </c:pt>
                <c:pt idx="2309">
                  <c:v>2016.2846999999999</c:v>
                </c:pt>
                <c:pt idx="2310">
                  <c:v>2016.2874999999999</c:v>
                </c:pt>
                <c:pt idx="2311">
                  <c:v>2016.2901999999999</c:v>
                </c:pt>
                <c:pt idx="2312">
                  <c:v>2016.2929999999999</c:v>
                </c:pt>
                <c:pt idx="2313">
                  <c:v>2016.2956999999999</c:v>
                </c:pt>
                <c:pt idx="2314">
                  <c:v>2016.2983999999999</c:v>
                </c:pt>
                <c:pt idx="2315">
                  <c:v>2016.3012000000001</c:v>
                </c:pt>
                <c:pt idx="2316">
                  <c:v>2016.3039000000001</c:v>
                </c:pt>
                <c:pt idx="2317">
                  <c:v>2016.3065999999999</c:v>
                </c:pt>
                <c:pt idx="2318">
                  <c:v>2016.3094000000001</c:v>
                </c:pt>
                <c:pt idx="2319">
                  <c:v>2016.3121000000001</c:v>
                </c:pt>
                <c:pt idx="2320">
                  <c:v>2016.3149000000001</c:v>
                </c:pt>
                <c:pt idx="2321">
                  <c:v>2016.3176000000001</c:v>
                </c:pt>
                <c:pt idx="2322">
                  <c:v>2016.3203000000001</c:v>
                </c:pt>
                <c:pt idx="2323">
                  <c:v>2016.3231000000001</c:v>
                </c:pt>
                <c:pt idx="2324">
                  <c:v>2016.3258000000001</c:v>
                </c:pt>
                <c:pt idx="2325">
                  <c:v>2016.3285000000001</c:v>
                </c:pt>
                <c:pt idx="2326">
                  <c:v>2016.3313000000001</c:v>
                </c:pt>
                <c:pt idx="2327">
                  <c:v>2016.3340000000001</c:v>
                </c:pt>
                <c:pt idx="2328">
                  <c:v>2016.3368</c:v>
                </c:pt>
                <c:pt idx="2329">
                  <c:v>2016.3395</c:v>
                </c:pt>
                <c:pt idx="2330">
                  <c:v>2016.3422</c:v>
                </c:pt>
                <c:pt idx="2331">
                  <c:v>2016.345</c:v>
                </c:pt>
                <c:pt idx="2332">
                  <c:v>2016.3477</c:v>
                </c:pt>
                <c:pt idx="2333">
                  <c:v>2016.3504</c:v>
                </c:pt>
                <c:pt idx="2334">
                  <c:v>2016.3532</c:v>
                </c:pt>
                <c:pt idx="2335">
                  <c:v>2016.3559</c:v>
                </c:pt>
                <c:pt idx="2336">
                  <c:v>2016.3587</c:v>
                </c:pt>
                <c:pt idx="2337">
                  <c:v>2016.3614</c:v>
                </c:pt>
                <c:pt idx="2338">
                  <c:v>2016.3641</c:v>
                </c:pt>
                <c:pt idx="2339">
                  <c:v>2016.3669</c:v>
                </c:pt>
                <c:pt idx="2340">
                  <c:v>2016.3696</c:v>
                </c:pt>
                <c:pt idx="2341">
                  <c:v>2016.3723</c:v>
                </c:pt>
                <c:pt idx="2342">
                  <c:v>2016.3751</c:v>
                </c:pt>
                <c:pt idx="2343">
                  <c:v>2016.3778</c:v>
                </c:pt>
                <c:pt idx="2344">
                  <c:v>2016.3806</c:v>
                </c:pt>
                <c:pt idx="2345">
                  <c:v>2016.3833</c:v>
                </c:pt>
                <c:pt idx="2346">
                  <c:v>2016.386</c:v>
                </c:pt>
                <c:pt idx="2347">
                  <c:v>2016.3887999999999</c:v>
                </c:pt>
                <c:pt idx="2348">
                  <c:v>2016.3915</c:v>
                </c:pt>
                <c:pt idx="2349">
                  <c:v>2016.3942999999999</c:v>
                </c:pt>
                <c:pt idx="2350">
                  <c:v>2016.3969999999999</c:v>
                </c:pt>
                <c:pt idx="2351">
                  <c:v>2016.3996999999999</c:v>
                </c:pt>
                <c:pt idx="2352">
                  <c:v>2016.4024999999999</c:v>
                </c:pt>
                <c:pt idx="2353">
                  <c:v>2016.4051999999999</c:v>
                </c:pt>
                <c:pt idx="2354">
                  <c:v>2016.4078999999999</c:v>
                </c:pt>
                <c:pt idx="2355">
                  <c:v>2016.4106999999999</c:v>
                </c:pt>
                <c:pt idx="2356">
                  <c:v>2016.4133999999999</c:v>
                </c:pt>
                <c:pt idx="2357">
                  <c:v>2016.4161999999999</c:v>
                </c:pt>
                <c:pt idx="2358">
                  <c:v>2016.4188999999999</c:v>
                </c:pt>
                <c:pt idx="2359">
                  <c:v>2016.4215999999999</c:v>
                </c:pt>
                <c:pt idx="2360">
                  <c:v>2016.4244000000001</c:v>
                </c:pt>
                <c:pt idx="2361">
                  <c:v>2016.4271000000001</c:v>
                </c:pt>
                <c:pt idx="2362">
                  <c:v>2016.4297999999999</c:v>
                </c:pt>
                <c:pt idx="2363">
                  <c:v>2016.4326000000001</c:v>
                </c:pt>
                <c:pt idx="2364">
                  <c:v>2016.4353000000001</c:v>
                </c:pt>
                <c:pt idx="2365">
                  <c:v>2016.4381000000001</c:v>
                </c:pt>
                <c:pt idx="2366">
                  <c:v>2016.4408000000001</c:v>
                </c:pt>
                <c:pt idx="2367">
                  <c:v>2016.4435000000001</c:v>
                </c:pt>
                <c:pt idx="2368">
                  <c:v>2016.4463000000001</c:v>
                </c:pt>
                <c:pt idx="2369">
                  <c:v>2016.4490000000001</c:v>
                </c:pt>
                <c:pt idx="2370">
                  <c:v>2016.4517000000001</c:v>
                </c:pt>
                <c:pt idx="2371">
                  <c:v>2016.4545000000001</c:v>
                </c:pt>
                <c:pt idx="2372">
                  <c:v>2016.4572000000001</c:v>
                </c:pt>
                <c:pt idx="2373">
                  <c:v>2016.46</c:v>
                </c:pt>
                <c:pt idx="2374">
                  <c:v>2016.4627</c:v>
                </c:pt>
                <c:pt idx="2375">
                  <c:v>2016.4654</c:v>
                </c:pt>
                <c:pt idx="2376">
                  <c:v>2016.4682</c:v>
                </c:pt>
                <c:pt idx="2377">
                  <c:v>2016.4709</c:v>
                </c:pt>
                <c:pt idx="2378">
                  <c:v>2016.4736</c:v>
                </c:pt>
                <c:pt idx="2379">
                  <c:v>2016.4764</c:v>
                </c:pt>
                <c:pt idx="2380">
                  <c:v>2016.4791</c:v>
                </c:pt>
                <c:pt idx="2381">
                  <c:v>2016.4819</c:v>
                </c:pt>
                <c:pt idx="2382">
                  <c:v>2016.4846</c:v>
                </c:pt>
                <c:pt idx="2383">
                  <c:v>2016.4873</c:v>
                </c:pt>
                <c:pt idx="2384">
                  <c:v>2016.4901</c:v>
                </c:pt>
                <c:pt idx="2385">
                  <c:v>2016.4928</c:v>
                </c:pt>
                <c:pt idx="2386">
                  <c:v>2016.4956</c:v>
                </c:pt>
                <c:pt idx="2387">
                  <c:v>2016.4983</c:v>
                </c:pt>
                <c:pt idx="2388">
                  <c:v>2016.501</c:v>
                </c:pt>
                <c:pt idx="2389">
                  <c:v>2016.5038</c:v>
                </c:pt>
                <c:pt idx="2390">
                  <c:v>2016.5065</c:v>
                </c:pt>
                <c:pt idx="2391">
                  <c:v>2016.5092</c:v>
                </c:pt>
                <c:pt idx="2392">
                  <c:v>2016.5119999999999</c:v>
                </c:pt>
                <c:pt idx="2393">
                  <c:v>2016.5146999999999</c:v>
                </c:pt>
                <c:pt idx="2394">
                  <c:v>2016.5174999999999</c:v>
                </c:pt>
                <c:pt idx="2395">
                  <c:v>2016.5201999999999</c:v>
                </c:pt>
                <c:pt idx="2396">
                  <c:v>2016.5228999999999</c:v>
                </c:pt>
                <c:pt idx="2397">
                  <c:v>2016.5256999999999</c:v>
                </c:pt>
                <c:pt idx="2398">
                  <c:v>2016.5283999999999</c:v>
                </c:pt>
                <c:pt idx="2399">
                  <c:v>2016.5310999999999</c:v>
                </c:pt>
                <c:pt idx="2400">
                  <c:v>2016.5338999999999</c:v>
                </c:pt>
                <c:pt idx="2401">
                  <c:v>2016.5365999999999</c:v>
                </c:pt>
                <c:pt idx="2402">
                  <c:v>2016.5393999999999</c:v>
                </c:pt>
                <c:pt idx="2403">
                  <c:v>2016.5420999999999</c:v>
                </c:pt>
                <c:pt idx="2404">
                  <c:v>2016.5447999999999</c:v>
                </c:pt>
                <c:pt idx="2405">
                  <c:v>2016.5476000000001</c:v>
                </c:pt>
                <c:pt idx="2406">
                  <c:v>2016.5503000000001</c:v>
                </c:pt>
                <c:pt idx="2407">
                  <c:v>2016.5530000000001</c:v>
                </c:pt>
                <c:pt idx="2408">
                  <c:v>2016.5558000000001</c:v>
                </c:pt>
                <c:pt idx="2409">
                  <c:v>2016.5585000000001</c:v>
                </c:pt>
                <c:pt idx="2410">
                  <c:v>2016.5613000000001</c:v>
                </c:pt>
                <c:pt idx="2411">
                  <c:v>2016.5640000000001</c:v>
                </c:pt>
                <c:pt idx="2412">
                  <c:v>2016.5667000000001</c:v>
                </c:pt>
                <c:pt idx="2413">
                  <c:v>2016.5695000000001</c:v>
                </c:pt>
                <c:pt idx="2414">
                  <c:v>2016.5722000000001</c:v>
                </c:pt>
                <c:pt idx="2415">
                  <c:v>2016.5749000000001</c:v>
                </c:pt>
                <c:pt idx="2416">
                  <c:v>2016.5777</c:v>
                </c:pt>
                <c:pt idx="2417">
                  <c:v>2016.5804000000001</c:v>
                </c:pt>
                <c:pt idx="2418">
                  <c:v>2016.5832</c:v>
                </c:pt>
                <c:pt idx="2419">
                  <c:v>2016.5859</c:v>
                </c:pt>
                <c:pt idx="2420">
                  <c:v>2016.5886</c:v>
                </c:pt>
                <c:pt idx="2421">
                  <c:v>2016.5914</c:v>
                </c:pt>
                <c:pt idx="2422">
                  <c:v>2016.5941</c:v>
                </c:pt>
                <c:pt idx="2423">
                  <c:v>2016.5969</c:v>
                </c:pt>
                <c:pt idx="2424">
                  <c:v>2016.5996</c:v>
                </c:pt>
                <c:pt idx="2425">
                  <c:v>2016.6023</c:v>
                </c:pt>
                <c:pt idx="2426">
                  <c:v>2016.6051</c:v>
                </c:pt>
                <c:pt idx="2427">
                  <c:v>2016.6078</c:v>
                </c:pt>
                <c:pt idx="2428">
                  <c:v>2016.6105</c:v>
                </c:pt>
                <c:pt idx="2429">
                  <c:v>2016.6133</c:v>
                </c:pt>
                <c:pt idx="2430">
                  <c:v>2016.616</c:v>
                </c:pt>
                <c:pt idx="2431">
                  <c:v>2016.6188</c:v>
                </c:pt>
                <c:pt idx="2432">
                  <c:v>2016.6215</c:v>
                </c:pt>
                <c:pt idx="2433">
                  <c:v>2016.6242</c:v>
                </c:pt>
                <c:pt idx="2434">
                  <c:v>2016.627</c:v>
                </c:pt>
                <c:pt idx="2435">
                  <c:v>2016.6297</c:v>
                </c:pt>
                <c:pt idx="2436">
                  <c:v>2016.6324</c:v>
                </c:pt>
                <c:pt idx="2437">
                  <c:v>2016.6351999999999</c:v>
                </c:pt>
                <c:pt idx="2438">
                  <c:v>2016.6378999999999</c:v>
                </c:pt>
                <c:pt idx="2439">
                  <c:v>2016.6406999999999</c:v>
                </c:pt>
                <c:pt idx="2440">
                  <c:v>2016.6433999999999</c:v>
                </c:pt>
                <c:pt idx="2441">
                  <c:v>2016.6460999999999</c:v>
                </c:pt>
                <c:pt idx="2442">
                  <c:v>2016.6488999999999</c:v>
                </c:pt>
                <c:pt idx="2443">
                  <c:v>2016.6515999999999</c:v>
                </c:pt>
                <c:pt idx="2444">
                  <c:v>2016.6542999999999</c:v>
                </c:pt>
                <c:pt idx="2445">
                  <c:v>2016.6570999999999</c:v>
                </c:pt>
                <c:pt idx="2446">
                  <c:v>2016.6597999999999</c:v>
                </c:pt>
                <c:pt idx="2447">
                  <c:v>2016.6626000000001</c:v>
                </c:pt>
                <c:pt idx="2448">
                  <c:v>2016.6652999999999</c:v>
                </c:pt>
                <c:pt idx="2449">
                  <c:v>2016.6679999999999</c:v>
                </c:pt>
                <c:pt idx="2450">
                  <c:v>2016.6708000000001</c:v>
                </c:pt>
                <c:pt idx="2451">
                  <c:v>2016.6735000000001</c:v>
                </c:pt>
                <c:pt idx="2452">
                  <c:v>2016.6762000000001</c:v>
                </c:pt>
                <c:pt idx="2453">
                  <c:v>2016.6790000000001</c:v>
                </c:pt>
                <c:pt idx="2454">
                  <c:v>2016.6817000000001</c:v>
                </c:pt>
                <c:pt idx="2455">
                  <c:v>2016.6845000000001</c:v>
                </c:pt>
                <c:pt idx="2456">
                  <c:v>2016.6872000000001</c:v>
                </c:pt>
                <c:pt idx="2457">
                  <c:v>2016.6899000000001</c:v>
                </c:pt>
                <c:pt idx="2458">
                  <c:v>2016.6927000000001</c:v>
                </c:pt>
                <c:pt idx="2459">
                  <c:v>2016.6954000000001</c:v>
                </c:pt>
                <c:pt idx="2460">
                  <c:v>2016.6982</c:v>
                </c:pt>
                <c:pt idx="2461">
                  <c:v>2016.7009</c:v>
                </c:pt>
                <c:pt idx="2462">
                  <c:v>2016.7036000000001</c:v>
                </c:pt>
                <c:pt idx="2463">
                  <c:v>2016.7064</c:v>
                </c:pt>
                <c:pt idx="2464">
                  <c:v>2016.7091</c:v>
                </c:pt>
                <c:pt idx="2465">
                  <c:v>2016.7118</c:v>
                </c:pt>
                <c:pt idx="2466">
                  <c:v>2016.7146</c:v>
                </c:pt>
                <c:pt idx="2467">
                  <c:v>2016.7173</c:v>
                </c:pt>
                <c:pt idx="2468">
                  <c:v>2016.7201</c:v>
                </c:pt>
                <c:pt idx="2469">
                  <c:v>2016.7228</c:v>
                </c:pt>
                <c:pt idx="2470">
                  <c:v>2016.7255</c:v>
                </c:pt>
                <c:pt idx="2471">
                  <c:v>2016.7283</c:v>
                </c:pt>
                <c:pt idx="2472">
                  <c:v>2016.731</c:v>
                </c:pt>
                <c:pt idx="2473">
                  <c:v>2016.7337</c:v>
                </c:pt>
                <c:pt idx="2474">
                  <c:v>2016.7365</c:v>
                </c:pt>
                <c:pt idx="2475">
                  <c:v>2016.7392</c:v>
                </c:pt>
                <c:pt idx="2476">
                  <c:v>2016.742</c:v>
                </c:pt>
                <c:pt idx="2477">
                  <c:v>2016.7447</c:v>
                </c:pt>
                <c:pt idx="2478">
                  <c:v>2016.7474</c:v>
                </c:pt>
                <c:pt idx="2479">
                  <c:v>2016.7501999999999</c:v>
                </c:pt>
                <c:pt idx="2480">
                  <c:v>2016.7529</c:v>
                </c:pt>
                <c:pt idx="2481">
                  <c:v>2016.7556</c:v>
                </c:pt>
                <c:pt idx="2482">
                  <c:v>2016.7583999999999</c:v>
                </c:pt>
                <c:pt idx="2483">
                  <c:v>2016.7610999999999</c:v>
                </c:pt>
                <c:pt idx="2484">
                  <c:v>2016.7638999999999</c:v>
                </c:pt>
                <c:pt idx="2485">
                  <c:v>2016.7665999999999</c:v>
                </c:pt>
                <c:pt idx="2486">
                  <c:v>2016.7692999999999</c:v>
                </c:pt>
                <c:pt idx="2487">
                  <c:v>2016.7720999999999</c:v>
                </c:pt>
                <c:pt idx="2488">
                  <c:v>2016.7747999999999</c:v>
                </c:pt>
                <c:pt idx="2489">
                  <c:v>2016.7774999999999</c:v>
                </c:pt>
                <c:pt idx="2490">
                  <c:v>2016.7802999999999</c:v>
                </c:pt>
                <c:pt idx="2491">
                  <c:v>2016.7829999999999</c:v>
                </c:pt>
                <c:pt idx="2492">
                  <c:v>2016.7858000000001</c:v>
                </c:pt>
                <c:pt idx="2493">
                  <c:v>2016.7885000000001</c:v>
                </c:pt>
                <c:pt idx="2494">
                  <c:v>2016.7911999999999</c:v>
                </c:pt>
                <c:pt idx="2495">
                  <c:v>2016.7940000000001</c:v>
                </c:pt>
                <c:pt idx="2496">
                  <c:v>2016.7967000000001</c:v>
                </c:pt>
                <c:pt idx="2497">
                  <c:v>2016.7995000000001</c:v>
                </c:pt>
                <c:pt idx="2498">
                  <c:v>2016.8022000000001</c:v>
                </c:pt>
                <c:pt idx="2499">
                  <c:v>2016.8049000000001</c:v>
                </c:pt>
                <c:pt idx="2500">
                  <c:v>2016.8077000000001</c:v>
                </c:pt>
                <c:pt idx="2501">
                  <c:v>2016.8104000000001</c:v>
                </c:pt>
                <c:pt idx="2502">
                  <c:v>2016.8131000000001</c:v>
                </c:pt>
                <c:pt idx="2503">
                  <c:v>2016.8159000000001</c:v>
                </c:pt>
                <c:pt idx="2504">
                  <c:v>2016.8186000000001</c:v>
                </c:pt>
                <c:pt idx="2505">
                  <c:v>2016.8214</c:v>
                </c:pt>
                <c:pt idx="2506">
                  <c:v>2016.8241</c:v>
                </c:pt>
                <c:pt idx="2507">
                  <c:v>2016.8268</c:v>
                </c:pt>
                <c:pt idx="2508">
                  <c:v>2016.8296</c:v>
                </c:pt>
                <c:pt idx="2509">
                  <c:v>2016.8323</c:v>
                </c:pt>
                <c:pt idx="2510">
                  <c:v>2016.835</c:v>
                </c:pt>
                <c:pt idx="2511">
                  <c:v>2016.8378</c:v>
                </c:pt>
                <c:pt idx="2512">
                  <c:v>2016.8405</c:v>
                </c:pt>
                <c:pt idx="2513">
                  <c:v>2016.8433</c:v>
                </c:pt>
                <c:pt idx="2514">
                  <c:v>2016.846</c:v>
                </c:pt>
                <c:pt idx="2515">
                  <c:v>2016.8487</c:v>
                </c:pt>
                <c:pt idx="2516">
                  <c:v>2016.8515</c:v>
                </c:pt>
                <c:pt idx="2517">
                  <c:v>2016.8542</c:v>
                </c:pt>
                <c:pt idx="2518">
                  <c:v>2016.8569</c:v>
                </c:pt>
                <c:pt idx="2519">
                  <c:v>2016.8597</c:v>
                </c:pt>
                <c:pt idx="2520">
                  <c:v>2016.8624</c:v>
                </c:pt>
                <c:pt idx="2521">
                  <c:v>2016.8652</c:v>
                </c:pt>
                <c:pt idx="2522">
                  <c:v>2016.8679</c:v>
                </c:pt>
                <c:pt idx="2523">
                  <c:v>2016.8706</c:v>
                </c:pt>
                <c:pt idx="2524">
                  <c:v>2016.8733999999999</c:v>
                </c:pt>
                <c:pt idx="2525">
                  <c:v>2016.8761</c:v>
                </c:pt>
                <c:pt idx="2526">
                  <c:v>2016.8788999999999</c:v>
                </c:pt>
                <c:pt idx="2527">
                  <c:v>2016.8815999999999</c:v>
                </c:pt>
                <c:pt idx="2528">
                  <c:v>2016.8842999999999</c:v>
                </c:pt>
                <c:pt idx="2529">
                  <c:v>2016.8870999999999</c:v>
                </c:pt>
                <c:pt idx="2530">
                  <c:v>2016.8897999999999</c:v>
                </c:pt>
                <c:pt idx="2531">
                  <c:v>2016.8924999999999</c:v>
                </c:pt>
                <c:pt idx="2532">
                  <c:v>2016.8952999999999</c:v>
                </c:pt>
                <c:pt idx="2533">
                  <c:v>2016.8979999999999</c:v>
                </c:pt>
                <c:pt idx="2534">
                  <c:v>2016.9007999999999</c:v>
                </c:pt>
                <c:pt idx="2535">
                  <c:v>2016.9034999999999</c:v>
                </c:pt>
                <c:pt idx="2536">
                  <c:v>2016.9061999999999</c:v>
                </c:pt>
                <c:pt idx="2537">
                  <c:v>2016.9090000000001</c:v>
                </c:pt>
                <c:pt idx="2538">
                  <c:v>2016.9117000000001</c:v>
                </c:pt>
                <c:pt idx="2539">
                  <c:v>2016.9143999999999</c:v>
                </c:pt>
                <c:pt idx="2540">
                  <c:v>2016.9172000000001</c:v>
                </c:pt>
                <c:pt idx="2541">
                  <c:v>2016.9199000000001</c:v>
                </c:pt>
                <c:pt idx="2542">
                  <c:v>2016.9227000000001</c:v>
                </c:pt>
                <c:pt idx="2543">
                  <c:v>2016.9254000000001</c:v>
                </c:pt>
                <c:pt idx="2544">
                  <c:v>2016.9281000000001</c:v>
                </c:pt>
                <c:pt idx="2545">
                  <c:v>2016.9309000000001</c:v>
                </c:pt>
                <c:pt idx="2546">
                  <c:v>2016.9336000000001</c:v>
                </c:pt>
                <c:pt idx="2547">
                  <c:v>2016.9363000000001</c:v>
                </c:pt>
                <c:pt idx="2548">
                  <c:v>2016.9391000000001</c:v>
                </c:pt>
                <c:pt idx="2549">
                  <c:v>2016.9418000000001</c:v>
                </c:pt>
                <c:pt idx="2550">
                  <c:v>2016.9446</c:v>
                </c:pt>
                <c:pt idx="2551">
                  <c:v>2016.9473</c:v>
                </c:pt>
                <c:pt idx="2552">
                  <c:v>2016.95</c:v>
                </c:pt>
                <c:pt idx="2553">
                  <c:v>2016.9528</c:v>
                </c:pt>
                <c:pt idx="2554">
                  <c:v>2016.9555</c:v>
                </c:pt>
                <c:pt idx="2555">
                  <c:v>2016.9582</c:v>
                </c:pt>
                <c:pt idx="2556">
                  <c:v>2016.961</c:v>
                </c:pt>
                <c:pt idx="2557">
                  <c:v>2016.9637</c:v>
                </c:pt>
                <c:pt idx="2558">
                  <c:v>2016.9665</c:v>
                </c:pt>
                <c:pt idx="2559">
                  <c:v>2016.9692</c:v>
                </c:pt>
                <c:pt idx="2560">
                  <c:v>2016.9719</c:v>
                </c:pt>
                <c:pt idx="2561">
                  <c:v>2016.9747</c:v>
                </c:pt>
                <c:pt idx="2562">
                  <c:v>2016.9774</c:v>
                </c:pt>
                <c:pt idx="2563">
                  <c:v>2016.9802</c:v>
                </c:pt>
                <c:pt idx="2564">
                  <c:v>2016.9829</c:v>
                </c:pt>
                <c:pt idx="2565">
                  <c:v>2016.9856</c:v>
                </c:pt>
                <c:pt idx="2566">
                  <c:v>2016.9884</c:v>
                </c:pt>
                <c:pt idx="2567">
                  <c:v>2016.9911</c:v>
                </c:pt>
                <c:pt idx="2568">
                  <c:v>2016.9938</c:v>
                </c:pt>
                <c:pt idx="2569">
                  <c:v>2016.9965999999999</c:v>
                </c:pt>
                <c:pt idx="2570">
                  <c:v>2016.9992999999999</c:v>
                </c:pt>
                <c:pt idx="2571">
                  <c:v>2017.0020999999999</c:v>
                </c:pt>
                <c:pt idx="2572">
                  <c:v>2017.0047999999999</c:v>
                </c:pt>
                <c:pt idx="2573">
                  <c:v>2017.0074999999999</c:v>
                </c:pt>
                <c:pt idx="2574">
                  <c:v>2017.0102999999999</c:v>
                </c:pt>
                <c:pt idx="2575">
                  <c:v>2017.0129999999999</c:v>
                </c:pt>
                <c:pt idx="2576">
                  <c:v>2017.0156999999999</c:v>
                </c:pt>
                <c:pt idx="2577">
                  <c:v>2017.0184999999999</c:v>
                </c:pt>
                <c:pt idx="2578">
                  <c:v>2017.0211999999999</c:v>
                </c:pt>
                <c:pt idx="2579">
                  <c:v>2017.0239999999999</c:v>
                </c:pt>
                <c:pt idx="2580">
                  <c:v>2017.0266999999999</c:v>
                </c:pt>
                <c:pt idx="2581">
                  <c:v>2017.0293999999999</c:v>
                </c:pt>
                <c:pt idx="2582">
                  <c:v>2017.0322000000001</c:v>
                </c:pt>
                <c:pt idx="2583">
                  <c:v>2017.0349000000001</c:v>
                </c:pt>
                <c:pt idx="2584">
                  <c:v>2017.0376000000001</c:v>
                </c:pt>
                <c:pt idx="2585">
                  <c:v>2017.0404000000001</c:v>
                </c:pt>
                <c:pt idx="2586">
                  <c:v>2017.0431000000001</c:v>
                </c:pt>
                <c:pt idx="2587">
                  <c:v>2017.0459000000001</c:v>
                </c:pt>
                <c:pt idx="2588">
                  <c:v>2017.0486000000001</c:v>
                </c:pt>
                <c:pt idx="2589">
                  <c:v>2017.0513000000001</c:v>
                </c:pt>
                <c:pt idx="2590">
                  <c:v>2017.0541000000001</c:v>
                </c:pt>
                <c:pt idx="2591">
                  <c:v>2017.0568000000001</c:v>
                </c:pt>
                <c:pt idx="2592">
                  <c:v>2017.0595000000001</c:v>
                </c:pt>
                <c:pt idx="2593">
                  <c:v>2017.0623000000001</c:v>
                </c:pt>
                <c:pt idx="2594">
                  <c:v>2017.0650000000001</c:v>
                </c:pt>
                <c:pt idx="2595">
                  <c:v>2017.0678</c:v>
                </c:pt>
                <c:pt idx="2596">
                  <c:v>2017.0705</c:v>
                </c:pt>
                <c:pt idx="2597">
                  <c:v>2017.0732</c:v>
                </c:pt>
                <c:pt idx="2598">
                  <c:v>2017.076</c:v>
                </c:pt>
                <c:pt idx="2599">
                  <c:v>2017.0787</c:v>
                </c:pt>
                <c:pt idx="2600">
                  <c:v>2017.0815</c:v>
                </c:pt>
                <c:pt idx="2601">
                  <c:v>2017.0842</c:v>
                </c:pt>
                <c:pt idx="2602">
                  <c:v>2017.0869</c:v>
                </c:pt>
                <c:pt idx="2603">
                  <c:v>2017.0897</c:v>
                </c:pt>
                <c:pt idx="2604">
                  <c:v>2017.0924</c:v>
                </c:pt>
                <c:pt idx="2605">
                  <c:v>2017.0951</c:v>
                </c:pt>
                <c:pt idx="2606">
                  <c:v>2017.0979</c:v>
                </c:pt>
                <c:pt idx="2607">
                  <c:v>2017.1006</c:v>
                </c:pt>
                <c:pt idx="2608">
                  <c:v>2017.1034</c:v>
                </c:pt>
                <c:pt idx="2609">
                  <c:v>2017.1061</c:v>
                </c:pt>
                <c:pt idx="2610">
                  <c:v>2017.1088</c:v>
                </c:pt>
                <c:pt idx="2611">
                  <c:v>2017.1116</c:v>
                </c:pt>
                <c:pt idx="2612">
                  <c:v>2017.1143</c:v>
                </c:pt>
                <c:pt idx="2613">
                  <c:v>2017.117</c:v>
                </c:pt>
                <c:pt idx="2614">
                  <c:v>2017.1197999999999</c:v>
                </c:pt>
                <c:pt idx="2615">
                  <c:v>2017.1224999999999</c:v>
                </c:pt>
                <c:pt idx="2616">
                  <c:v>2017.1252999999999</c:v>
                </c:pt>
                <c:pt idx="2617">
                  <c:v>2017.1279999999999</c:v>
                </c:pt>
                <c:pt idx="2618">
                  <c:v>2017.1306999999999</c:v>
                </c:pt>
                <c:pt idx="2619">
                  <c:v>2017.1334999999999</c:v>
                </c:pt>
                <c:pt idx="2620">
                  <c:v>2017.1361999999999</c:v>
                </c:pt>
                <c:pt idx="2621">
                  <c:v>2017.1388999999999</c:v>
                </c:pt>
                <c:pt idx="2622">
                  <c:v>2017.1416999999999</c:v>
                </c:pt>
                <c:pt idx="2623">
                  <c:v>2017.1443999999999</c:v>
                </c:pt>
                <c:pt idx="2624">
                  <c:v>2017.1472000000001</c:v>
                </c:pt>
                <c:pt idx="2625">
                  <c:v>2017.1498999999999</c:v>
                </c:pt>
                <c:pt idx="2626">
                  <c:v>2017.1525999999999</c:v>
                </c:pt>
                <c:pt idx="2627">
                  <c:v>2017.1554000000001</c:v>
                </c:pt>
                <c:pt idx="2628">
                  <c:v>2017.1581000000001</c:v>
                </c:pt>
                <c:pt idx="2629">
                  <c:v>2017.1608000000001</c:v>
                </c:pt>
                <c:pt idx="2630">
                  <c:v>2017.1636000000001</c:v>
                </c:pt>
                <c:pt idx="2631">
                  <c:v>2017.1663000000001</c:v>
                </c:pt>
                <c:pt idx="2632">
                  <c:v>2017.1691000000001</c:v>
                </c:pt>
                <c:pt idx="2633">
                  <c:v>2017.1718000000001</c:v>
                </c:pt>
                <c:pt idx="2634">
                  <c:v>2017.1745000000001</c:v>
                </c:pt>
                <c:pt idx="2635">
                  <c:v>2017.1773000000001</c:v>
                </c:pt>
                <c:pt idx="2636">
                  <c:v>2017.18</c:v>
                </c:pt>
                <c:pt idx="2637">
                  <c:v>2017.1828</c:v>
                </c:pt>
                <c:pt idx="2638">
                  <c:v>2017.1855</c:v>
                </c:pt>
                <c:pt idx="2639">
                  <c:v>2017.1882000000001</c:v>
                </c:pt>
                <c:pt idx="2640">
                  <c:v>2017.191</c:v>
                </c:pt>
                <c:pt idx="2641">
                  <c:v>2017.1937</c:v>
                </c:pt>
                <c:pt idx="2642">
                  <c:v>2017.1964</c:v>
                </c:pt>
                <c:pt idx="2643">
                  <c:v>2017.1992</c:v>
                </c:pt>
                <c:pt idx="2644">
                  <c:v>2017.2019</c:v>
                </c:pt>
                <c:pt idx="2645">
                  <c:v>2017.2047</c:v>
                </c:pt>
                <c:pt idx="2646">
                  <c:v>2017.2074</c:v>
                </c:pt>
                <c:pt idx="2647">
                  <c:v>2017.2101</c:v>
                </c:pt>
                <c:pt idx="2648">
                  <c:v>2017.2129</c:v>
                </c:pt>
                <c:pt idx="2649">
                  <c:v>2017.2156</c:v>
                </c:pt>
                <c:pt idx="2650">
                  <c:v>2017.2183</c:v>
                </c:pt>
                <c:pt idx="2651">
                  <c:v>2017.2211</c:v>
                </c:pt>
                <c:pt idx="2652">
                  <c:v>2017.2266</c:v>
                </c:pt>
                <c:pt idx="2653">
                  <c:v>2017.2293</c:v>
                </c:pt>
                <c:pt idx="2654">
                  <c:v>2017.232</c:v>
                </c:pt>
                <c:pt idx="2655">
                  <c:v>2017.2348</c:v>
                </c:pt>
                <c:pt idx="2656">
                  <c:v>2017.2375</c:v>
                </c:pt>
                <c:pt idx="2657">
                  <c:v>2017.2402</c:v>
                </c:pt>
                <c:pt idx="2658">
                  <c:v>2017.2429999999999</c:v>
                </c:pt>
                <c:pt idx="2659">
                  <c:v>2017.2456999999999</c:v>
                </c:pt>
                <c:pt idx="2660">
                  <c:v>2017.2484999999999</c:v>
                </c:pt>
                <c:pt idx="2661">
                  <c:v>2017.2511999999999</c:v>
                </c:pt>
                <c:pt idx="2662">
                  <c:v>2017.2538999999999</c:v>
                </c:pt>
                <c:pt idx="2663">
                  <c:v>2017.2566999999999</c:v>
                </c:pt>
                <c:pt idx="2664">
                  <c:v>2017.2593999999999</c:v>
                </c:pt>
                <c:pt idx="2665">
                  <c:v>2017.2620999999999</c:v>
                </c:pt>
                <c:pt idx="2666">
                  <c:v>2017.2648999999999</c:v>
                </c:pt>
                <c:pt idx="2667">
                  <c:v>2017.2675999999999</c:v>
                </c:pt>
                <c:pt idx="2668">
                  <c:v>2017.2704000000001</c:v>
                </c:pt>
                <c:pt idx="2669">
                  <c:v>2017.2731000000001</c:v>
                </c:pt>
                <c:pt idx="2670">
                  <c:v>2017.2757999999999</c:v>
                </c:pt>
                <c:pt idx="2671">
                  <c:v>2017.2786000000001</c:v>
                </c:pt>
                <c:pt idx="2672">
                  <c:v>2017.2813000000001</c:v>
                </c:pt>
                <c:pt idx="2673">
                  <c:v>2017.2841000000001</c:v>
                </c:pt>
                <c:pt idx="2674">
                  <c:v>2017.2868000000001</c:v>
                </c:pt>
                <c:pt idx="2675">
                  <c:v>2017.2895000000001</c:v>
                </c:pt>
                <c:pt idx="2676">
                  <c:v>2017.2923000000001</c:v>
                </c:pt>
                <c:pt idx="2677">
                  <c:v>2017.2950000000001</c:v>
                </c:pt>
                <c:pt idx="2678">
                  <c:v>2017.2977000000001</c:v>
                </c:pt>
                <c:pt idx="2679">
                  <c:v>2017.3005000000001</c:v>
                </c:pt>
                <c:pt idx="2680">
                  <c:v>2017.3032000000001</c:v>
                </c:pt>
                <c:pt idx="2681">
                  <c:v>2017.306</c:v>
                </c:pt>
                <c:pt idx="2682">
                  <c:v>2017.3087</c:v>
                </c:pt>
                <c:pt idx="2683">
                  <c:v>2017.3114</c:v>
                </c:pt>
                <c:pt idx="2684">
                  <c:v>2017.3142</c:v>
                </c:pt>
                <c:pt idx="2685">
                  <c:v>2017.3169</c:v>
                </c:pt>
                <c:pt idx="2686">
                  <c:v>2017.3196</c:v>
                </c:pt>
                <c:pt idx="2687">
                  <c:v>2017.3224</c:v>
                </c:pt>
                <c:pt idx="2688">
                  <c:v>2017.3251</c:v>
                </c:pt>
                <c:pt idx="2689">
                  <c:v>2017.3279</c:v>
                </c:pt>
                <c:pt idx="2690">
                  <c:v>2017.3306</c:v>
                </c:pt>
                <c:pt idx="2691">
                  <c:v>2017.3333</c:v>
                </c:pt>
                <c:pt idx="2692">
                  <c:v>2017.3361</c:v>
                </c:pt>
                <c:pt idx="2693">
                  <c:v>2017.3388</c:v>
                </c:pt>
                <c:pt idx="2694">
                  <c:v>2017.3415</c:v>
                </c:pt>
                <c:pt idx="2695">
                  <c:v>2017.3443</c:v>
                </c:pt>
                <c:pt idx="2696">
                  <c:v>2017.347</c:v>
                </c:pt>
                <c:pt idx="2697">
                  <c:v>2017.3498</c:v>
                </c:pt>
                <c:pt idx="2698">
                  <c:v>2017.3525</c:v>
                </c:pt>
                <c:pt idx="2699">
                  <c:v>2017.3552</c:v>
                </c:pt>
                <c:pt idx="2700">
                  <c:v>2017.3579999999999</c:v>
                </c:pt>
                <c:pt idx="2701">
                  <c:v>2017.3607</c:v>
                </c:pt>
                <c:pt idx="2702">
                  <c:v>2017.3634</c:v>
                </c:pt>
                <c:pt idx="2703">
                  <c:v>2017.3661999999999</c:v>
                </c:pt>
                <c:pt idx="2704">
                  <c:v>2017.3688999999999</c:v>
                </c:pt>
                <c:pt idx="2705">
                  <c:v>2017.3716999999999</c:v>
                </c:pt>
                <c:pt idx="2706">
                  <c:v>2017.3743999999999</c:v>
                </c:pt>
                <c:pt idx="2707">
                  <c:v>2017.3770999999999</c:v>
                </c:pt>
                <c:pt idx="2708">
                  <c:v>2017.3798999999999</c:v>
                </c:pt>
                <c:pt idx="2709">
                  <c:v>2017.3825999999999</c:v>
                </c:pt>
                <c:pt idx="2710">
                  <c:v>2017.3853999999999</c:v>
                </c:pt>
                <c:pt idx="2711">
                  <c:v>2017.3880999999999</c:v>
                </c:pt>
                <c:pt idx="2712">
                  <c:v>2017.3907999999999</c:v>
                </c:pt>
                <c:pt idx="2713">
                  <c:v>2017.3936000000001</c:v>
                </c:pt>
                <c:pt idx="2714">
                  <c:v>2017.3963000000001</c:v>
                </c:pt>
                <c:pt idx="2715">
                  <c:v>2017.3989999999999</c:v>
                </c:pt>
                <c:pt idx="2716">
                  <c:v>2017.4018000000001</c:v>
                </c:pt>
                <c:pt idx="2717">
                  <c:v>2017.4045000000001</c:v>
                </c:pt>
                <c:pt idx="2718">
                  <c:v>2017.4073000000001</c:v>
                </c:pt>
                <c:pt idx="2719">
                  <c:v>2017.41</c:v>
                </c:pt>
                <c:pt idx="2720">
                  <c:v>2017.4127000000001</c:v>
                </c:pt>
                <c:pt idx="2721">
                  <c:v>2017.4155000000001</c:v>
                </c:pt>
                <c:pt idx="2722">
                  <c:v>2017.4182000000001</c:v>
                </c:pt>
                <c:pt idx="2723">
                  <c:v>2017.4209000000001</c:v>
                </c:pt>
                <c:pt idx="2724">
                  <c:v>2017.4237000000001</c:v>
                </c:pt>
                <c:pt idx="2725">
                  <c:v>2017.4264000000001</c:v>
                </c:pt>
                <c:pt idx="2726">
                  <c:v>2017.4292</c:v>
                </c:pt>
                <c:pt idx="2727">
                  <c:v>2017.4319</c:v>
                </c:pt>
                <c:pt idx="2728">
                  <c:v>2017.4346</c:v>
                </c:pt>
                <c:pt idx="2729">
                  <c:v>2017.4374</c:v>
                </c:pt>
                <c:pt idx="2730">
                  <c:v>2017.4401</c:v>
                </c:pt>
                <c:pt idx="2731">
                  <c:v>2017.4428</c:v>
                </c:pt>
                <c:pt idx="2732">
                  <c:v>2017.4456</c:v>
                </c:pt>
                <c:pt idx="2733">
                  <c:v>2017.4483</c:v>
                </c:pt>
                <c:pt idx="2734">
                  <c:v>2017.4511</c:v>
                </c:pt>
                <c:pt idx="2735">
                  <c:v>2017.4538</c:v>
                </c:pt>
                <c:pt idx="2736">
                  <c:v>2017.4565</c:v>
                </c:pt>
                <c:pt idx="2737">
                  <c:v>2017.4593</c:v>
                </c:pt>
                <c:pt idx="2738">
                  <c:v>2017.462</c:v>
                </c:pt>
                <c:pt idx="2739">
                  <c:v>2017.4648</c:v>
                </c:pt>
                <c:pt idx="2740">
                  <c:v>2017.4675</c:v>
                </c:pt>
                <c:pt idx="2741">
                  <c:v>2017.4702</c:v>
                </c:pt>
                <c:pt idx="2742">
                  <c:v>2017.473</c:v>
                </c:pt>
                <c:pt idx="2743">
                  <c:v>2017.4757</c:v>
                </c:pt>
                <c:pt idx="2744">
                  <c:v>2017.4784</c:v>
                </c:pt>
                <c:pt idx="2745">
                  <c:v>2017.4811999999999</c:v>
                </c:pt>
                <c:pt idx="2746">
                  <c:v>2017.4838999999999</c:v>
                </c:pt>
                <c:pt idx="2747">
                  <c:v>2017.4866999999999</c:v>
                </c:pt>
                <c:pt idx="2748">
                  <c:v>2017.4893999999999</c:v>
                </c:pt>
                <c:pt idx="2749">
                  <c:v>2017.4920999999999</c:v>
                </c:pt>
                <c:pt idx="2750">
                  <c:v>2017.4948999999999</c:v>
                </c:pt>
                <c:pt idx="2751">
                  <c:v>2017.4975999999999</c:v>
                </c:pt>
                <c:pt idx="2752">
                  <c:v>2017.5002999999999</c:v>
                </c:pt>
                <c:pt idx="2753">
                  <c:v>2017.5030999999999</c:v>
                </c:pt>
                <c:pt idx="2754">
                  <c:v>2017.5057999999999</c:v>
                </c:pt>
                <c:pt idx="2755">
                  <c:v>2017.5085999999999</c:v>
                </c:pt>
                <c:pt idx="2756">
                  <c:v>2017.5112999999999</c:v>
                </c:pt>
                <c:pt idx="2757">
                  <c:v>2017.5139999999999</c:v>
                </c:pt>
                <c:pt idx="2758">
                  <c:v>2017.5168000000001</c:v>
                </c:pt>
                <c:pt idx="2759">
                  <c:v>2017.5195000000001</c:v>
                </c:pt>
                <c:pt idx="2760">
                  <c:v>2017.5222000000001</c:v>
                </c:pt>
                <c:pt idx="2761">
                  <c:v>2017.5250000000001</c:v>
                </c:pt>
                <c:pt idx="2762">
                  <c:v>2017.5277000000001</c:v>
                </c:pt>
                <c:pt idx="2763">
                  <c:v>2017.5305000000001</c:v>
                </c:pt>
                <c:pt idx="2764">
                  <c:v>2017.5332000000001</c:v>
                </c:pt>
                <c:pt idx="2765">
                  <c:v>2017.5359000000001</c:v>
                </c:pt>
                <c:pt idx="2766">
                  <c:v>2017.5387000000001</c:v>
                </c:pt>
                <c:pt idx="2767">
                  <c:v>2017.5414000000001</c:v>
                </c:pt>
                <c:pt idx="2768">
                  <c:v>2017.5441000000001</c:v>
                </c:pt>
                <c:pt idx="2769">
                  <c:v>2017.5469000000001</c:v>
                </c:pt>
                <c:pt idx="2770">
                  <c:v>2017.5496000000001</c:v>
                </c:pt>
                <c:pt idx="2771">
                  <c:v>2017.5524</c:v>
                </c:pt>
                <c:pt idx="2772">
                  <c:v>2017.5551</c:v>
                </c:pt>
                <c:pt idx="2773">
                  <c:v>2017.5578</c:v>
                </c:pt>
                <c:pt idx="2774">
                  <c:v>2017.5606</c:v>
                </c:pt>
                <c:pt idx="2775">
                  <c:v>2017.5633</c:v>
                </c:pt>
                <c:pt idx="2776">
                  <c:v>2017.5661</c:v>
                </c:pt>
                <c:pt idx="2777">
                  <c:v>2017.5688</c:v>
                </c:pt>
                <c:pt idx="2778">
                  <c:v>2017.5715</c:v>
                </c:pt>
                <c:pt idx="2779">
                  <c:v>2017.5743</c:v>
                </c:pt>
                <c:pt idx="2780">
                  <c:v>2017.577</c:v>
                </c:pt>
                <c:pt idx="2781">
                  <c:v>2017.5797</c:v>
                </c:pt>
                <c:pt idx="2782">
                  <c:v>2017.5825</c:v>
                </c:pt>
                <c:pt idx="2783">
                  <c:v>2017.5852</c:v>
                </c:pt>
                <c:pt idx="2784">
                  <c:v>2017.588</c:v>
                </c:pt>
                <c:pt idx="2785">
                  <c:v>2017.5907</c:v>
                </c:pt>
                <c:pt idx="2786">
                  <c:v>2017.5934</c:v>
                </c:pt>
                <c:pt idx="2787">
                  <c:v>2017.5962</c:v>
                </c:pt>
                <c:pt idx="2788">
                  <c:v>2017.5989</c:v>
                </c:pt>
                <c:pt idx="2789">
                  <c:v>2017.6016</c:v>
                </c:pt>
                <c:pt idx="2790">
                  <c:v>2017.6043999999999</c:v>
                </c:pt>
                <c:pt idx="2791">
                  <c:v>2017.6070999999999</c:v>
                </c:pt>
                <c:pt idx="2792">
                  <c:v>2017.6098999999999</c:v>
                </c:pt>
                <c:pt idx="2793">
                  <c:v>2017.6125999999999</c:v>
                </c:pt>
                <c:pt idx="2794">
                  <c:v>2017.6152999999999</c:v>
                </c:pt>
                <c:pt idx="2795">
                  <c:v>2017.6180999999999</c:v>
                </c:pt>
                <c:pt idx="2796">
                  <c:v>2017.6207999999999</c:v>
                </c:pt>
                <c:pt idx="2797">
                  <c:v>2017.6234999999999</c:v>
                </c:pt>
                <c:pt idx="2798">
                  <c:v>2017.6262999999999</c:v>
                </c:pt>
                <c:pt idx="2799">
                  <c:v>2017.6289999999999</c:v>
                </c:pt>
                <c:pt idx="2800">
                  <c:v>2017.6318000000001</c:v>
                </c:pt>
                <c:pt idx="2801">
                  <c:v>2017.6344999999999</c:v>
                </c:pt>
                <c:pt idx="2802">
                  <c:v>2017.6371999999999</c:v>
                </c:pt>
                <c:pt idx="2803">
                  <c:v>2017.64</c:v>
                </c:pt>
                <c:pt idx="2804">
                  <c:v>2017.6427000000001</c:v>
                </c:pt>
                <c:pt idx="2805">
                  <c:v>2017.6454000000001</c:v>
                </c:pt>
                <c:pt idx="2806">
                  <c:v>2017.6482000000001</c:v>
                </c:pt>
                <c:pt idx="2807">
                  <c:v>2017.6509000000001</c:v>
                </c:pt>
                <c:pt idx="2808">
                  <c:v>2017.6537000000001</c:v>
                </c:pt>
                <c:pt idx="2809">
                  <c:v>2017.6564000000001</c:v>
                </c:pt>
                <c:pt idx="2810">
                  <c:v>2017.6591000000001</c:v>
                </c:pt>
                <c:pt idx="2811">
                  <c:v>2017.6619000000001</c:v>
                </c:pt>
                <c:pt idx="2812">
                  <c:v>2017.6646000000001</c:v>
                </c:pt>
                <c:pt idx="2813">
                  <c:v>2017.6674</c:v>
                </c:pt>
                <c:pt idx="2814">
                  <c:v>2017.6701</c:v>
                </c:pt>
                <c:pt idx="2815">
                  <c:v>2017.6728000000001</c:v>
                </c:pt>
                <c:pt idx="2816">
                  <c:v>2017.6756</c:v>
                </c:pt>
                <c:pt idx="2817">
                  <c:v>2017.6783</c:v>
                </c:pt>
                <c:pt idx="2818">
                  <c:v>2017.681</c:v>
                </c:pt>
                <c:pt idx="2819">
                  <c:v>2017.6838</c:v>
                </c:pt>
                <c:pt idx="2820">
                  <c:v>2017.6865</c:v>
                </c:pt>
                <c:pt idx="2821">
                  <c:v>2017.6893</c:v>
                </c:pt>
                <c:pt idx="2822">
                  <c:v>2017.692</c:v>
                </c:pt>
                <c:pt idx="2823">
                  <c:v>2017.6947</c:v>
                </c:pt>
                <c:pt idx="2824">
                  <c:v>2017.6975</c:v>
                </c:pt>
                <c:pt idx="2825">
                  <c:v>2017.7002</c:v>
                </c:pt>
                <c:pt idx="2826">
                  <c:v>2017.7029</c:v>
                </c:pt>
                <c:pt idx="2827">
                  <c:v>2017.7057</c:v>
                </c:pt>
                <c:pt idx="2828">
                  <c:v>2017.7084</c:v>
                </c:pt>
                <c:pt idx="2829">
                  <c:v>2017.7112</c:v>
                </c:pt>
                <c:pt idx="2830">
                  <c:v>2017.7139</c:v>
                </c:pt>
                <c:pt idx="2831">
                  <c:v>2017.7166</c:v>
                </c:pt>
                <c:pt idx="2832">
                  <c:v>2017.7194</c:v>
                </c:pt>
                <c:pt idx="2833">
                  <c:v>2017.7221</c:v>
                </c:pt>
                <c:pt idx="2834">
                  <c:v>2017.7248</c:v>
                </c:pt>
                <c:pt idx="2835">
                  <c:v>2017.7275999999999</c:v>
                </c:pt>
                <c:pt idx="2836">
                  <c:v>2017.7302999999999</c:v>
                </c:pt>
                <c:pt idx="2837">
                  <c:v>2017.7330999999999</c:v>
                </c:pt>
                <c:pt idx="2838">
                  <c:v>2017.7357999999999</c:v>
                </c:pt>
                <c:pt idx="2839">
                  <c:v>2017.7384999999999</c:v>
                </c:pt>
                <c:pt idx="2840">
                  <c:v>2017.7412999999999</c:v>
                </c:pt>
                <c:pt idx="2841">
                  <c:v>2017.7439999999999</c:v>
                </c:pt>
                <c:pt idx="2842">
                  <c:v>2017.7466999999999</c:v>
                </c:pt>
                <c:pt idx="2843">
                  <c:v>2017.7494999999999</c:v>
                </c:pt>
                <c:pt idx="2844">
                  <c:v>2017.7521999999999</c:v>
                </c:pt>
                <c:pt idx="2845">
                  <c:v>2017.7550000000001</c:v>
                </c:pt>
                <c:pt idx="2846">
                  <c:v>2017.7577000000001</c:v>
                </c:pt>
                <c:pt idx="2847">
                  <c:v>2017.7603999999999</c:v>
                </c:pt>
                <c:pt idx="2848">
                  <c:v>2017.7632000000001</c:v>
                </c:pt>
                <c:pt idx="2849">
                  <c:v>2017.7659000000001</c:v>
                </c:pt>
                <c:pt idx="2850">
                  <c:v>2017.7687000000001</c:v>
                </c:pt>
                <c:pt idx="2851">
                  <c:v>2017.7714000000001</c:v>
                </c:pt>
                <c:pt idx="2852">
                  <c:v>2017.7741000000001</c:v>
                </c:pt>
                <c:pt idx="2853">
                  <c:v>2017.7769000000001</c:v>
                </c:pt>
                <c:pt idx="2854">
                  <c:v>2017.7796000000001</c:v>
                </c:pt>
                <c:pt idx="2855">
                  <c:v>2017.7823000000001</c:v>
                </c:pt>
                <c:pt idx="2856">
                  <c:v>2017.7851000000001</c:v>
                </c:pt>
                <c:pt idx="2857">
                  <c:v>2017.7878000000001</c:v>
                </c:pt>
                <c:pt idx="2858">
                  <c:v>2017.7906</c:v>
                </c:pt>
                <c:pt idx="2859">
                  <c:v>2017.7933</c:v>
                </c:pt>
                <c:pt idx="2860">
                  <c:v>2017.796</c:v>
                </c:pt>
                <c:pt idx="2861">
                  <c:v>2017.8042</c:v>
                </c:pt>
                <c:pt idx="2862">
                  <c:v>2017.807</c:v>
                </c:pt>
                <c:pt idx="2863">
                  <c:v>2017.8097</c:v>
                </c:pt>
                <c:pt idx="2864">
                  <c:v>2017.8125</c:v>
                </c:pt>
                <c:pt idx="2865">
                  <c:v>2017.8179</c:v>
                </c:pt>
                <c:pt idx="2866">
                  <c:v>2017.8207</c:v>
                </c:pt>
                <c:pt idx="2867">
                  <c:v>2017.8234</c:v>
                </c:pt>
                <c:pt idx="2868">
                  <c:v>2017.8261</c:v>
                </c:pt>
                <c:pt idx="2869">
                  <c:v>2017.8289</c:v>
                </c:pt>
                <c:pt idx="2870">
                  <c:v>2017.8316</c:v>
                </c:pt>
                <c:pt idx="2871">
                  <c:v>2017.8344</c:v>
                </c:pt>
                <c:pt idx="2872">
                  <c:v>2017.8371</c:v>
                </c:pt>
                <c:pt idx="2873">
                  <c:v>2017.8398</c:v>
                </c:pt>
                <c:pt idx="2874">
                  <c:v>2017.8453</c:v>
                </c:pt>
                <c:pt idx="2875">
                  <c:v>2017.848</c:v>
                </c:pt>
                <c:pt idx="2876">
                  <c:v>2017.8507999999999</c:v>
                </c:pt>
                <c:pt idx="2877">
                  <c:v>2017.8534999999999</c:v>
                </c:pt>
                <c:pt idx="2878">
                  <c:v>2017.8562999999999</c:v>
                </c:pt>
                <c:pt idx="2879">
                  <c:v>2017.8589999999999</c:v>
                </c:pt>
                <c:pt idx="2880">
                  <c:v>2017.8616999999999</c:v>
                </c:pt>
                <c:pt idx="2881">
                  <c:v>2017.8644999999999</c:v>
                </c:pt>
                <c:pt idx="2882">
                  <c:v>2017.8671999999999</c:v>
                </c:pt>
                <c:pt idx="2883">
                  <c:v>2017.87</c:v>
                </c:pt>
                <c:pt idx="2884">
                  <c:v>2017.8726999999999</c:v>
                </c:pt>
                <c:pt idx="2885">
                  <c:v>2017.8753999999999</c:v>
                </c:pt>
                <c:pt idx="2886">
                  <c:v>2017.8782000000001</c:v>
                </c:pt>
                <c:pt idx="2887">
                  <c:v>2017.8809000000001</c:v>
                </c:pt>
                <c:pt idx="2888">
                  <c:v>2017.8835999999999</c:v>
                </c:pt>
                <c:pt idx="2889">
                  <c:v>2017.8864000000001</c:v>
                </c:pt>
                <c:pt idx="2890">
                  <c:v>2017.8891000000001</c:v>
                </c:pt>
                <c:pt idx="2891">
                  <c:v>2017.8919000000001</c:v>
                </c:pt>
                <c:pt idx="2892">
                  <c:v>2017.8946000000001</c:v>
                </c:pt>
                <c:pt idx="2893">
                  <c:v>2017.8973000000001</c:v>
                </c:pt>
                <c:pt idx="2894">
                  <c:v>2017.9001000000001</c:v>
                </c:pt>
                <c:pt idx="2895">
                  <c:v>2017.9028000000001</c:v>
                </c:pt>
                <c:pt idx="2896">
                  <c:v>2017.9055000000001</c:v>
                </c:pt>
                <c:pt idx="2897">
                  <c:v>2017.9083000000001</c:v>
                </c:pt>
                <c:pt idx="2898">
                  <c:v>2017.9110000000001</c:v>
                </c:pt>
                <c:pt idx="2899">
                  <c:v>2017.9138</c:v>
                </c:pt>
                <c:pt idx="2900">
                  <c:v>2017.9165</c:v>
                </c:pt>
                <c:pt idx="2901">
                  <c:v>2017.9192</c:v>
                </c:pt>
                <c:pt idx="2902">
                  <c:v>2017.922</c:v>
                </c:pt>
                <c:pt idx="2903">
                  <c:v>2017.9247</c:v>
                </c:pt>
                <c:pt idx="2904">
                  <c:v>2017.9274</c:v>
                </c:pt>
                <c:pt idx="2905">
                  <c:v>2017.9302</c:v>
                </c:pt>
                <c:pt idx="2906">
                  <c:v>2017.9329</c:v>
                </c:pt>
                <c:pt idx="2907">
                  <c:v>2017.9357</c:v>
                </c:pt>
                <c:pt idx="2908">
                  <c:v>2017.9384</c:v>
                </c:pt>
                <c:pt idx="2909">
                  <c:v>2017.9411</c:v>
                </c:pt>
                <c:pt idx="2910">
                  <c:v>2017.9439</c:v>
                </c:pt>
                <c:pt idx="2911">
                  <c:v>2017.9466</c:v>
                </c:pt>
                <c:pt idx="2912">
                  <c:v>2017.9493</c:v>
                </c:pt>
                <c:pt idx="2913">
                  <c:v>2017.9521</c:v>
                </c:pt>
                <c:pt idx="2914">
                  <c:v>2017.9548</c:v>
                </c:pt>
                <c:pt idx="2915">
                  <c:v>2017.9576</c:v>
                </c:pt>
                <c:pt idx="2916">
                  <c:v>2017.9603</c:v>
                </c:pt>
                <c:pt idx="2917">
                  <c:v>2017.963</c:v>
                </c:pt>
                <c:pt idx="2918">
                  <c:v>2017.9657999999999</c:v>
                </c:pt>
                <c:pt idx="2919">
                  <c:v>2017.9684999999999</c:v>
                </c:pt>
                <c:pt idx="2920">
                  <c:v>2017.9712999999999</c:v>
                </c:pt>
                <c:pt idx="2921">
                  <c:v>2017.9739999999999</c:v>
                </c:pt>
                <c:pt idx="2922">
                  <c:v>2017.9766999999999</c:v>
                </c:pt>
                <c:pt idx="2923">
                  <c:v>2017.9794999999999</c:v>
                </c:pt>
                <c:pt idx="2924">
                  <c:v>2017.9821999999999</c:v>
                </c:pt>
                <c:pt idx="2925">
                  <c:v>2017.9848999999999</c:v>
                </c:pt>
                <c:pt idx="2926">
                  <c:v>2017.9876999999999</c:v>
                </c:pt>
                <c:pt idx="2927">
                  <c:v>2017.9903999999999</c:v>
                </c:pt>
                <c:pt idx="2928">
                  <c:v>2017.9931999999999</c:v>
                </c:pt>
                <c:pt idx="2929">
                  <c:v>2017.9958999999999</c:v>
                </c:pt>
                <c:pt idx="2930">
                  <c:v>2017.9985999999999</c:v>
                </c:pt>
                <c:pt idx="2931">
                  <c:v>2018.0014000000001</c:v>
                </c:pt>
                <c:pt idx="2932">
                  <c:v>2018.0041000000001</c:v>
                </c:pt>
                <c:pt idx="2933">
                  <c:v>2018.0068000000001</c:v>
                </c:pt>
                <c:pt idx="2934">
                  <c:v>2018.0096000000001</c:v>
                </c:pt>
                <c:pt idx="2935">
                  <c:v>2018.0123000000001</c:v>
                </c:pt>
                <c:pt idx="2936">
                  <c:v>2018.0151000000001</c:v>
                </c:pt>
                <c:pt idx="2937">
                  <c:v>2018.0178000000001</c:v>
                </c:pt>
                <c:pt idx="2938">
                  <c:v>2018.0233000000001</c:v>
                </c:pt>
                <c:pt idx="2939">
                  <c:v>2018.0260000000001</c:v>
                </c:pt>
                <c:pt idx="2940">
                  <c:v>2018.0315000000001</c:v>
                </c:pt>
                <c:pt idx="2941">
                  <c:v>2018.0342000000001</c:v>
                </c:pt>
                <c:pt idx="2942">
                  <c:v>2018.037</c:v>
                </c:pt>
                <c:pt idx="2943">
                  <c:v>2018.0397</c:v>
                </c:pt>
                <c:pt idx="2944">
                  <c:v>2018.0424</c:v>
                </c:pt>
                <c:pt idx="2945">
                  <c:v>2018.0452</c:v>
                </c:pt>
                <c:pt idx="2946">
                  <c:v>2018.0479</c:v>
                </c:pt>
                <c:pt idx="2947">
                  <c:v>2018.0507</c:v>
                </c:pt>
                <c:pt idx="2948">
                  <c:v>2018.0534</c:v>
                </c:pt>
                <c:pt idx="2949">
                  <c:v>2018.0561</c:v>
                </c:pt>
                <c:pt idx="2950">
                  <c:v>2018.0589</c:v>
                </c:pt>
                <c:pt idx="2951">
                  <c:v>2018.0616</c:v>
                </c:pt>
                <c:pt idx="2952">
                  <c:v>2018.0643</c:v>
                </c:pt>
                <c:pt idx="2953">
                  <c:v>2018.0671</c:v>
                </c:pt>
                <c:pt idx="2954">
                  <c:v>2018.0698</c:v>
                </c:pt>
                <c:pt idx="2955">
                  <c:v>2018.0726</c:v>
                </c:pt>
                <c:pt idx="2956">
                  <c:v>2018.0753</c:v>
                </c:pt>
                <c:pt idx="2957">
                  <c:v>2018.078</c:v>
                </c:pt>
                <c:pt idx="2958">
                  <c:v>2018.0808</c:v>
                </c:pt>
                <c:pt idx="2959">
                  <c:v>2018.0835</c:v>
                </c:pt>
                <c:pt idx="2960">
                  <c:v>2018.0862</c:v>
                </c:pt>
                <c:pt idx="2961">
                  <c:v>2018.0889999999999</c:v>
                </c:pt>
                <c:pt idx="2962">
                  <c:v>2018.0916999999999</c:v>
                </c:pt>
                <c:pt idx="2963">
                  <c:v>2018.0944999999999</c:v>
                </c:pt>
                <c:pt idx="2964">
                  <c:v>2018.0971999999999</c:v>
                </c:pt>
                <c:pt idx="2965">
                  <c:v>2018.0998999999999</c:v>
                </c:pt>
                <c:pt idx="2966">
                  <c:v>2018.1026999999999</c:v>
                </c:pt>
                <c:pt idx="2967">
                  <c:v>2018.1053999999999</c:v>
                </c:pt>
                <c:pt idx="2968">
                  <c:v>2018.1080999999999</c:v>
                </c:pt>
                <c:pt idx="2969">
                  <c:v>2018.1108999999999</c:v>
                </c:pt>
                <c:pt idx="2970">
                  <c:v>2018.1135999999999</c:v>
                </c:pt>
                <c:pt idx="2971">
                  <c:v>2018.1164000000001</c:v>
                </c:pt>
                <c:pt idx="2972">
                  <c:v>2018.1190999999999</c:v>
                </c:pt>
                <c:pt idx="2973">
                  <c:v>2018.1217999999999</c:v>
                </c:pt>
                <c:pt idx="2974">
                  <c:v>2018.1246000000001</c:v>
                </c:pt>
                <c:pt idx="2975">
                  <c:v>2018.1273000000001</c:v>
                </c:pt>
                <c:pt idx="2976">
                  <c:v>2018.13</c:v>
                </c:pt>
                <c:pt idx="2977">
                  <c:v>2018.1328000000001</c:v>
                </c:pt>
                <c:pt idx="2978">
                  <c:v>2018.1355000000001</c:v>
                </c:pt>
                <c:pt idx="2979">
                  <c:v>2018.1383000000001</c:v>
                </c:pt>
                <c:pt idx="2980">
                  <c:v>2018.1410000000001</c:v>
                </c:pt>
                <c:pt idx="2981">
                  <c:v>2018.1437000000001</c:v>
                </c:pt>
                <c:pt idx="2982">
                  <c:v>2018.1465000000001</c:v>
                </c:pt>
                <c:pt idx="2983">
                  <c:v>2018.1492000000001</c:v>
                </c:pt>
                <c:pt idx="2984">
                  <c:v>2018.152</c:v>
                </c:pt>
                <c:pt idx="2985">
                  <c:v>2018.1547</c:v>
                </c:pt>
                <c:pt idx="2986">
                  <c:v>2018.1574000000001</c:v>
                </c:pt>
                <c:pt idx="2987">
                  <c:v>2018.1602</c:v>
                </c:pt>
                <c:pt idx="2988">
                  <c:v>2018.1629</c:v>
                </c:pt>
                <c:pt idx="2989">
                  <c:v>2018.1656</c:v>
                </c:pt>
                <c:pt idx="2990">
                  <c:v>2018.1684</c:v>
                </c:pt>
                <c:pt idx="2991">
                  <c:v>2018.1711</c:v>
                </c:pt>
                <c:pt idx="2992">
                  <c:v>2018.1739</c:v>
                </c:pt>
                <c:pt idx="2993">
                  <c:v>2018.1766</c:v>
                </c:pt>
                <c:pt idx="2994">
                  <c:v>2018.1793</c:v>
                </c:pt>
                <c:pt idx="2995">
                  <c:v>2018.1821</c:v>
                </c:pt>
                <c:pt idx="2996">
                  <c:v>2018.1848</c:v>
                </c:pt>
                <c:pt idx="2997">
                  <c:v>2018.1875</c:v>
                </c:pt>
                <c:pt idx="2998">
                  <c:v>2018.1903</c:v>
                </c:pt>
                <c:pt idx="2999">
                  <c:v>2018.193</c:v>
                </c:pt>
                <c:pt idx="3000">
                  <c:v>2018.1958</c:v>
                </c:pt>
                <c:pt idx="3001">
                  <c:v>2018.1985</c:v>
                </c:pt>
                <c:pt idx="3002">
                  <c:v>2018.2012</c:v>
                </c:pt>
                <c:pt idx="3003">
                  <c:v>2018.204</c:v>
                </c:pt>
                <c:pt idx="3004">
                  <c:v>2018.2067</c:v>
                </c:pt>
                <c:pt idx="3005">
                  <c:v>2018.2094</c:v>
                </c:pt>
                <c:pt idx="3006">
                  <c:v>2018.2121999999999</c:v>
                </c:pt>
                <c:pt idx="3007">
                  <c:v>2018.2148999999999</c:v>
                </c:pt>
                <c:pt idx="3008">
                  <c:v>2018.2176999999999</c:v>
                </c:pt>
                <c:pt idx="3009">
                  <c:v>2018.2203999999999</c:v>
                </c:pt>
                <c:pt idx="3010">
                  <c:v>2018.2230999999999</c:v>
                </c:pt>
                <c:pt idx="3011">
                  <c:v>2018.2258999999999</c:v>
                </c:pt>
                <c:pt idx="3012">
                  <c:v>2018.2312999999999</c:v>
                </c:pt>
                <c:pt idx="3013">
                  <c:v>2018.2340999999999</c:v>
                </c:pt>
                <c:pt idx="3014">
                  <c:v>2018.2367999999999</c:v>
                </c:pt>
                <c:pt idx="3015">
                  <c:v>2018.2396000000001</c:v>
                </c:pt>
                <c:pt idx="3016">
                  <c:v>2018.2422999999999</c:v>
                </c:pt>
                <c:pt idx="3017">
                  <c:v>2018.2478000000001</c:v>
                </c:pt>
                <c:pt idx="3018">
                  <c:v>2018.2505000000001</c:v>
                </c:pt>
                <c:pt idx="3019">
                  <c:v>2018.2533000000001</c:v>
                </c:pt>
                <c:pt idx="3020">
                  <c:v>2018.2560000000001</c:v>
                </c:pt>
                <c:pt idx="3021">
                  <c:v>2018.2587000000001</c:v>
                </c:pt>
                <c:pt idx="3022">
                  <c:v>2018.2615000000001</c:v>
                </c:pt>
                <c:pt idx="3023">
                  <c:v>2018.2642000000001</c:v>
                </c:pt>
                <c:pt idx="3024">
                  <c:v>2018.2669000000001</c:v>
                </c:pt>
                <c:pt idx="3025">
                  <c:v>2018.2697000000001</c:v>
                </c:pt>
                <c:pt idx="3026">
                  <c:v>2018.2724000000001</c:v>
                </c:pt>
                <c:pt idx="3027">
                  <c:v>2018.2752</c:v>
                </c:pt>
                <c:pt idx="3028">
                  <c:v>2018.2779</c:v>
                </c:pt>
                <c:pt idx="3029">
                  <c:v>2018.2806</c:v>
                </c:pt>
                <c:pt idx="3030">
                  <c:v>2018.2834</c:v>
                </c:pt>
                <c:pt idx="3031">
                  <c:v>2018.2861</c:v>
                </c:pt>
                <c:pt idx="3032">
                  <c:v>2018.2888</c:v>
                </c:pt>
                <c:pt idx="3033">
                  <c:v>2018.2916</c:v>
                </c:pt>
                <c:pt idx="3034">
                  <c:v>2018.2943</c:v>
                </c:pt>
                <c:pt idx="3035">
                  <c:v>2018.2971</c:v>
                </c:pt>
                <c:pt idx="3036">
                  <c:v>2018.2998</c:v>
                </c:pt>
                <c:pt idx="3037">
                  <c:v>2018.3025</c:v>
                </c:pt>
                <c:pt idx="3038">
                  <c:v>2018.3053</c:v>
                </c:pt>
                <c:pt idx="3039">
                  <c:v>2018.308</c:v>
                </c:pt>
                <c:pt idx="3040">
                  <c:v>2018.3107</c:v>
                </c:pt>
                <c:pt idx="3041">
                  <c:v>2018.3135</c:v>
                </c:pt>
                <c:pt idx="3042">
                  <c:v>2018.3162</c:v>
                </c:pt>
                <c:pt idx="3043">
                  <c:v>2018.319</c:v>
                </c:pt>
                <c:pt idx="3044">
                  <c:v>2018.3217</c:v>
                </c:pt>
                <c:pt idx="3045">
                  <c:v>2018.3244</c:v>
                </c:pt>
                <c:pt idx="3046">
                  <c:v>2018.3271999999999</c:v>
                </c:pt>
                <c:pt idx="3047">
                  <c:v>2018.3299</c:v>
                </c:pt>
                <c:pt idx="3048">
                  <c:v>2018.3326</c:v>
                </c:pt>
                <c:pt idx="3049">
                  <c:v>2018.3353999999999</c:v>
                </c:pt>
                <c:pt idx="3050">
                  <c:v>2018.3380999999999</c:v>
                </c:pt>
                <c:pt idx="3051">
                  <c:v>2018.3408999999999</c:v>
                </c:pt>
                <c:pt idx="3052">
                  <c:v>2018.3435999999999</c:v>
                </c:pt>
                <c:pt idx="3053">
                  <c:v>2018.3462999999999</c:v>
                </c:pt>
                <c:pt idx="3054">
                  <c:v>2018.3490999999999</c:v>
                </c:pt>
                <c:pt idx="3055">
                  <c:v>2018.3517999999999</c:v>
                </c:pt>
                <c:pt idx="3056">
                  <c:v>2018.3545999999999</c:v>
                </c:pt>
                <c:pt idx="3057">
                  <c:v>2018.3572999999999</c:v>
                </c:pt>
                <c:pt idx="3058">
                  <c:v>2018.36</c:v>
                </c:pt>
                <c:pt idx="3059">
                  <c:v>2018.3628000000001</c:v>
                </c:pt>
                <c:pt idx="3060">
                  <c:v>2018.3655000000001</c:v>
                </c:pt>
                <c:pt idx="3061">
                  <c:v>2018.3681999999999</c:v>
                </c:pt>
                <c:pt idx="3062">
                  <c:v>2018.3710000000001</c:v>
                </c:pt>
                <c:pt idx="3063">
                  <c:v>2018.3737000000001</c:v>
                </c:pt>
                <c:pt idx="3064">
                  <c:v>2018.3765000000001</c:v>
                </c:pt>
                <c:pt idx="3065">
                  <c:v>2018.3792000000001</c:v>
                </c:pt>
                <c:pt idx="3066">
                  <c:v>2018.3819000000001</c:v>
                </c:pt>
                <c:pt idx="3067">
                  <c:v>2018.3847000000001</c:v>
                </c:pt>
                <c:pt idx="3068">
                  <c:v>2018.3874000000001</c:v>
                </c:pt>
                <c:pt idx="3069">
                  <c:v>2018.3901000000001</c:v>
                </c:pt>
                <c:pt idx="3070">
                  <c:v>2018.3929000000001</c:v>
                </c:pt>
                <c:pt idx="3071">
                  <c:v>2018.3956000000001</c:v>
                </c:pt>
                <c:pt idx="3072">
                  <c:v>2018.3984</c:v>
                </c:pt>
                <c:pt idx="3073">
                  <c:v>2018.4011</c:v>
                </c:pt>
                <c:pt idx="3074">
                  <c:v>2018.4038</c:v>
                </c:pt>
                <c:pt idx="3075">
                  <c:v>2018.4066</c:v>
                </c:pt>
                <c:pt idx="3076">
                  <c:v>2018.4093</c:v>
                </c:pt>
                <c:pt idx="3077">
                  <c:v>2018.412</c:v>
                </c:pt>
                <c:pt idx="3078">
                  <c:v>2018.4148</c:v>
                </c:pt>
                <c:pt idx="3079">
                  <c:v>2018.4175</c:v>
                </c:pt>
                <c:pt idx="3080">
                  <c:v>2018.4203</c:v>
                </c:pt>
                <c:pt idx="3081">
                  <c:v>2018.423</c:v>
                </c:pt>
                <c:pt idx="3082">
                  <c:v>2018.4257</c:v>
                </c:pt>
                <c:pt idx="3083">
                  <c:v>2018.4285</c:v>
                </c:pt>
                <c:pt idx="3084">
                  <c:v>2018.4312</c:v>
                </c:pt>
                <c:pt idx="3085">
                  <c:v>2018.4339</c:v>
                </c:pt>
                <c:pt idx="3086">
                  <c:v>2018.4367</c:v>
                </c:pt>
                <c:pt idx="3087">
                  <c:v>2018.4394</c:v>
                </c:pt>
                <c:pt idx="3088">
                  <c:v>2018.4422</c:v>
                </c:pt>
                <c:pt idx="3089">
                  <c:v>2018.4449</c:v>
                </c:pt>
                <c:pt idx="3090">
                  <c:v>2018.4476</c:v>
                </c:pt>
                <c:pt idx="3091">
                  <c:v>2018.4503999999999</c:v>
                </c:pt>
                <c:pt idx="3092">
                  <c:v>2018.4530999999999</c:v>
                </c:pt>
                <c:pt idx="3093">
                  <c:v>2018.4558999999999</c:v>
                </c:pt>
                <c:pt idx="3094">
                  <c:v>2018.4585999999999</c:v>
                </c:pt>
                <c:pt idx="3095">
                  <c:v>2018.4612999999999</c:v>
                </c:pt>
                <c:pt idx="3096">
                  <c:v>2018.4640999999999</c:v>
                </c:pt>
                <c:pt idx="3097">
                  <c:v>2018.4667999999999</c:v>
                </c:pt>
                <c:pt idx="3098">
                  <c:v>2018.4694999999999</c:v>
                </c:pt>
                <c:pt idx="3099">
                  <c:v>2018.4722999999999</c:v>
                </c:pt>
                <c:pt idx="3100">
                  <c:v>2018.4749999999999</c:v>
                </c:pt>
                <c:pt idx="3101">
                  <c:v>2018.4777999999999</c:v>
                </c:pt>
                <c:pt idx="3102">
                  <c:v>2018.4804999999999</c:v>
                </c:pt>
                <c:pt idx="3103">
                  <c:v>2018.4831999999999</c:v>
                </c:pt>
                <c:pt idx="3104">
                  <c:v>2018.4860000000001</c:v>
                </c:pt>
                <c:pt idx="3105">
                  <c:v>2018.4887000000001</c:v>
                </c:pt>
                <c:pt idx="3106">
                  <c:v>2018.4914000000001</c:v>
                </c:pt>
                <c:pt idx="3107">
                  <c:v>2018.4942000000001</c:v>
                </c:pt>
                <c:pt idx="3108">
                  <c:v>2018.4969000000001</c:v>
                </c:pt>
                <c:pt idx="3109">
                  <c:v>2018.4997000000001</c:v>
                </c:pt>
                <c:pt idx="3110">
                  <c:v>2018.5024000000001</c:v>
                </c:pt>
                <c:pt idx="3111">
                  <c:v>2018.5051000000001</c:v>
                </c:pt>
                <c:pt idx="3112">
                  <c:v>2018.5079000000001</c:v>
                </c:pt>
                <c:pt idx="3113">
                  <c:v>2018.5106000000001</c:v>
                </c:pt>
                <c:pt idx="3114">
                  <c:v>2018.5133000000001</c:v>
                </c:pt>
                <c:pt idx="3115">
                  <c:v>2018.5161000000001</c:v>
                </c:pt>
                <c:pt idx="3116">
                  <c:v>2018.5188000000001</c:v>
                </c:pt>
                <c:pt idx="3117">
                  <c:v>2018.5216</c:v>
                </c:pt>
                <c:pt idx="3118">
                  <c:v>2018.5243</c:v>
                </c:pt>
                <c:pt idx="3119">
                  <c:v>2018.527</c:v>
                </c:pt>
                <c:pt idx="3120">
                  <c:v>2018.5298</c:v>
                </c:pt>
                <c:pt idx="3121">
                  <c:v>2018.5325</c:v>
                </c:pt>
                <c:pt idx="3122">
                  <c:v>2018.5352</c:v>
                </c:pt>
                <c:pt idx="3123">
                  <c:v>2018.538</c:v>
                </c:pt>
                <c:pt idx="3124">
                  <c:v>2018.5407</c:v>
                </c:pt>
                <c:pt idx="3125">
                  <c:v>2018.5435</c:v>
                </c:pt>
                <c:pt idx="3126">
                  <c:v>2018.5462</c:v>
                </c:pt>
                <c:pt idx="3127">
                  <c:v>2018.5489</c:v>
                </c:pt>
                <c:pt idx="3128">
                  <c:v>2018.5517</c:v>
                </c:pt>
                <c:pt idx="3129">
                  <c:v>2018.5544</c:v>
                </c:pt>
                <c:pt idx="3130">
                  <c:v>2018.5572</c:v>
                </c:pt>
                <c:pt idx="3131">
                  <c:v>2018.5599</c:v>
                </c:pt>
                <c:pt idx="3132">
                  <c:v>2018.5626</c:v>
                </c:pt>
                <c:pt idx="3133">
                  <c:v>2018.5654</c:v>
                </c:pt>
                <c:pt idx="3134">
                  <c:v>2018.5681</c:v>
                </c:pt>
                <c:pt idx="3135">
                  <c:v>2018.5708</c:v>
                </c:pt>
                <c:pt idx="3136">
                  <c:v>2018.5735999999999</c:v>
                </c:pt>
                <c:pt idx="3137">
                  <c:v>2018.5762999999999</c:v>
                </c:pt>
                <c:pt idx="3138">
                  <c:v>2018.5790999999999</c:v>
                </c:pt>
                <c:pt idx="3139">
                  <c:v>2018.5817999999999</c:v>
                </c:pt>
                <c:pt idx="3140">
                  <c:v>2018.5844999999999</c:v>
                </c:pt>
                <c:pt idx="3141">
                  <c:v>2018.5872999999999</c:v>
                </c:pt>
                <c:pt idx="3142">
                  <c:v>2018.59</c:v>
                </c:pt>
                <c:pt idx="3143">
                  <c:v>2018.5926999999999</c:v>
                </c:pt>
                <c:pt idx="3144">
                  <c:v>2018.5954999999999</c:v>
                </c:pt>
                <c:pt idx="3145">
                  <c:v>2018.5981999999999</c:v>
                </c:pt>
                <c:pt idx="3146">
                  <c:v>2018.6010000000001</c:v>
                </c:pt>
                <c:pt idx="3147">
                  <c:v>2018.6036999999999</c:v>
                </c:pt>
                <c:pt idx="3148">
                  <c:v>2018.6063999999999</c:v>
                </c:pt>
                <c:pt idx="3149">
                  <c:v>2018.6092000000001</c:v>
                </c:pt>
                <c:pt idx="3150">
                  <c:v>2018.6119000000001</c:v>
                </c:pt>
                <c:pt idx="3151">
                  <c:v>2018.6146000000001</c:v>
                </c:pt>
                <c:pt idx="3152">
                  <c:v>2018.6174000000001</c:v>
                </c:pt>
                <c:pt idx="3153">
                  <c:v>2018.6201000000001</c:v>
                </c:pt>
                <c:pt idx="3154">
                  <c:v>2018.6229000000001</c:v>
                </c:pt>
                <c:pt idx="3155">
                  <c:v>2018.6256000000001</c:v>
                </c:pt>
                <c:pt idx="3156">
                  <c:v>2018.6283000000001</c:v>
                </c:pt>
                <c:pt idx="3157">
                  <c:v>2018.6311000000001</c:v>
                </c:pt>
                <c:pt idx="3158">
                  <c:v>2018.6338000000001</c:v>
                </c:pt>
                <c:pt idx="3159">
                  <c:v>2018.6366</c:v>
                </c:pt>
                <c:pt idx="3160">
                  <c:v>2018.6393</c:v>
                </c:pt>
                <c:pt idx="3161">
                  <c:v>2018.6420000000001</c:v>
                </c:pt>
                <c:pt idx="3162">
                  <c:v>2018.6448</c:v>
                </c:pt>
                <c:pt idx="3163">
                  <c:v>2018.6475</c:v>
                </c:pt>
                <c:pt idx="3164">
                  <c:v>2018.6502</c:v>
                </c:pt>
                <c:pt idx="3165">
                  <c:v>2018.653</c:v>
                </c:pt>
                <c:pt idx="3166">
                  <c:v>2018.6557</c:v>
                </c:pt>
                <c:pt idx="3167">
                  <c:v>2018.6585</c:v>
                </c:pt>
                <c:pt idx="3168">
                  <c:v>2018.6612</c:v>
                </c:pt>
                <c:pt idx="3169">
                  <c:v>2018.6639</c:v>
                </c:pt>
                <c:pt idx="3170">
                  <c:v>2018.6667</c:v>
                </c:pt>
                <c:pt idx="3171">
                  <c:v>2018.6694</c:v>
                </c:pt>
                <c:pt idx="3172">
                  <c:v>2018.6721</c:v>
                </c:pt>
                <c:pt idx="3173">
                  <c:v>2018.6749</c:v>
                </c:pt>
                <c:pt idx="3174">
                  <c:v>2018.6776</c:v>
                </c:pt>
                <c:pt idx="3175">
                  <c:v>2018.6804</c:v>
                </c:pt>
                <c:pt idx="3176">
                  <c:v>2018.6831</c:v>
                </c:pt>
                <c:pt idx="3177">
                  <c:v>2018.6858</c:v>
                </c:pt>
                <c:pt idx="3178">
                  <c:v>2018.6886</c:v>
                </c:pt>
                <c:pt idx="3179">
                  <c:v>2018.6913</c:v>
                </c:pt>
                <c:pt idx="3180">
                  <c:v>2018.694</c:v>
                </c:pt>
                <c:pt idx="3181">
                  <c:v>2018.6967999999999</c:v>
                </c:pt>
                <c:pt idx="3182">
                  <c:v>2018.6994999999999</c:v>
                </c:pt>
                <c:pt idx="3183">
                  <c:v>2018.7022999999999</c:v>
                </c:pt>
                <c:pt idx="3184">
                  <c:v>2018.7049999999999</c:v>
                </c:pt>
                <c:pt idx="3185">
                  <c:v>2018.7076999999999</c:v>
                </c:pt>
                <c:pt idx="3186">
                  <c:v>2018.7104999999999</c:v>
                </c:pt>
                <c:pt idx="3187">
                  <c:v>2018.7131999999999</c:v>
                </c:pt>
                <c:pt idx="3188">
                  <c:v>2018.7158999999999</c:v>
                </c:pt>
                <c:pt idx="3189">
                  <c:v>2018.7186999999999</c:v>
                </c:pt>
                <c:pt idx="3190">
                  <c:v>2018.7213999999999</c:v>
                </c:pt>
                <c:pt idx="3191">
                  <c:v>2018.7242000000001</c:v>
                </c:pt>
                <c:pt idx="3192">
                  <c:v>2018.7268999999999</c:v>
                </c:pt>
                <c:pt idx="3193">
                  <c:v>2018.7295999999999</c:v>
                </c:pt>
                <c:pt idx="3194">
                  <c:v>2018.7324000000001</c:v>
                </c:pt>
                <c:pt idx="3195">
                  <c:v>2018.7351000000001</c:v>
                </c:pt>
                <c:pt idx="3196">
                  <c:v>2018.7379000000001</c:v>
                </c:pt>
                <c:pt idx="3197">
                  <c:v>2018.7406000000001</c:v>
                </c:pt>
                <c:pt idx="3198">
                  <c:v>2018.7433000000001</c:v>
                </c:pt>
                <c:pt idx="3199">
                  <c:v>2018.7461000000001</c:v>
                </c:pt>
                <c:pt idx="3200">
                  <c:v>2018.7488000000001</c:v>
                </c:pt>
                <c:pt idx="3201">
                  <c:v>2018.7515000000001</c:v>
                </c:pt>
                <c:pt idx="3202">
                  <c:v>2018.7543000000001</c:v>
                </c:pt>
                <c:pt idx="3203">
                  <c:v>2018.7570000000001</c:v>
                </c:pt>
                <c:pt idx="3204">
                  <c:v>2018.7598</c:v>
                </c:pt>
                <c:pt idx="3205">
                  <c:v>2018.7625</c:v>
                </c:pt>
                <c:pt idx="3206">
                  <c:v>2018.7652</c:v>
                </c:pt>
                <c:pt idx="3207">
                  <c:v>2018.768</c:v>
                </c:pt>
                <c:pt idx="3208">
                  <c:v>2018.7707</c:v>
                </c:pt>
                <c:pt idx="3209">
                  <c:v>2018.7734</c:v>
                </c:pt>
                <c:pt idx="3210">
                  <c:v>2018.7762</c:v>
                </c:pt>
                <c:pt idx="3211">
                  <c:v>2018.7789</c:v>
                </c:pt>
                <c:pt idx="3212">
                  <c:v>2018.7817</c:v>
                </c:pt>
                <c:pt idx="3213">
                  <c:v>2018.7844</c:v>
                </c:pt>
                <c:pt idx="3214">
                  <c:v>2018.7871</c:v>
                </c:pt>
                <c:pt idx="3215">
                  <c:v>2018.7899</c:v>
                </c:pt>
                <c:pt idx="3216">
                  <c:v>2018.7926</c:v>
                </c:pt>
                <c:pt idx="3217">
                  <c:v>2018.7953</c:v>
                </c:pt>
                <c:pt idx="3218">
                  <c:v>2018.7981</c:v>
                </c:pt>
                <c:pt idx="3219">
                  <c:v>2018.8008</c:v>
                </c:pt>
                <c:pt idx="3220">
                  <c:v>2018.8036</c:v>
                </c:pt>
                <c:pt idx="3221">
                  <c:v>2018.8063</c:v>
                </c:pt>
                <c:pt idx="3222">
                  <c:v>2018.809</c:v>
                </c:pt>
                <c:pt idx="3223">
                  <c:v>2018.8117999999999</c:v>
                </c:pt>
                <c:pt idx="3224">
                  <c:v>2018.8145</c:v>
                </c:pt>
                <c:pt idx="3225">
                  <c:v>2018.8172</c:v>
                </c:pt>
                <c:pt idx="3226">
                  <c:v>2018.82</c:v>
                </c:pt>
                <c:pt idx="3227">
                  <c:v>2018.8226999999999</c:v>
                </c:pt>
                <c:pt idx="3228">
                  <c:v>2018.8254999999999</c:v>
                </c:pt>
                <c:pt idx="3229">
                  <c:v>2018.8281999999999</c:v>
                </c:pt>
                <c:pt idx="3230">
                  <c:v>2018.8308999999999</c:v>
                </c:pt>
                <c:pt idx="3231">
                  <c:v>2018.8336999999999</c:v>
                </c:pt>
                <c:pt idx="3232">
                  <c:v>2018.8363999999999</c:v>
                </c:pt>
                <c:pt idx="3233">
                  <c:v>2018.8391999999999</c:v>
                </c:pt>
                <c:pt idx="3234">
                  <c:v>2018.8418999999999</c:v>
                </c:pt>
                <c:pt idx="3235">
                  <c:v>2018.8445999999999</c:v>
                </c:pt>
                <c:pt idx="3236">
                  <c:v>2018.8474000000001</c:v>
                </c:pt>
                <c:pt idx="3237">
                  <c:v>2018.8501000000001</c:v>
                </c:pt>
                <c:pt idx="3238">
                  <c:v>2018.8527999999999</c:v>
                </c:pt>
                <c:pt idx="3239">
                  <c:v>2018.8556000000001</c:v>
                </c:pt>
                <c:pt idx="3240">
                  <c:v>2018.8583000000001</c:v>
                </c:pt>
                <c:pt idx="3241">
                  <c:v>2018.8611000000001</c:v>
                </c:pt>
                <c:pt idx="3242">
                  <c:v>2018.8638000000001</c:v>
                </c:pt>
                <c:pt idx="3243">
                  <c:v>2018.8665000000001</c:v>
                </c:pt>
                <c:pt idx="3244">
                  <c:v>2018.8693000000001</c:v>
                </c:pt>
                <c:pt idx="3245">
                  <c:v>2018.8720000000001</c:v>
                </c:pt>
                <c:pt idx="3246">
                  <c:v>2018.8747000000001</c:v>
                </c:pt>
                <c:pt idx="3247">
                  <c:v>2018.8775000000001</c:v>
                </c:pt>
                <c:pt idx="3248">
                  <c:v>2018.8802000000001</c:v>
                </c:pt>
                <c:pt idx="3249">
                  <c:v>2018.883</c:v>
                </c:pt>
                <c:pt idx="3250">
                  <c:v>2018.8857</c:v>
                </c:pt>
                <c:pt idx="3251">
                  <c:v>2018.8884</c:v>
                </c:pt>
                <c:pt idx="3252">
                  <c:v>2018.8912</c:v>
                </c:pt>
                <c:pt idx="3253">
                  <c:v>2018.8939</c:v>
                </c:pt>
                <c:pt idx="3254">
                  <c:v>2018.8966</c:v>
                </c:pt>
                <c:pt idx="3255">
                  <c:v>2018.8994</c:v>
                </c:pt>
                <c:pt idx="3256">
                  <c:v>2018.9021</c:v>
                </c:pt>
                <c:pt idx="3257">
                  <c:v>2018.9049</c:v>
                </c:pt>
                <c:pt idx="3258">
                  <c:v>2018.9076</c:v>
                </c:pt>
                <c:pt idx="3259">
                  <c:v>2018.9103</c:v>
                </c:pt>
                <c:pt idx="3260">
                  <c:v>2018.9131</c:v>
                </c:pt>
                <c:pt idx="3261">
                  <c:v>2018.9158</c:v>
                </c:pt>
                <c:pt idx="3262">
                  <c:v>2018.9185</c:v>
                </c:pt>
                <c:pt idx="3263">
                  <c:v>2018.9213</c:v>
                </c:pt>
                <c:pt idx="3264">
                  <c:v>2018.924</c:v>
                </c:pt>
                <c:pt idx="3265">
                  <c:v>2018.9268</c:v>
                </c:pt>
                <c:pt idx="3266">
                  <c:v>2018.9295</c:v>
                </c:pt>
                <c:pt idx="3267">
                  <c:v>2018.9322</c:v>
                </c:pt>
                <c:pt idx="3268">
                  <c:v>2018.9349999999999</c:v>
                </c:pt>
                <c:pt idx="3269">
                  <c:v>2018.9376999999999</c:v>
                </c:pt>
                <c:pt idx="3270">
                  <c:v>2018.9404999999999</c:v>
                </c:pt>
                <c:pt idx="3271">
                  <c:v>2018.9431999999999</c:v>
                </c:pt>
                <c:pt idx="3272">
                  <c:v>2018.9458999999999</c:v>
                </c:pt>
                <c:pt idx="3273">
                  <c:v>2018.9486999999999</c:v>
                </c:pt>
                <c:pt idx="3274">
                  <c:v>2018.9513999999999</c:v>
                </c:pt>
                <c:pt idx="3275">
                  <c:v>2018.9540999999999</c:v>
                </c:pt>
                <c:pt idx="3276">
                  <c:v>2018.9568999999999</c:v>
                </c:pt>
                <c:pt idx="3277">
                  <c:v>2018.9595999999999</c:v>
                </c:pt>
                <c:pt idx="3278">
                  <c:v>2018.9623999999999</c:v>
                </c:pt>
                <c:pt idx="3279">
                  <c:v>2018.9650999999999</c:v>
                </c:pt>
                <c:pt idx="3280">
                  <c:v>2018.9677999999999</c:v>
                </c:pt>
                <c:pt idx="3281">
                  <c:v>2018.9706000000001</c:v>
                </c:pt>
                <c:pt idx="3282">
                  <c:v>2018.9733000000001</c:v>
                </c:pt>
                <c:pt idx="3283">
                  <c:v>2018.9760000000001</c:v>
                </c:pt>
                <c:pt idx="3284">
                  <c:v>2018.9788000000001</c:v>
                </c:pt>
                <c:pt idx="3285">
                  <c:v>2018.9815000000001</c:v>
                </c:pt>
                <c:pt idx="3286">
                  <c:v>2018.9843000000001</c:v>
                </c:pt>
                <c:pt idx="3287">
                  <c:v>2018.9870000000001</c:v>
                </c:pt>
                <c:pt idx="3288">
                  <c:v>2018.9897000000001</c:v>
                </c:pt>
                <c:pt idx="3289">
                  <c:v>2018.9925000000001</c:v>
                </c:pt>
                <c:pt idx="3290">
                  <c:v>2018.9952000000001</c:v>
                </c:pt>
                <c:pt idx="3291">
                  <c:v>2018.9979000000001</c:v>
                </c:pt>
                <c:pt idx="3292">
                  <c:v>2019.0007000000001</c:v>
                </c:pt>
                <c:pt idx="3293">
                  <c:v>2019.0034000000001</c:v>
                </c:pt>
                <c:pt idx="3294">
                  <c:v>2019.0062</c:v>
                </c:pt>
                <c:pt idx="3295">
                  <c:v>2019.0089</c:v>
                </c:pt>
                <c:pt idx="3296">
                  <c:v>2019.0116</c:v>
                </c:pt>
                <c:pt idx="3297">
                  <c:v>2019.0144</c:v>
                </c:pt>
                <c:pt idx="3298">
                  <c:v>2019.0171</c:v>
                </c:pt>
                <c:pt idx="3299">
                  <c:v>2019.0198</c:v>
                </c:pt>
                <c:pt idx="3300">
                  <c:v>2019.0226</c:v>
                </c:pt>
                <c:pt idx="3301">
                  <c:v>2019.0253</c:v>
                </c:pt>
                <c:pt idx="3302">
                  <c:v>2019.0281</c:v>
                </c:pt>
                <c:pt idx="3303">
                  <c:v>2019.0308</c:v>
                </c:pt>
                <c:pt idx="3304">
                  <c:v>2019.0335</c:v>
                </c:pt>
                <c:pt idx="3305">
                  <c:v>2019.0363</c:v>
                </c:pt>
                <c:pt idx="3306">
                  <c:v>2019.039</c:v>
                </c:pt>
                <c:pt idx="3307">
                  <c:v>2019.0418</c:v>
                </c:pt>
                <c:pt idx="3308">
                  <c:v>2019.0445</c:v>
                </c:pt>
                <c:pt idx="3309">
                  <c:v>2019.0472</c:v>
                </c:pt>
                <c:pt idx="3310">
                  <c:v>2019.05</c:v>
                </c:pt>
                <c:pt idx="3311">
                  <c:v>2019.0527</c:v>
                </c:pt>
                <c:pt idx="3312">
                  <c:v>2019.0554</c:v>
                </c:pt>
                <c:pt idx="3313">
                  <c:v>2019.0581999999999</c:v>
                </c:pt>
                <c:pt idx="3314">
                  <c:v>2019.0608999999999</c:v>
                </c:pt>
                <c:pt idx="3315">
                  <c:v>2019.0636999999999</c:v>
                </c:pt>
                <c:pt idx="3316">
                  <c:v>2019.0663999999999</c:v>
                </c:pt>
                <c:pt idx="3317">
                  <c:v>2019.0690999999999</c:v>
                </c:pt>
                <c:pt idx="3318">
                  <c:v>2019.0718999999999</c:v>
                </c:pt>
                <c:pt idx="3319">
                  <c:v>2019.0745999999999</c:v>
                </c:pt>
                <c:pt idx="3320">
                  <c:v>2019.0772999999999</c:v>
                </c:pt>
                <c:pt idx="3321">
                  <c:v>2019.0800999999999</c:v>
                </c:pt>
                <c:pt idx="3322">
                  <c:v>2019.0827999999999</c:v>
                </c:pt>
                <c:pt idx="3323">
                  <c:v>2019.0856000000001</c:v>
                </c:pt>
                <c:pt idx="3324">
                  <c:v>2019.0882999999999</c:v>
                </c:pt>
                <c:pt idx="3325">
                  <c:v>2019.0909999999999</c:v>
                </c:pt>
                <c:pt idx="3326">
                  <c:v>2019.0938000000001</c:v>
                </c:pt>
                <c:pt idx="3327">
                  <c:v>2019.0965000000001</c:v>
                </c:pt>
                <c:pt idx="3328">
                  <c:v>2019.0992000000001</c:v>
                </c:pt>
                <c:pt idx="3329">
                  <c:v>2019.1020000000001</c:v>
                </c:pt>
                <c:pt idx="3330">
                  <c:v>2019.1047000000001</c:v>
                </c:pt>
                <c:pt idx="3331">
                  <c:v>2019.1075000000001</c:v>
                </c:pt>
                <c:pt idx="3332">
                  <c:v>2019.1102000000001</c:v>
                </c:pt>
                <c:pt idx="3333">
                  <c:v>2019.1129000000001</c:v>
                </c:pt>
                <c:pt idx="3334">
                  <c:v>2019.1157000000001</c:v>
                </c:pt>
                <c:pt idx="3335">
                  <c:v>2019.1184000000001</c:v>
                </c:pt>
                <c:pt idx="3336">
                  <c:v>2019.1211000000001</c:v>
                </c:pt>
                <c:pt idx="3337">
                  <c:v>2019.1239</c:v>
                </c:pt>
                <c:pt idx="3338">
                  <c:v>2019.1266000000001</c:v>
                </c:pt>
                <c:pt idx="3339">
                  <c:v>2019.1294</c:v>
                </c:pt>
                <c:pt idx="3340">
                  <c:v>2019.1321</c:v>
                </c:pt>
                <c:pt idx="3341">
                  <c:v>2019.1348</c:v>
                </c:pt>
                <c:pt idx="3342">
                  <c:v>2019.1376</c:v>
                </c:pt>
                <c:pt idx="3343">
                  <c:v>2019.1403</c:v>
                </c:pt>
                <c:pt idx="3344">
                  <c:v>2019.1431</c:v>
                </c:pt>
                <c:pt idx="3345">
                  <c:v>2019.1458</c:v>
                </c:pt>
                <c:pt idx="3346">
                  <c:v>2019.1485</c:v>
                </c:pt>
                <c:pt idx="3347">
                  <c:v>2019.1513</c:v>
                </c:pt>
                <c:pt idx="3348">
                  <c:v>2019.154</c:v>
                </c:pt>
                <c:pt idx="3349">
                  <c:v>2019.1567</c:v>
                </c:pt>
                <c:pt idx="3350">
                  <c:v>2019.1595</c:v>
                </c:pt>
                <c:pt idx="3351">
                  <c:v>2019.1622</c:v>
                </c:pt>
                <c:pt idx="3352">
                  <c:v>2019.165</c:v>
                </c:pt>
                <c:pt idx="3353">
                  <c:v>2019.1677</c:v>
                </c:pt>
                <c:pt idx="3354">
                  <c:v>2019.1704</c:v>
                </c:pt>
                <c:pt idx="3355">
                  <c:v>2019.1732</c:v>
                </c:pt>
                <c:pt idx="3356">
                  <c:v>2019.1759</c:v>
                </c:pt>
                <c:pt idx="3357">
                  <c:v>2019.1786</c:v>
                </c:pt>
                <c:pt idx="3358">
                  <c:v>2019.1813999999999</c:v>
                </c:pt>
                <c:pt idx="3359">
                  <c:v>2019.1840999999999</c:v>
                </c:pt>
                <c:pt idx="3360">
                  <c:v>2019.1868999999999</c:v>
                </c:pt>
                <c:pt idx="3361">
                  <c:v>2019.1895999999999</c:v>
                </c:pt>
                <c:pt idx="3362">
                  <c:v>2019.1922999999999</c:v>
                </c:pt>
                <c:pt idx="3363">
                  <c:v>2019.1950999999999</c:v>
                </c:pt>
                <c:pt idx="3364">
                  <c:v>2019.1977999999999</c:v>
                </c:pt>
                <c:pt idx="3365">
                  <c:v>2019.2004999999999</c:v>
                </c:pt>
                <c:pt idx="3366">
                  <c:v>2019.2032999999999</c:v>
                </c:pt>
                <c:pt idx="3367">
                  <c:v>2019.2059999999999</c:v>
                </c:pt>
                <c:pt idx="3368">
                  <c:v>2019.2088000000001</c:v>
                </c:pt>
                <c:pt idx="3369">
                  <c:v>2019.2114999999999</c:v>
                </c:pt>
                <c:pt idx="3370">
                  <c:v>2019.2141999999999</c:v>
                </c:pt>
                <c:pt idx="3371">
                  <c:v>2019.2170000000001</c:v>
                </c:pt>
                <c:pt idx="3372">
                  <c:v>2019.2197000000001</c:v>
                </c:pt>
                <c:pt idx="3373">
                  <c:v>2019.2225000000001</c:v>
                </c:pt>
                <c:pt idx="3374">
                  <c:v>2019.2252000000001</c:v>
                </c:pt>
                <c:pt idx="3375">
                  <c:v>2019.2279000000001</c:v>
                </c:pt>
                <c:pt idx="3376">
                  <c:v>2019.2307000000001</c:v>
                </c:pt>
                <c:pt idx="3377">
                  <c:v>2019.2334000000001</c:v>
                </c:pt>
                <c:pt idx="3378">
                  <c:v>2019.2361000000001</c:v>
                </c:pt>
                <c:pt idx="3379">
                  <c:v>2019.2389000000001</c:v>
                </c:pt>
                <c:pt idx="3380">
                  <c:v>2019.2416000000001</c:v>
                </c:pt>
                <c:pt idx="3381">
                  <c:v>2019.2444</c:v>
                </c:pt>
                <c:pt idx="3382">
                  <c:v>2019.2471</c:v>
                </c:pt>
                <c:pt idx="3383">
                  <c:v>2019.2498000000001</c:v>
                </c:pt>
                <c:pt idx="3384">
                  <c:v>2019.2526</c:v>
                </c:pt>
                <c:pt idx="3385">
                  <c:v>2019.2553</c:v>
                </c:pt>
                <c:pt idx="3386">
                  <c:v>2019.258</c:v>
                </c:pt>
                <c:pt idx="3387">
                  <c:v>2019.2608</c:v>
                </c:pt>
                <c:pt idx="3388">
                  <c:v>2019.2635</c:v>
                </c:pt>
                <c:pt idx="3389">
                  <c:v>2019.2663</c:v>
                </c:pt>
                <c:pt idx="3390">
                  <c:v>2019.269</c:v>
                </c:pt>
                <c:pt idx="3391">
                  <c:v>2019.2717</c:v>
                </c:pt>
                <c:pt idx="3392">
                  <c:v>2019.2745</c:v>
                </c:pt>
                <c:pt idx="3393">
                  <c:v>2019.2772</c:v>
                </c:pt>
                <c:pt idx="3394">
                  <c:v>2019.2799</c:v>
                </c:pt>
                <c:pt idx="3395">
                  <c:v>2019.2827</c:v>
                </c:pt>
                <c:pt idx="3396">
                  <c:v>2019.2854</c:v>
                </c:pt>
                <c:pt idx="3397">
                  <c:v>2019.2882</c:v>
                </c:pt>
                <c:pt idx="3398">
                  <c:v>2019.2909</c:v>
                </c:pt>
                <c:pt idx="3399">
                  <c:v>2019.2936</c:v>
                </c:pt>
                <c:pt idx="3400">
                  <c:v>2019.2963999999999</c:v>
                </c:pt>
                <c:pt idx="3401">
                  <c:v>2019.2991</c:v>
                </c:pt>
                <c:pt idx="3402">
                  <c:v>2019.3018</c:v>
                </c:pt>
                <c:pt idx="3403">
                  <c:v>2019.3045999999999</c:v>
                </c:pt>
                <c:pt idx="3404">
                  <c:v>2019.3072999999999</c:v>
                </c:pt>
                <c:pt idx="3405">
                  <c:v>2019.3127999999999</c:v>
                </c:pt>
                <c:pt idx="3406">
                  <c:v>2019.3154999999999</c:v>
                </c:pt>
                <c:pt idx="3407">
                  <c:v>2019.3182999999999</c:v>
                </c:pt>
                <c:pt idx="3408">
                  <c:v>2019.3209999999999</c:v>
                </c:pt>
                <c:pt idx="3409">
                  <c:v>2019.3237999999999</c:v>
                </c:pt>
                <c:pt idx="3410">
                  <c:v>2019.3264999999999</c:v>
                </c:pt>
                <c:pt idx="3411">
                  <c:v>2019.3291999999999</c:v>
                </c:pt>
                <c:pt idx="3412">
                  <c:v>2019.3320000000001</c:v>
                </c:pt>
                <c:pt idx="3413">
                  <c:v>2019.3347000000001</c:v>
                </c:pt>
                <c:pt idx="3414">
                  <c:v>2019.3373999999999</c:v>
                </c:pt>
                <c:pt idx="3415">
                  <c:v>2019.3402000000001</c:v>
                </c:pt>
                <c:pt idx="3416">
                  <c:v>2019.3429000000001</c:v>
                </c:pt>
                <c:pt idx="3417">
                  <c:v>2019.3457000000001</c:v>
                </c:pt>
                <c:pt idx="3418">
                  <c:v>2019.3484000000001</c:v>
                </c:pt>
                <c:pt idx="3419">
                  <c:v>2019.3511000000001</c:v>
                </c:pt>
                <c:pt idx="3420">
                  <c:v>2019.3539000000001</c:v>
                </c:pt>
                <c:pt idx="3421">
                  <c:v>2019.3566000000001</c:v>
                </c:pt>
                <c:pt idx="3422">
                  <c:v>2019.3593000000001</c:v>
                </c:pt>
                <c:pt idx="3423">
                  <c:v>2019.3621000000001</c:v>
                </c:pt>
                <c:pt idx="3424">
                  <c:v>2019.3648000000001</c:v>
                </c:pt>
                <c:pt idx="3425">
                  <c:v>2019.3676</c:v>
                </c:pt>
                <c:pt idx="3426">
                  <c:v>2019.3703</c:v>
                </c:pt>
                <c:pt idx="3427">
                  <c:v>2019.373</c:v>
                </c:pt>
              </c:numCache>
            </c:numRef>
          </c:xVal>
          <c:yVal>
            <c:numRef>
              <c:f>LBIB!$D$7:$D$3434</c:f>
              <c:numCache>
                <c:formatCode>General</c:formatCode>
                <c:ptCount val="3428"/>
                <c:pt idx="0">
                  <c:v>476.72099999999972</c:v>
                </c:pt>
                <c:pt idx="1">
                  <c:v>474.45600000000002</c:v>
                </c:pt>
                <c:pt idx="2">
                  <c:v>478.19</c:v>
                </c:pt>
                <c:pt idx="3">
                  <c:v>480.10199999999992</c:v>
                </c:pt>
                <c:pt idx="4">
                  <c:v>473.65600000000001</c:v>
                </c:pt>
                <c:pt idx="5">
                  <c:v>477.85500000000002</c:v>
                </c:pt>
                <c:pt idx="6">
                  <c:v>479.05500000000001</c:v>
                </c:pt>
                <c:pt idx="7">
                  <c:v>477.78099999999972</c:v>
                </c:pt>
                <c:pt idx="8">
                  <c:v>478.62799999999999</c:v>
                </c:pt>
                <c:pt idx="9">
                  <c:v>479.13200000000001</c:v>
                </c:pt>
                <c:pt idx="10">
                  <c:v>487.66500000000002</c:v>
                </c:pt>
                <c:pt idx="11">
                  <c:v>483.88599999999991</c:v>
                </c:pt>
                <c:pt idx="12">
                  <c:v>486.94499999999999</c:v>
                </c:pt>
                <c:pt idx="13">
                  <c:v>482.34300000000002</c:v>
                </c:pt>
                <c:pt idx="14">
                  <c:v>483.89400000000001</c:v>
                </c:pt>
                <c:pt idx="15">
                  <c:v>487.47099999999972</c:v>
                </c:pt>
                <c:pt idx="16">
                  <c:v>488.36700000000002</c:v>
                </c:pt>
                <c:pt idx="17">
                  <c:v>487.09199999999998</c:v>
                </c:pt>
                <c:pt idx="18">
                  <c:v>482.43900000000002</c:v>
                </c:pt>
                <c:pt idx="19">
                  <c:v>480.48099999999971</c:v>
                </c:pt>
                <c:pt idx="20">
                  <c:v>482.78899999999999</c:v>
                </c:pt>
                <c:pt idx="21">
                  <c:v>480.78800000000001</c:v>
                </c:pt>
                <c:pt idx="22">
                  <c:v>478.07</c:v>
                </c:pt>
                <c:pt idx="23">
                  <c:v>476.31200000000001</c:v>
                </c:pt>
                <c:pt idx="24">
                  <c:v>479.17500000000001</c:v>
                </c:pt>
                <c:pt idx="25">
                  <c:v>479.041</c:v>
                </c:pt>
                <c:pt idx="26">
                  <c:v>479.19499999999999</c:v>
                </c:pt>
                <c:pt idx="27">
                  <c:v>487.839</c:v>
                </c:pt>
                <c:pt idx="28">
                  <c:v>476.7219999999997</c:v>
                </c:pt>
                <c:pt idx="29">
                  <c:v>478.50799999999992</c:v>
                </c:pt>
                <c:pt idx="30">
                  <c:v>480.48299999999972</c:v>
                </c:pt>
                <c:pt idx="31">
                  <c:v>478.23899999999998</c:v>
                </c:pt>
                <c:pt idx="32">
                  <c:v>477.44299999999993</c:v>
                </c:pt>
                <c:pt idx="33">
                  <c:v>484.42799999999971</c:v>
                </c:pt>
                <c:pt idx="34">
                  <c:v>480.065</c:v>
                </c:pt>
                <c:pt idx="35">
                  <c:v>482.18699999999973</c:v>
                </c:pt>
                <c:pt idx="36">
                  <c:v>476.97299999999967</c:v>
                </c:pt>
                <c:pt idx="37">
                  <c:v>475.4189999999997</c:v>
                </c:pt>
                <c:pt idx="38">
                  <c:v>477.12599999999992</c:v>
                </c:pt>
                <c:pt idx="39">
                  <c:v>474.12700000000001</c:v>
                </c:pt>
                <c:pt idx="40">
                  <c:v>477.18200000000002</c:v>
                </c:pt>
                <c:pt idx="41">
                  <c:v>475.9</c:v>
                </c:pt>
                <c:pt idx="42">
                  <c:v>478.21799999999968</c:v>
                </c:pt>
                <c:pt idx="43">
                  <c:v>471.95699999999971</c:v>
                </c:pt>
                <c:pt idx="44">
                  <c:v>475.142</c:v>
                </c:pt>
                <c:pt idx="45">
                  <c:v>475.774</c:v>
                </c:pt>
                <c:pt idx="46">
                  <c:v>473.84399999999999</c:v>
                </c:pt>
                <c:pt idx="47">
                  <c:v>471.43900000000002</c:v>
                </c:pt>
                <c:pt idx="48">
                  <c:v>473.35300000000001</c:v>
                </c:pt>
                <c:pt idx="49">
                  <c:v>470.11</c:v>
                </c:pt>
                <c:pt idx="50">
                  <c:v>475.08800000000002</c:v>
                </c:pt>
                <c:pt idx="51">
                  <c:v>472.17</c:v>
                </c:pt>
                <c:pt idx="52">
                  <c:v>469.25</c:v>
                </c:pt>
                <c:pt idx="53">
                  <c:v>468.47800000000001</c:v>
                </c:pt>
                <c:pt idx="54">
                  <c:v>471.09100000000001</c:v>
                </c:pt>
                <c:pt idx="55">
                  <c:v>469.42899999999969</c:v>
                </c:pt>
                <c:pt idx="56">
                  <c:v>475.90599999999972</c:v>
                </c:pt>
                <c:pt idx="57">
                  <c:v>472.34</c:v>
                </c:pt>
                <c:pt idx="58">
                  <c:v>478.30099999999999</c:v>
                </c:pt>
                <c:pt idx="59">
                  <c:v>484.74</c:v>
                </c:pt>
                <c:pt idx="60">
                  <c:v>480.94099999999997</c:v>
                </c:pt>
                <c:pt idx="61">
                  <c:v>484.04</c:v>
                </c:pt>
                <c:pt idx="62">
                  <c:v>484.98899999999969</c:v>
                </c:pt>
                <c:pt idx="63">
                  <c:v>480.95499999999998</c:v>
                </c:pt>
                <c:pt idx="64">
                  <c:v>476.72599999999971</c:v>
                </c:pt>
                <c:pt idx="65">
                  <c:v>473.92299999999972</c:v>
                </c:pt>
                <c:pt idx="66">
                  <c:v>471.83100000000002</c:v>
                </c:pt>
                <c:pt idx="67">
                  <c:v>474.07600000000002</c:v>
                </c:pt>
                <c:pt idx="68">
                  <c:v>469.20299999999992</c:v>
                </c:pt>
                <c:pt idx="69">
                  <c:v>475.101</c:v>
                </c:pt>
                <c:pt idx="70">
                  <c:v>476.03</c:v>
                </c:pt>
                <c:pt idx="71">
                  <c:v>481.53499999999991</c:v>
                </c:pt>
                <c:pt idx="72">
                  <c:v>480.01299999999998</c:v>
                </c:pt>
                <c:pt idx="73">
                  <c:v>481.59899999999971</c:v>
                </c:pt>
                <c:pt idx="74">
                  <c:v>482.9019999999997</c:v>
                </c:pt>
                <c:pt idx="75">
                  <c:v>477.37099999999992</c:v>
                </c:pt>
                <c:pt idx="76">
                  <c:v>482.16399999999999</c:v>
                </c:pt>
                <c:pt idx="77">
                  <c:v>485.161</c:v>
                </c:pt>
                <c:pt idx="78">
                  <c:v>480.80699999999968</c:v>
                </c:pt>
                <c:pt idx="79">
                  <c:v>489.21</c:v>
                </c:pt>
                <c:pt idx="80">
                  <c:v>479.15499999999997</c:v>
                </c:pt>
                <c:pt idx="81">
                  <c:v>478.9619999999997</c:v>
                </c:pt>
                <c:pt idx="82">
                  <c:v>477.67700000000002</c:v>
                </c:pt>
                <c:pt idx="83">
                  <c:v>484.71899999999971</c:v>
                </c:pt>
                <c:pt idx="84">
                  <c:v>484.54599999999999</c:v>
                </c:pt>
                <c:pt idx="85">
                  <c:v>482.35300000000001</c:v>
                </c:pt>
                <c:pt idx="86">
                  <c:v>486.15500000000009</c:v>
                </c:pt>
                <c:pt idx="87">
                  <c:v>486.90099999999973</c:v>
                </c:pt>
                <c:pt idx="88">
                  <c:v>482.40499999999992</c:v>
                </c:pt>
                <c:pt idx="89">
                  <c:v>484.50700000000001</c:v>
                </c:pt>
                <c:pt idx="90">
                  <c:v>483.81099999999992</c:v>
                </c:pt>
                <c:pt idx="91">
                  <c:v>478.79599999999971</c:v>
                </c:pt>
                <c:pt idx="92">
                  <c:v>477.19499999999999</c:v>
                </c:pt>
                <c:pt idx="93">
                  <c:v>482.15000000000009</c:v>
                </c:pt>
                <c:pt idx="94">
                  <c:v>482.28300000000002</c:v>
                </c:pt>
                <c:pt idx="95">
                  <c:v>483.8369999999997</c:v>
                </c:pt>
                <c:pt idx="96">
                  <c:v>483.98200000000003</c:v>
                </c:pt>
                <c:pt idx="97">
                  <c:v>478.553</c:v>
                </c:pt>
                <c:pt idx="98">
                  <c:v>486.68099999999993</c:v>
                </c:pt>
                <c:pt idx="99">
                  <c:v>485.553</c:v>
                </c:pt>
                <c:pt idx="100">
                  <c:v>485.39299999999997</c:v>
                </c:pt>
                <c:pt idx="101">
                  <c:v>485.69400000000002</c:v>
                </c:pt>
                <c:pt idx="102">
                  <c:v>485.38399999999967</c:v>
                </c:pt>
                <c:pt idx="103">
                  <c:v>484.97</c:v>
                </c:pt>
                <c:pt idx="104">
                  <c:v>482.65000000000009</c:v>
                </c:pt>
                <c:pt idx="105">
                  <c:v>485.72599999999971</c:v>
                </c:pt>
                <c:pt idx="106">
                  <c:v>481.8</c:v>
                </c:pt>
                <c:pt idx="107">
                  <c:v>485.16</c:v>
                </c:pt>
                <c:pt idx="108">
                  <c:v>486.13799999999998</c:v>
                </c:pt>
                <c:pt idx="109">
                  <c:v>486.4189999999997</c:v>
                </c:pt>
                <c:pt idx="110">
                  <c:v>482.98700000000002</c:v>
                </c:pt>
                <c:pt idx="111">
                  <c:v>484.245</c:v>
                </c:pt>
                <c:pt idx="112">
                  <c:v>484.755</c:v>
                </c:pt>
                <c:pt idx="113">
                  <c:v>490.53500000000003</c:v>
                </c:pt>
                <c:pt idx="114">
                  <c:v>486.64699999999999</c:v>
                </c:pt>
                <c:pt idx="115">
                  <c:v>487.89400000000001</c:v>
                </c:pt>
                <c:pt idx="116">
                  <c:v>485.38299999999992</c:v>
                </c:pt>
                <c:pt idx="117">
                  <c:v>485.767</c:v>
                </c:pt>
                <c:pt idx="118">
                  <c:v>486.51499999999999</c:v>
                </c:pt>
                <c:pt idx="119">
                  <c:v>497.18400000000008</c:v>
                </c:pt>
                <c:pt idx="120">
                  <c:v>495.72500000000002</c:v>
                </c:pt>
                <c:pt idx="121">
                  <c:v>499.43700000000001</c:v>
                </c:pt>
                <c:pt idx="122">
                  <c:v>493.57299999999992</c:v>
                </c:pt>
                <c:pt idx="123">
                  <c:v>493.125</c:v>
                </c:pt>
                <c:pt idx="124">
                  <c:v>480.10399999999993</c:v>
                </c:pt>
                <c:pt idx="125">
                  <c:v>473.524</c:v>
                </c:pt>
                <c:pt idx="126">
                  <c:v>476.24099999999999</c:v>
                </c:pt>
                <c:pt idx="127">
                  <c:v>484.46499999999992</c:v>
                </c:pt>
                <c:pt idx="128">
                  <c:v>479.851</c:v>
                </c:pt>
                <c:pt idx="129">
                  <c:v>476.87599999999998</c:v>
                </c:pt>
                <c:pt idx="130">
                  <c:v>482.22699999999998</c:v>
                </c:pt>
                <c:pt idx="131">
                  <c:v>480.95799999999991</c:v>
                </c:pt>
                <c:pt idx="132">
                  <c:v>478.53499999999991</c:v>
                </c:pt>
                <c:pt idx="133">
                  <c:v>477.27100000000002</c:v>
                </c:pt>
                <c:pt idx="134">
                  <c:v>475.95100000000002</c:v>
                </c:pt>
                <c:pt idx="135">
                  <c:v>477.87400000000002</c:v>
                </c:pt>
                <c:pt idx="136">
                  <c:v>480.46</c:v>
                </c:pt>
                <c:pt idx="137">
                  <c:v>485.47099999999972</c:v>
                </c:pt>
                <c:pt idx="138">
                  <c:v>490.27300000000002</c:v>
                </c:pt>
                <c:pt idx="139">
                  <c:v>491.28</c:v>
                </c:pt>
                <c:pt idx="140">
                  <c:v>481.89400000000001</c:v>
                </c:pt>
                <c:pt idx="141">
                  <c:v>472.98299999999972</c:v>
                </c:pt>
                <c:pt idx="142">
                  <c:v>477.46899999999971</c:v>
                </c:pt>
                <c:pt idx="143">
                  <c:v>488.64400000000001</c:v>
                </c:pt>
                <c:pt idx="144">
                  <c:v>485.59100000000001</c:v>
                </c:pt>
                <c:pt idx="145">
                  <c:v>477.07600000000002</c:v>
                </c:pt>
                <c:pt idx="146">
                  <c:v>481.803</c:v>
                </c:pt>
                <c:pt idx="147">
                  <c:v>481.024</c:v>
                </c:pt>
                <c:pt idx="148">
                  <c:v>483.42099999999971</c:v>
                </c:pt>
                <c:pt idx="149">
                  <c:v>481.7</c:v>
                </c:pt>
                <c:pt idx="150">
                  <c:v>489.60300000000001</c:v>
                </c:pt>
                <c:pt idx="151">
                  <c:v>485.62400000000002</c:v>
                </c:pt>
                <c:pt idx="152">
                  <c:v>486.15899999999999</c:v>
                </c:pt>
                <c:pt idx="153">
                  <c:v>488.55199999999991</c:v>
                </c:pt>
                <c:pt idx="154">
                  <c:v>489.82599999999991</c:v>
                </c:pt>
                <c:pt idx="155">
                  <c:v>487.279</c:v>
                </c:pt>
                <c:pt idx="156">
                  <c:v>487.55500000000001</c:v>
                </c:pt>
                <c:pt idx="157">
                  <c:v>478.95</c:v>
                </c:pt>
                <c:pt idx="158">
                  <c:v>477.67900000000009</c:v>
                </c:pt>
                <c:pt idx="159">
                  <c:v>486.66</c:v>
                </c:pt>
                <c:pt idx="160">
                  <c:v>481.31900000000002</c:v>
                </c:pt>
                <c:pt idx="161">
                  <c:v>486.39299999999997</c:v>
                </c:pt>
                <c:pt idx="162">
                  <c:v>494.64399999999989</c:v>
                </c:pt>
                <c:pt idx="163">
                  <c:v>495.25700000000001</c:v>
                </c:pt>
                <c:pt idx="164">
                  <c:v>488.21100000000001</c:v>
                </c:pt>
                <c:pt idx="165">
                  <c:v>484.77600000000001</c:v>
                </c:pt>
                <c:pt idx="166">
                  <c:v>489.64699999999999</c:v>
                </c:pt>
                <c:pt idx="167">
                  <c:v>493.07900000000001</c:v>
                </c:pt>
                <c:pt idx="168">
                  <c:v>488.24099999999999</c:v>
                </c:pt>
                <c:pt idx="169">
                  <c:v>488.29</c:v>
                </c:pt>
                <c:pt idx="170">
                  <c:v>496.57400000000001</c:v>
                </c:pt>
                <c:pt idx="171">
                  <c:v>496.79299999999972</c:v>
                </c:pt>
                <c:pt idx="172">
                  <c:v>493</c:v>
                </c:pt>
                <c:pt idx="173">
                  <c:v>491.29799999999972</c:v>
                </c:pt>
                <c:pt idx="174">
                  <c:v>491.80200000000002</c:v>
                </c:pt>
                <c:pt idx="175">
                  <c:v>485.21999999999991</c:v>
                </c:pt>
                <c:pt idx="176">
                  <c:v>483.78300000000002</c:v>
                </c:pt>
                <c:pt idx="177">
                  <c:v>481.75</c:v>
                </c:pt>
                <c:pt idx="178">
                  <c:v>485.34899999999999</c:v>
                </c:pt>
                <c:pt idx="179">
                  <c:v>486.81</c:v>
                </c:pt>
                <c:pt idx="180">
                  <c:v>480.67099999999999</c:v>
                </c:pt>
                <c:pt idx="181">
                  <c:v>481.08199999999971</c:v>
                </c:pt>
                <c:pt idx="182">
                  <c:v>484.899</c:v>
                </c:pt>
                <c:pt idx="183">
                  <c:v>480.447</c:v>
                </c:pt>
                <c:pt idx="184">
                  <c:v>481.63900000000001</c:v>
                </c:pt>
                <c:pt idx="185">
                  <c:v>482.50599999999991</c:v>
                </c:pt>
                <c:pt idx="186">
                  <c:v>483.28</c:v>
                </c:pt>
                <c:pt idx="187">
                  <c:v>483.69099999999992</c:v>
                </c:pt>
                <c:pt idx="188">
                  <c:v>486.03399999999999</c:v>
                </c:pt>
                <c:pt idx="189">
                  <c:v>486.07600000000002</c:v>
                </c:pt>
                <c:pt idx="190">
                  <c:v>483.68200000000002</c:v>
                </c:pt>
                <c:pt idx="191">
                  <c:v>481.16500000000002</c:v>
                </c:pt>
                <c:pt idx="192">
                  <c:v>478.661</c:v>
                </c:pt>
                <c:pt idx="193">
                  <c:v>479.95799999999991</c:v>
                </c:pt>
                <c:pt idx="194">
                  <c:v>481.92</c:v>
                </c:pt>
                <c:pt idx="195">
                  <c:v>484.99399999999969</c:v>
                </c:pt>
                <c:pt idx="196">
                  <c:v>486.45100000000002</c:v>
                </c:pt>
                <c:pt idx="197">
                  <c:v>486.50299999999999</c:v>
                </c:pt>
                <c:pt idx="198">
                  <c:v>484.95800000000003</c:v>
                </c:pt>
                <c:pt idx="199">
                  <c:v>487.41099999999972</c:v>
                </c:pt>
                <c:pt idx="200">
                  <c:v>480.1520000000001</c:v>
                </c:pt>
                <c:pt idx="201">
                  <c:v>483.4019999999997</c:v>
                </c:pt>
                <c:pt idx="202">
                  <c:v>488.9379999999997</c:v>
                </c:pt>
                <c:pt idx="203">
                  <c:v>485.00599999999991</c:v>
                </c:pt>
                <c:pt idx="204">
                  <c:v>474.91799999999972</c:v>
                </c:pt>
                <c:pt idx="205">
                  <c:v>479.32799999999992</c:v>
                </c:pt>
                <c:pt idx="206">
                  <c:v>482.101</c:v>
                </c:pt>
                <c:pt idx="207">
                  <c:v>482.82199999999972</c:v>
                </c:pt>
                <c:pt idx="208">
                  <c:v>485.96</c:v>
                </c:pt>
                <c:pt idx="209">
                  <c:v>483.62899999999968</c:v>
                </c:pt>
                <c:pt idx="210">
                  <c:v>483.12799999999999</c:v>
                </c:pt>
                <c:pt idx="211">
                  <c:v>483.024</c:v>
                </c:pt>
                <c:pt idx="212">
                  <c:v>478.5869999999997</c:v>
                </c:pt>
                <c:pt idx="213">
                  <c:v>480.83600000000001</c:v>
                </c:pt>
                <c:pt idx="214">
                  <c:v>478.13600000000002</c:v>
                </c:pt>
                <c:pt idx="215">
                  <c:v>477.28699999999998</c:v>
                </c:pt>
                <c:pt idx="216">
                  <c:v>473.65300000000002</c:v>
                </c:pt>
                <c:pt idx="217">
                  <c:v>477.94</c:v>
                </c:pt>
                <c:pt idx="218">
                  <c:v>482.43399999999968</c:v>
                </c:pt>
                <c:pt idx="219">
                  <c:v>479.51600000000002</c:v>
                </c:pt>
                <c:pt idx="220">
                  <c:v>475.92099999999971</c:v>
                </c:pt>
                <c:pt idx="221">
                  <c:v>477.95400000000001</c:v>
                </c:pt>
                <c:pt idx="222">
                  <c:v>481.52499999999992</c:v>
                </c:pt>
                <c:pt idx="223">
                  <c:v>479.505</c:v>
                </c:pt>
                <c:pt idx="224">
                  <c:v>481.74599999999992</c:v>
                </c:pt>
                <c:pt idx="225">
                  <c:v>487.61700000000002</c:v>
                </c:pt>
                <c:pt idx="226">
                  <c:v>481.70800000000003</c:v>
                </c:pt>
                <c:pt idx="227">
                  <c:v>486.37</c:v>
                </c:pt>
                <c:pt idx="228">
                  <c:v>476.31799999999998</c:v>
                </c:pt>
                <c:pt idx="229">
                  <c:v>483.25299999999999</c:v>
                </c:pt>
                <c:pt idx="230">
                  <c:v>482.74699999999967</c:v>
                </c:pt>
                <c:pt idx="231">
                  <c:v>484.3</c:v>
                </c:pt>
                <c:pt idx="232">
                  <c:v>479.54200000000009</c:v>
                </c:pt>
                <c:pt idx="233">
                  <c:v>477.2169999999997</c:v>
                </c:pt>
                <c:pt idx="234">
                  <c:v>480.02199999999971</c:v>
                </c:pt>
                <c:pt idx="235">
                  <c:v>481.5440000000001</c:v>
                </c:pt>
                <c:pt idx="236">
                  <c:v>479.06299999999999</c:v>
                </c:pt>
                <c:pt idx="237">
                  <c:v>475.51100000000002</c:v>
                </c:pt>
                <c:pt idx="238">
                  <c:v>483.27499999999998</c:v>
                </c:pt>
                <c:pt idx="239">
                  <c:v>480.82299999999992</c:v>
                </c:pt>
                <c:pt idx="240">
                  <c:v>480.10599999999999</c:v>
                </c:pt>
                <c:pt idx="241">
                  <c:v>479.63099999999991</c:v>
                </c:pt>
                <c:pt idx="242">
                  <c:v>480.37200000000001</c:v>
                </c:pt>
                <c:pt idx="243">
                  <c:v>475.93299999999971</c:v>
                </c:pt>
                <c:pt idx="244">
                  <c:v>476.11099999999999</c:v>
                </c:pt>
                <c:pt idx="245">
                  <c:v>487.053</c:v>
                </c:pt>
                <c:pt idx="246">
                  <c:v>476.03199999999998</c:v>
                </c:pt>
                <c:pt idx="247">
                  <c:v>477.77</c:v>
                </c:pt>
                <c:pt idx="248">
                  <c:v>478.25700000000001</c:v>
                </c:pt>
                <c:pt idx="249">
                  <c:v>480.745</c:v>
                </c:pt>
                <c:pt idx="250">
                  <c:v>479.68</c:v>
                </c:pt>
                <c:pt idx="251">
                  <c:v>478.51299999999998</c:v>
                </c:pt>
                <c:pt idx="252">
                  <c:v>472.44799999999992</c:v>
                </c:pt>
                <c:pt idx="253">
                  <c:v>474.17399999999992</c:v>
                </c:pt>
                <c:pt idx="254">
                  <c:v>473.91799999999972</c:v>
                </c:pt>
                <c:pt idx="255">
                  <c:v>482.30099999999999</c:v>
                </c:pt>
                <c:pt idx="256">
                  <c:v>481.97199999999998</c:v>
                </c:pt>
                <c:pt idx="257">
                  <c:v>484.12099999999998</c:v>
                </c:pt>
                <c:pt idx="258">
                  <c:v>475.19</c:v>
                </c:pt>
                <c:pt idx="259">
                  <c:v>475.56399999999991</c:v>
                </c:pt>
                <c:pt idx="260">
                  <c:v>479.86400000000009</c:v>
                </c:pt>
                <c:pt idx="261">
                  <c:v>484.94099999999997</c:v>
                </c:pt>
                <c:pt idx="262">
                  <c:v>482.04899999999992</c:v>
                </c:pt>
                <c:pt idx="263">
                  <c:v>486.262</c:v>
                </c:pt>
                <c:pt idx="264">
                  <c:v>477.78</c:v>
                </c:pt>
                <c:pt idx="265">
                  <c:v>472.815</c:v>
                </c:pt>
                <c:pt idx="266">
                  <c:v>483.35300000000001</c:v>
                </c:pt>
                <c:pt idx="267">
                  <c:v>481.20499999999993</c:v>
                </c:pt>
                <c:pt idx="268">
                  <c:v>483.24</c:v>
                </c:pt>
                <c:pt idx="269">
                  <c:v>493.18599999999998</c:v>
                </c:pt>
                <c:pt idx="270">
                  <c:v>489.34</c:v>
                </c:pt>
                <c:pt idx="271">
                  <c:v>483.84800000000001</c:v>
                </c:pt>
                <c:pt idx="272">
                  <c:v>480.53599999999972</c:v>
                </c:pt>
                <c:pt idx="273">
                  <c:v>482.11099999999999</c:v>
                </c:pt>
                <c:pt idx="274">
                  <c:v>480.48700000000002</c:v>
                </c:pt>
                <c:pt idx="275">
                  <c:v>486.71899999999971</c:v>
                </c:pt>
                <c:pt idx="276">
                  <c:v>486.13</c:v>
                </c:pt>
                <c:pt idx="277">
                  <c:v>480.05900000000008</c:v>
                </c:pt>
                <c:pt idx="278">
                  <c:v>478.75599999999997</c:v>
                </c:pt>
                <c:pt idx="279">
                  <c:v>481.75799999999998</c:v>
                </c:pt>
                <c:pt idx="280">
                  <c:v>481.13900000000001</c:v>
                </c:pt>
                <c:pt idx="281">
                  <c:v>483.76599999999968</c:v>
                </c:pt>
                <c:pt idx="282">
                  <c:v>484.815</c:v>
                </c:pt>
                <c:pt idx="283">
                  <c:v>491.58</c:v>
                </c:pt>
                <c:pt idx="284">
                  <c:v>485.77799999999968</c:v>
                </c:pt>
                <c:pt idx="285">
                  <c:v>486.82299999999992</c:v>
                </c:pt>
                <c:pt idx="286">
                  <c:v>477.49499999999972</c:v>
                </c:pt>
                <c:pt idx="287">
                  <c:v>477.27199999999971</c:v>
                </c:pt>
                <c:pt idx="288">
                  <c:v>475.85300000000001</c:v>
                </c:pt>
                <c:pt idx="289">
                  <c:v>476.02800000000002</c:v>
                </c:pt>
                <c:pt idx="290">
                  <c:v>483.71</c:v>
                </c:pt>
                <c:pt idx="291">
                  <c:v>479.0969999999997</c:v>
                </c:pt>
                <c:pt idx="292">
                  <c:v>481.697</c:v>
                </c:pt>
                <c:pt idx="293">
                  <c:v>484.94099999999997</c:v>
                </c:pt>
                <c:pt idx="294">
                  <c:v>482.20600000000002</c:v>
                </c:pt>
                <c:pt idx="295">
                  <c:v>487.23799999999972</c:v>
                </c:pt>
                <c:pt idx="296">
                  <c:v>487.20400000000001</c:v>
                </c:pt>
                <c:pt idx="297">
                  <c:v>484.20600000000002</c:v>
                </c:pt>
                <c:pt idx="298">
                  <c:v>482.59199999999998</c:v>
                </c:pt>
                <c:pt idx="299">
                  <c:v>485.19099999999992</c:v>
                </c:pt>
                <c:pt idx="300">
                  <c:v>482.7219999999997</c:v>
                </c:pt>
                <c:pt idx="301">
                  <c:v>488.98500000000001</c:v>
                </c:pt>
                <c:pt idx="302">
                  <c:v>485.92500000000001</c:v>
                </c:pt>
                <c:pt idx="303">
                  <c:v>486.48299999999972</c:v>
                </c:pt>
                <c:pt idx="304">
                  <c:v>485.392</c:v>
                </c:pt>
                <c:pt idx="305">
                  <c:v>483.59499999999991</c:v>
                </c:pt>
                <c:pt idx="306">
                  <c:v>477.83499999999998</c:v>
                </c:pt>
                <c:pt idx="307">
                  <c:v>482.30099999999999</c:v>
                </c:pt>
                <c:pt idx="308">
                  <c:v>493.44</c:v>
                </c:pt>
                <c:pt idx="309">
                  <c:v>484.81299999999999</c:v>
                </c:pt>
                <c:pt idx="310">
                  <c:v>479.44299999999993</c:v>
                </c:pt>
                <c:pt idx="311">
                  <c:v>481.27199999999971</c:v>
                </c:pt>
                <c:pt idx="312">
                  <c:v>482.52499999999992</c:v>
                </c:pt>
                <c:pt idx="313">
                  <c:v>476.839</c:v>
                </c:pt>
                <c:pt idx="314">
                  <c:v>480.33499999999998</c:v>
                </c:pt>
                <c:pt idx="315">
                  <c:v>476.42799999999971</c:v>
                </c:pt>
                <c:pt idx="316">
                  <c:v>479.17</c:v>
                </c:pt>
                <c:pt idx="317">
                  <c:v>482.38499999999999</c:v>
                </c:pt>
                <c:pt idx="318">
                  <c:v>483.41499999999968</c:v>
                </c:pt>
                <c:pt idx="319">
                  <c:v>477.92099999999971</c:v>
                </c:pt>
                <c:pt idx="320">
                  <c:v>481.74299999999999</c:v>
                </c:pt>
                <c:pt idx="321">
                  <c:v>481.66500000000002</c:v>
                </c:pt>
                <c:pt idx="322">
                  <c:v>485.26</c:v>
                </c:pt>
                <c:pt idx="323">
                  <c:v>485.74699999999967</c:v>
                </c:pt>
                <c:pt idx="324">
                  <c:v>483.41699999999969</c:v>
                </c:pt>
                <c:pt idx="325">
                  <c:v>479.61900000000009</c:v>
                </c:pt>
                <c:pt idx="326">
                  <c:v>481.58</c:v>
                </c:pt>
                <c:pt idx="327">
                  <c:v>482.51100000000002</c:v>
                </c:pt>
                <c:pt idx="328">
                  <c:v>480.64299999999997</c:v>
                </c:pt>
                <c:pt idx="329">
                  <c:v>476.56599999999992</c:v>
                </c:pt>
                <c:pt idx="330">
                  <c:v>478.31799999999998</c:v>
                </c:pt>
                <c:pt idx="331">
                  <c:v>478.65000000000009</c:v>
                </c:pt>
                <c:pt idx="332">
                  <c:v>475.57799999999992</c:v>
                </c:pt>
                <c:pt idx="333">
                  <c:v>485.14400000000001</c:v>
                </c:pt>
                <c:pt idx="334">
                  <c:v>482.06900000000002</c:v>
                </c:pt>
                <c:pt idx="335">
                  <c:v>490.62400000000002</c:v>
                </c:pt>
                <c:pt idx="336">
                  <c:v>480.50599999999991</c:v>
                </c:pt>
                <c:pt idx="337">
                  <c:v>481.17500000000001</c:v>
                </c:pt>
                <c:pt idx="338">
                  <c:v>479.85500000000002</c:v>
                </c:pt>
                <c:pt idx="339">
                  <c:v>475.56200000000001</c:v>
                </c:pt>
                <c:pt idx="340">
                  <c:v>484.892</c:v>
                </c:pt>
                <c:pt idx="341">
                  <c:v>489.59399999999971</c:v>
                </c:pt>
                <c:pt idx="342">
                  <c:v>485.0969999999997</c:v>
                </c:pt>
                <c:pt idx="343">
                  <c:v>487.08099999999968</c:v>
                </c:pt>
                <c:pt idx="344">
                  <c:v>484.74299999999999</c:v>
                </c:pt>
                <c:pt idx="345">
                  <c:v>485.125</c:v>
                </c:pt>
                <c:pt idx="346">
                  <c:v>484.82499999999999</c:v>
                </c:pt>
                <c:pt idx="347">
                  <c:v>488.46</c:v>
                </c:pt>
                <c:pt idx="348">
                  <c:v>486.51900000000001</c:v>
                </c:pt>
                <c:pt idx="349">
                  <c:v>485.24400000000009</c:v>
                </c:pt>
                <c:pt idx="350">
                  <c:v>484.2169999999997</c:v>
                </c:pt>
                <c:pt idx="351">
                  <c:v>486.53699999999969</c:v>
                </c:pt>
                <c:pt idx="352">
                  <c:v>488.17399999999992</c:v>
                </c:pt>
                <c:pt idx="353">
                  <c:v>489.01600000000002</c:v>
                </c:pt>
                <c:pt idx="354">
                  <c:v>491.1400000000001</c:v>
                </c:pt>
                <c:pt idx="355">
                  <c:v>485.08600000000001</c:v>
                </c:pt>
                <c:pt idx="356">
                  <c:v>484.11700000000002</c:v>
                </c:pt>
                <c:pt idx="357">
                  <c:v>484.06299999999999</c:v>
                </c:pt>
                <c:pt idx="358">
                  <c:v>488.35699999999991</c:v>
                </c:pt>
                <c:pt idx="359">
                  <c:v>492.053</c:v>
                </c:pt>
                <c:pt idx="360">
                  <c:v>478.83100000000002</c:v>
                </c:pt>
                <c:pt idx="361">
                  <c:v>488.178</c:v>
                </c:pt>
                <c:pt idx="362">
                  <c:v>482.83300000000003</c:v>
                </c:pt>
                <c:pt idx="363">
                  <c:v>483.42899999999969</c:v>
                </c:pt>
                <c:pt idx="364">
                  <c:v>483.209</c:v>
                </c:pt>
                <c:pt idx="365">
                  <c:v>488.63</c:v>
                </c:pt>
                <c:pt idx="366">
                  <c:v>482.05099999999999</c:v>
                </c:pt>
                <c:pt idx="367">
                  <c:v>485.697</c:v>
                </c:pt>
                <c:pt idx="368">
                  <c:v>487.79</c:v>
                </c:pt>
                <c:pt idx="369">
                  <c:v>482.89400000000001</c:v>
                </c:pt>
                <c:pt idx="370">
                  <c:v>485.20699999999971</c:v>
                </c:pt>
                <c:pt idx="371">
                  <c:v>481.84</c:v>
                </c:pt>
                <c:pt idx="372">
                  <c:v>484.774</c:v>
                </c:pt>
                <c:pt idx="373">
                  <c:v>484.51299999999998</c:v>
                </c:pt>
                <c:pt idx="374">
                  <c:v>480.315</c:v>
                </c:pt>
                <c:pt idx="375">
                  <c:v>487.67700000000002</c:v>
                </c:pt>
                <c:pt idx="376">
                  <c:v>480.88199999999972</c:v>
                </c:pt>
                <c:pt idx="377">
                  <c:v>478.59599999999972</c:v>
                </c:pt>
                <c:pt idx="378">
                  <c:v>477.25200000000001</c:v>
                </c:pt>
                <c:pt idx="379">
                  <c:v>484.39499999999998</c:v>
                </c:pt>
                <c:pt idx="380">
                  <c:v>482.512</c:v>
                </c:pt>
                <c:pt idx="381">
                  <c:v>487.2339999999997</c:v>
                </c:pt>
                <c:pt idx="382">
                  <c:v>484.18599999999992</c:v>
                </c:pt>
                <c:pt idx="383">
                  <c:v>488.61799999999999</c:v>
                </c:pt>
                <c:pt idx="384">
                  <c:v>488.33699999999999</c:v>
                </c:pt>
                <c:pt idx="385">
                  <c:v>491.75200000000001</c:v>
                </c:pt>
                <c:pt idx="386">
                  <c:v>488.53</c:v>
                </c:pt>
                <c:pt idx="387">
                  <c:v>484.82</c:v>
                </c:pt>
                <c:pt idx="388">
                  <c:v>483.82499999999999</c:v>
                </c:pt>
                <c:pt idx="389">
                  <c:v>481.80099999999999</c:v>
                </c:pt>
                <c:pt idx="390">
                  <c:v>479.98700000000002</c:v>
                </c:pt>
                <c:pt idx="391">
                  <c:v>486.25099999999992</c:v>
                </c:pt>
                <c:pt idx="392">
                  <c:v>485.97</c:v>
                </c:pt>
                <c:pt idx="393">
                  <c:v>487.55900000000008</c:v>
                </c:pt>
                <c:pt idx="394">
                  <c:v>482.77</c:v>
                </c:pt>
                <c:pt idx="395">
                  <c:v>485.97</c:v>
                </c:pt>
                <c:pt idx="396">
                  <c:v>484.4139999999997</c:v>
                </c:pt>
                <c:pt idx="397">
                  <c:v>482.78399999999971</c:v>
                </c:pt>
                <c:pt idx="398">
                  <c:v>485.89699999999999</c:v>
                </c:pt>
                <c:pt idx="399">
                  <c:v>485.23799999999972</c:v>
                </c:pt>
                <c:pt idx="400">
                  <c:v>479.22500000000002</c:v>
                </c:pt>
                <c:pt idx="401">
                  <c:v>481.86200000000002</c:v>
                </c:pt>
                <c:pt idx="402">
                  <c:v>479.24899999999991</c:v>
                </c:pt>
                <c:pt idx="403">
                  <c:v>478.92</c:v>
                </c:pt>
                <c:pt idx="404">
                  <c:v>486.01499999999999</c:v>
                </c:pt>
                <c:pt idx="405">
                  <c:v>493.13</c:v>
                </c:pt>
                <c:pt idx="406">
                  <c:v>487.65600000000001</c:v>
                </c:pt>
                <c:pt idx="407">
                  <c:v>487.88399999999967</c:v>
                </c:pt>
                <c:pt idx="408">
                  <c:v>486.58800000000002</c:v>
                </c:pt>
                <c:pt idx="409">
                  <c:v>487.06299999999999</c:v>
                </c:pt>
                <c:pt idx="410">
                  <c:v>492.4839999999997</c:v>
                </c:pt>
                <c:pt idx="411">
                  <c:v>488.64400000000001</c:v>
                </c:pt>
                <c:pt idx="412">
                  <c:v>486.245</c:v>
                </c:pt>
                <c:pt idx="413">
                  <c:v>490.00799999999992</c:v>
                </c:pt>
                <c:pt idx="414">
                  <c:v>487.19</c:v>
                </c:pt>
                <c:pt idx="415">
                  <c:v>486.93900000000002</c:v>
                </c:pt>
                <c:pt idx="416">
                  <c:v>481.87299999999999</c:v>
                </c:pt>
                <c:pt idx="417">
                  <c:v>486.78099999999972</c:v>
                </c:pt>
                <c:pt idx="418">
                  <c:v>486.649</c:v>
                </c:pt>
                <c:pt idx="419">
                  <c:v>478.26099999999991</c:v>
                </c:pt>
                <c:pt idx="420">
                  <c:v>481.7339999999997</c:v>
                </c:pt>
                <c:pt idx="421">
                  <c:v>483.82499999999999</c:v>
                </c:pt>
                <c:pt idx="422">
                  <c:v>485.15899999999999</c:v>
                </c:pt>
                <c:pt idx="423">
                  <c:v>487.03499999999991</c:v>
                </c:pt>
                <c:pt idx="424">
                  <c:v>487.28899999999999</c:v>
                </c:pt>
                <c:pt idx="425">
                  <c:v>486.46499999999992</c:v>
                </c:pt>
                <c:pt idx="426">
                  <c:v>489.69900000000001</c:v>
                </c:pt>
                <c:pt idx="427">
                  <c:v>484.899</c:v>
                </c:pt>
                <c:pt idx="428">
                  <c:v>483.89</c:v>
                </c:pt>
                <c:pt idx="429">
                  <c:v>475.13099999999997</c:v>
                </c:pt>
                <c:pt idx="430">
                  <c:v>477.625</c:v>
                </c:pt>
                <c:pt idx="431">
                  <c:v>481.85599999999999</c:v>
                </c:pt>
                <c:pt idx="432">
                  <c:v>482.37400000000002</c:v>
                </c:pt>
                <c:pt idx="433">
                  <c:v>481.99199999999962</c:v>
                </c:pt>
                <c:pt idx="434">
                  <c:v>478.73099999999971</c:v>
                </c:pt>
                <c:pt idx="435">
                  <c:v>477.88399999999967</c:v>
                </c:pt>
                <c:pt idx="436">
                  <c:v>487.25299999999999</c:v>
                </c:pt>
                <c:pt idx="437">
                  <c:v>482.06700000000001</c:v>
                </c:pt>
                <c:pt idx="438">
                  <c:v>480.78500000000003</c:v>
                </c:pt>
                <c:pt idx="439">
                  <c:v>480.80699999999968</c:v>
                </c:pt>
                <c:pt idx="440">
                  <c:v>477.53800000000001</c:v>
                </c:pt>
                <c:pt idx="441">
                  <c:v>484.6690000000001</c:v>
                </c:pt>
                <c:pt idx="442">
                  <c:v>480.21499999999992</c:v>
                </c:pt>
                <c:pt idx="443">
                  <c:v>483.12299999999999</c:v>
                </c:pt>
                <c:pt idx="444">
                  <c:v>481.11199999999991</c:v>
                </c:pt>
                <c:pt idx="445">
                  <c:v>484.04900000000009</c:v>
                </c:pt>
                <c:pt idx="446">
                  <c:v>487.64299999999997</c:v>
                </c:pt>
                <c:pt idx="447">
                  <c:v>482.65599999999989</c:v>
                </c:pt>
                <c:pt idx="448">
                  <c:v>490.11599999999999</c:v>
                </c:pt>
                <c:pt idx="449">
                  <c:v>485.97800000000001</c:v>
                </c:pt>
                <c:pt idx="450">
                  <c:v>479.45799999999991</c:v>
                </c:pt>
                <c:pt idx="451">
                  <c:v>481.399</c:v>
                </c:pt>
                <c:pt idx="452">
                  <c:v>484.13299999999992</c:v>
                </c:pt>
                <c:pt idx="453">
                  <c:v>486.83699999999999</c:v>
                </c:pt>
                <c:pt idx="454">
                  <c:v>487.19</c:v>
                </c:pt>
                <c:pt idx="455">
                  <c:v>488.72099999999972</c:v>
                </c:pt>
                <c:pt idx="456">
                  <c:v>488.39400000000001</c:v>
                </c:pt>
                <c:pt idx="457">
                  <c:v>493.68700000000001</c:v>
                </c:pt>
                <c:pt idx="458">
                  <c:v>481.67399999999992</c:v>
                </c:pt>
                <c:pt idx="459">
                  <c:v>485.48099999999971</c:v>
                </c:pt>
                <c:pt idx="460">
                  <c:v>487.31400000000002</c:v>
                </c:pt>
                <c:pt idx="461">
                  <c:v>492.4019999999997</c:v>
                </c:pt>
                <c:pt idx="462">
                  <c:v>492.68099999999993</c:v>
                </c:pt>
                <c:pt idx="463">
                  <c:v>491.80099999999999</c:v>
                </c:pt>
                <c:pt idx="464">
                  <c:v>497.589</c:v>
                </c:pt>
                <c:pt idx="465">
                  <c:v>500.15300000000002</c:v>
                </c:pt>
                <c:pt idx="466">
                  <c:v>488.452</c:v>
                </c:pt>
                <c:pt idx="467">
                  <c:v>488.06099999999998</c:v>
                </c:pt>
                <c:pt idx="468">
                  <c:v>492.11700000000002</c:v>
                </c:pt>
                <c:pt idx="469">
                  <c:v>493.22300000000001</c:v>
                </c:pt>
                <c:pt idx="470">
                  <c:v>498.41500000000002</c:v>
                </c:pt>
                <c:pt idx="471">
                  <c:v>497.65100000000001</c:v>
                </c:pt>
                <c:pt idx="472">
                  <c:v>495.93599999999969</c:v>
                </c:pt>
                <c:pt idx="473">
                  <c:v>488.42899999999969</c:v>
                </c:pt>
                <c:pt idx="474">
                  <c:v>486.58800000000002</c:v>
                </c:pt>
                <c:pt idx="475">
                  <c:v>480.41199999999969</c:v>
                </c:pt>
                <c:pt idx="476">
                  <c:v>487.80099999999999</c:v>
                </c:pt>
                <c:pt idx="477">
                  <c:v>487.08</c:v>
                </c:pt>
                <c:pt idx="478">
                  <c:v>482.18699999999973</c:v>
                </c:pt>
                <c:pt idx="479">
                  <c:v>478.41</c:v>
                </c:pt>
                <c:pt idx="480">
                  <c:v>481.565</c:v>
                </c:pt>
                <c:pt idx="481">
                  <c:v>494.11899999999991</c:v>
                </c:pt>
                <c:pt idx="482">
                  <c:v>491.54199999999992</c:v>
                </c:pt>
                <c:pt idx="483">
                  <c:v>490.38499999999999</c:v>
                </c:pt>
                <c:pt idx="484">
                  <c:v>492.60500000000002</c:v>
                </c:pt>
                <c:pt idx="485">
                  <c:v>499.90800000000002</c:v>
                </c:pt>
                <c:pt idx="486">
                  <c:v>491.76599999999968</c:v>
                </c:pt>
                <c:pt idx="487">
                  <c:v>488.10399999999993</c:v>
                </c:pt>
                <c:pt idx="488">
                  <c:v>478.79699999999968</c:v>
                </c:pt>
                <c:pt idx="489">
                  <c:v>483.07900000000001</c:v>
                </c:pt>
                <c:pt idx="490">
                  <c:v>488.40099999999973</c:v>
                </c:pt>
                <c:pt idx="491">
                  <c:v>492.69</c:v>
                </c:pt>
                <c:pt idx="492">
                  <c:v>488.69</c:v>
                </c:pt>
                <c:pt idx="493">
                  <c:v>485.89800000000002</c:v>
                </c:pt>
                <c:pt idx="494">
                  <c:v>487.89600000000002</c:v>
                </c:pt>
                <c:pt idx="495">
                  <c:v>493.99199999999962</c:v>
                </c:pt>
                <c:pt idx="496">
                  <c:v>491.17899999999992</c:v>
                </c:pt>
                <c:pt idx="497">
                  <c:v>488.28500000000003</c:v>
                </c:pt>
                <c:pt idx="498">
                  <c:v>491.65600000000001</c:v>
                </c:pt>
                <c:pt idx="499">
                  <c:v>494.36200000000002</c:v>
                </c:pt>
                <c:pt idx="500">
                  <c:v>488.91699999999969</c:v>
                </c:pt>
                <c:pt idx="501">
                  <c:v>485.9069999999997</c:v>
                </c:pt>
                <c:pt idx="502">
                  <c:v>483.62200000000001</c:v>
                </c:pt>
                <c:pt idx="503">
                  <c:v>484.51400000000001</c:v>
                </c:pt>
                <c:pt idx="504">
                  <c:v>491.4379999999997</c:v>
                </c:pt>
                <c:pt idx="505">
                  <c:v>497.58</c:v>
                </c:pt>
                <c:pt idx="506">
                  <c:v>485.73799999999972</c:v>
                </c:pt>
                <c:pt idx="507">
                  <c:v>491.64800000000002</c:v>
                </c:pt>
                <c:pt idx="508">
                  <c:v>487.666</c:v>
                </c:pt>
                <c:pt idx="509">
                  <c:v>491.52</c:v>
                </c:pt>
                <c:pt idx="510">
                  <c:v>488.2339999999997</c:v>
                </c:pt>
                <c:pt idx="511">
                  <c:v>486.97800000000001</c:v>
                </c:pt>
                <c:pt idx="512">
                  <c:v>485.85300000000001</c:v>
                </c:pt>
                <c:pt idx="513">
                  <c:v>480.26799999999992</c:v>
                </c:pt>
                <c:pt idx="514">
                  <c:v>479.57400000000001</c:v>
                </c:pt>
                <c:pt idx="515">
                  <c:v>480.70099999999991</c:v>
                </c:pt>
                <c:pt idx="516">
                  <c:v>482.79599999999971</c:v>
                </c:pt>
                <c:pt idx="517">
                  <c:v>488.5969999999997</c:v>
                </c:pt>
                <c:pt idx="518">
                  <c:v>484.19799999999998</c:v>
                </c:pt>
                <c:pt idx="519">
                  <c:v>495.24</c:v>
                </c:pt>
                <c:pt idx="520">
                  <c:v>492.43399999999968</c:v>
                </c:pt>
                <c:pt idx="521">
                  <c:v>488.10599999999999</c:v>
                </c:pt>
                <c:pt idx="522">
                  <c:v>492.25099999999992</c:v>
                </c:pt>
                <c:pt idx="523">
                  <c:v>485.60399999999993</c:v>
                </c:pt>
                <c:pt idx="524">
                  <c:v>485.00599999999991</c:v>
                </c:pt>
                <c:pt idx="525">
                  <c:v>491.99700000000001</c:v>
                </c:pt>
                <c:pt idx="526">
                  <c:v>492.4909999999997</c:v>
                </c:pt>
                <c:pt idx="527">
                  <c:v>507.39800000000002</c:v>
                </c:pt>
                <c:pt idx="528">
                  <c:v>497.28099999999972</c:v>
                </c:pt>
                <c:pt idx="529">
                  <c:v>501.67200000000008</c:v>
                </c:pt>
                <c:pt idx="530">
                  <c:v>492.37599999999992</c:v>
                </c:pt>
                <c:pt idx="531">
                  <c:v>491.21300000000002</c:v>
                </c:pt>
                <c:pt idx="532">
                  <c:v>482.62099999999998</c:v>
                </c:pt>
                <c:pt idx="533">
                  <c:v>486.29099999999971</c:v>
                </c:pt>
                <c:pt idx="534">
                  <c:v>486.1400000000001</c:v>
                </c:pt>
                <c:pt idx="535">
                  <c:v>491.50599999999991</c:v>
                </c:pt>
                <c:pt idx="536">
                  <c:v>492.99</c:v>
                </c:pt>
                <c:pt idx="537">
                  <c:v>487.34199999999993</c:v>
                </c:pt>
                <c:pt idx="538">
                  <c:v>488.59899999999971</c:v>
                </c:pt>
                <c:pt idx="539">
                  <c:v>484.86799999999999</c:v>
                </c:pt>
                <c:pt idx="540">
                  <c:v>479.11199999999991</c:v>
                </c:pt>
                <c:pt idx="541">
                  <c:v>478.93499999999972</c:v>
                </c:pt>
                <c:pt idx="542">
                  <c:v>480.96100000000001</c:v>
                </c:pt>
                <c:pt idx="543">
                  <c:v>494.24400000000009</c:v>
                </c:pt>
                <c:pt idx="544">
                  <c:v>489.65300000000002</c:v>
                </c:pt>
                <c:pt idx="545">
                  <c:v>494.19900000000001</c:v>
                </c:pt>
                <c:pt idx="546">
                  <c:v>495.56799999999993</c:v>
                </c:pt>
                <c:pt idx="547">
                  <c:v>489.53199999999998</c:v>
                </c:pt>
                <c:pt idx="548">
                  <c:v>487.57499999999999</c:v>
                </c:pt>
                <c:pt idx="549">
                  <c:v>484.79599999999971</c:v>
                </c:pt>
                <c:pt idx="550">
                  <c:v>485.28099999999972</c:v>
                </c:pt>
                <c:pt idx="551">
                  <c:v>481.18599999999992</c:v>
                </c:pt>
                <c:pt idx="552">
                  <c:v>486.63200000000001</c:v>
                </c:pt>
                <c:pt idx="553">
                  <c:v>482.81400000000002</c:v>
                </c:pt>
                <c:pt idx="554">
                  <c:v>487.55099999999999</c:v>
                </c:pt>
                <c:pt idx="555">
                  <c:v>482.89799999999991</c:v>
                </c:pt>
                <c:pt idx="556">
                  <c:v>482.63799999999998</c:v>
                </c:pt>
                <c:pt idx="557">
                  <c:v>485.70400000000001</c:v>
                </c:pt>
                <c:pt idx="558">
                  <c:v>488.73299999999972</c:v>
                </c:pt>
                <c:pt idx="559">
                  <c:v>496.31099999999992</c:v>
                </c:pt>
                <c:pt idx="560">
                  <c:v>490.49499999999972</c:v>
                </c:pt>
                <c:pt idx="561">
                  <c:v>483.88</c:v>
                </c:pt>
                <c:pt idx="562">
                  <c:v>489.84300000000002</c:v>
                </c:pt>
                <c:pt idx="563">
                  <c:v>486.12799999999999</c:v>
                </c:pt>
                <c:pt idx="564">
                  <c:v>485.34199999999993</c:v>
                </c:pt>
                <c:pt idx="565">
                  <c:v>491.47800000000001</c:v>
                </c:pt>
                <c:pt idx="566">
                  <c:v>486.33600000000001</c:v>
                </c:pt>
                <c:pt idx="567">
                  <c:v>487.851</c:v>
                </c:pt>
                <c:pt idx="568">
                  <c:v>481.47800000000001</c:v>
                </c:pt>
                <c:pt idx="569">
                  <c:v>483.34500000000008</c:v>
                </c:pt>
                <c:pt idx="570">
                  <c:v>480.46499999999992</c:v>
                </c:pt>
                <c:pt idx="571">
                  <c:v>479.74699999999967</c:v>
                </c:pt>
                <c:pt idx="572">
                  <c:v>483.45299999999997</c:v>
                </c:pt>
                <c:pt idx="573">
                  <c:v>480.68299999999999</c:v>
                </c:pt>
                <c:pt idx="574">
                  <c:v>480.858</c:v>
                </c:pt>
                <c:pt idx="575">
                  <c:v>481.41299999999973</c:v>
                </c:pt>
                <c:pt idx="576">
                  <c:v>487.52600000000001</c:v>
                </c:pt>
                <c:pt idx="577">
                  <c:v>486.762</c:v>
                </c:pt>
                <c:pt idx="578">
                  <c:v>484.49199999999962</c:v>
                </c:pt>
                <c:pt idx="579">
                  <c:v>481.65800000000002</c:v>
                </c:pt>
                <c:pt idx="580">
                  <c:v>477.70400000000001</c:v>
                </c:pt>
                <c:pt idx="581">
                  <c:v>475.34100000000001</c:v>
                </c:pt>
                <c:pt idx="582">
                  <c:v>477.35899999999992</c:v>
                </c:pt>
                <c:pt idx="583">
                  <c:v>480.99199999999962</c:v>
                </c:pt>
                <c:pt idx="584">
                  <c:v>477.31799999999998</c:v>
                </c:pt>
                <c:pt idx="585">
                  <c:v>480.02099999999967</c:v>
                </c:pt>
                <c:pt idx="586">
                  <c:v>479.99</c:v>
                </c:pt>
                <c:pt idx="587">
                  <c:v>490.46600000000001</c:v>
                </c:pt>
                <c:pt idx="588">
                  <c:v>483.9</c:v>
                </c:pt>
                <c:pt idx="589">
                  <c:v>481.68400000000008</c:v>
                </c:pt>
                <c:pt idx="590">
                  <c:v>481.464</c:v>
                </c:pt>
                <c:pt idx="591">
                  <c:v>482.37599999999998</c:v>
                </c:pt>
                <c:pt idx="592">
                  <c:v>488.14400000000001</c:v>
                </c:pt>
                <c:pt idx="593">
                  <c:v>487.88499999999999</c:v>
                </c:pt>
                <c:pt idx="594">
                  <c:v>494.78800000000001</c:v>
                </c:pt>
                <c:pt idx="595">
                  <c:v>492.03399999999999</c:v>
                </c:pt>
                <c:pt idx="596">
                  <c:v>492.44900000000001</c:v>
                </c:pt>
                <c:pt idx="597">
                  <c:v>490.94499999999999</c:v>
                </c:pt>
                <c:pt idx="598">
                  <c:v>486.91599999999971</c:v>
                </c:pt>
                <c:pt idx="599">
                  <c:v>489.6690000000001</c:v>
                </c:pt>
                <c:pt idx="600">
                  <c:v>488.11799999999999</c:v>
                </c:pt>
                <c:pt idx="601">
                  <c:v>486.56099999999998</c:v>
                </c:pt>
                <c:pt idx="602">
                  <c:v>489.76799999999992</c:v>
                </c:pt>
                <c:pt idx="603">
                  <c:v>494.762</c:v>
                </c:pt>
                <c:pt idx="604">
                  <c:v>492.267</c:v>
                </c:pt>
                <c:pt idx="605">
                  <c:v>492.96099999999967</c:v>
                </c:pt>
                <c:pt idx="606">
                  <c:v>492.82599999999991</c:v>
                </c:pt>
                <c:pt idx="607">
                  <c:v>493.05199999999991</c:v>
                </c:pt>
                <c:pt idx="608">
                  <c:v>494.18400000000008</c:v>
                </c:pt>
                <c:pt idx="609">
                  <c:v>494.28399999999971</c:v>
                </c:pt>
                <c:pt idx="610">
                  <c:v>487.92599999999982</c:v>
                </c:pt>
                <c:pt idx="611">
                  <c:v>487.178</c:v>
                </c:pt>
                <c:pt idx="612">
                  <c:v>490.27800000000002</c:v>
                </c:pt>
                <c:pt idx="613">
                  <c:v>488.702</c:v>
                </c:pt>
                <c:pt idx="614">
                  <c:v>492.75700000000001</c:v>
                </c:pt>
                <c:pt idx="615">
                  <c:v>492.99499999999972</c:v>
                </c:pt>
                <c:pt idx="616">
                  <c:v>493.30700000000002</c:v>
                </c:pt>
                <c:pt idx="617">
                  <c:v>499.43700000000001</c:v>
                </c:pt>
                <c:pt idx="618">
                  <c:v>493.36599999999999</c:v>
                </c:pt>
                <c:pt idx="619">
                  <c:v>490.96499999999992</c:v>
                </c:pt>
                <c:pt idx="620">
                  <c:v>491.60700000000008</c:v>
                </c:pt>
                <c:pt idx="621">
                  <c:v>487.14100000000002</c:v>
                </c:pt>
                <c:pt idx="622">
                  <c:v>491.24099999999999</c:v>
                </c:pt>
                <c:pt idx="623">
                  <c:v>488.39499999999998</c:v>
                </c:pt>
                <c:pt idx="624">
                  <c:v>486.62299999999999</c:v>
                </c:pt>
                <c:pt idx="625">
                  <c:v>490.024</c:v>
                </c:pt>
                <c:pt idx="626">
                  <c:v>489.84800000000001</c:v>
                </c:pt>
                <c:pt idx="627">
                  <c:v>491.93599999999969</c:v>
                </c:pt>
                <c:pt idx="628">
                  <c:v>494.46600000000001</c:v>
                </c:pt>
                <c:pt idx="629">
                  <c:v>491.28300000000002</c:v>
                </c:pt>
                <c:pt idx="630">
                  <c:v>485.87700000000001</c:v>
                </c:pt>
                <c:pt idx="631">
                  <c:v>488.9019999999997</c:v>
                </c:pt>
                <c:pt idx="632">
                  <c:v>496.43299999999971</c:v>
                </c:pt>
                <c:pt idx="633">
                  <c:v>491.9789999999997</c:v>
                </c:pt>
                <c:pt idx="634">
                  <c:v>484.69600000000003</c:v>
                </c:pt>
                <c:pt idx="635">
                  <c:v>485.255</c:v>
                </c:pt>
                <c:pt idx="636">
                  <c:v>487.86099999999999</c:v>
                </c:pt>
                <c:pt idx="637">
                  <c:v>487.9139999999997</c:v>
                </c:pt>
                <c:pt idx="638">
                  <c:v>490.62099999999992</c:v>
                </c:pt>
                <c:pt idx="639">
                  <c:v>491.86700000000002</c:v>
                </c:pt>
                <c:pt idx="640">
                  <c:v>491.84</c:v>
                </c:pt>
                <c:pt idx="641">
                  <c:v>488.26599999999968</c:v>
                </c:pt>
                <c:pt idx="642">
                  <c:v>478.92299999999972</c:v>
                </c:pt>
                <c:pt idx="643">
                  <c:v>484.63200000000001</c:v>
                </c:pt>
                <c:pt idx="644">
                  <c:v>483.21999999999991</c:v>
                </c:pt>
                <c:pt idx="645">
                  <c:v>480.61599999999999</c:v>
                </c:pt>
                <c:pt idx="646">
                  <c:v>486.87299999999999</c:v>
                </c:pt>
                <c:pt idx="647">
                  <c:v>489.30899999999991</c:v>
                </c:pt>
                <c:pt idx="648">
                  <c:v>484.66300000000001</c:v>
                </c:pt>
                <c:pt idx="649">
                  <c:v>487.20499999999993</c:v>
                </c:pt>
                <c:pt idx="650">
                  <c:v>489.56899999999968</c:v>
                </c:pt>
                <c:pt idx="651">
                  <c:v>487.43900000000002</c:v>
                </c:pt>
                <c:pt idx="652">
                  <c:v>488.62200000000001</c:v>
                </c:pt>
                <c:pt idx="653">
                  <c:v>489.04300000000001</c:v>
                </c:pt>
                <c:pt idx="654">
                  <c:v>487.88499999999999</c:v>
                </c:pt>
                <c:pt idx="655">
                  <c:v>484.387</c:v>
                </c:pt>
                <c:pt idx="656">
                  <c:v>487.666</c:v>
                </c:pt>
                <c:pt idx="657">
                  <c:v>486.089</c:v>
                </c:pt>
                <c:pt idx="658">
                  <c:v>480.61</c:v>
                </c:pt>
                <c:pt idx="659">
                  <c:v>473.48799999999972</c:v>
                </c:pt>
                <c:pt idx="660">
                  <c:v>481.68799999999999</c:v>
                </c:pt>
                <c:pt idx="661">
                  <c:v>483.12</c:v>
                </c:pt>
                <c:pt idx="662">
                  <c:v>487.29599999999971</c:v>
                </c:pt>
                <c:pt idx="663">
                  <c:v>484.83799999999991</c:v>
                </c:pt>
                <c:pt idx="664">
                  <c:v>491.85699999999991</c:v>
                </c:pt>
                <c:pt idx="665">
                  <c:v>493.87299999999999</c:v>
                </c:pt>
                <c:pt idx="666">
                  <c:v>495.08</c:v>
                </c:pt>
                <c:pt idx="667">
                  <c:v>493.589</c:v>
                </c:pt>
                <c:pt idx="668">
                  <c:v>486.66399999999999</c:v>
                </c:pt>
                <c:pt idx="669">
                  <c:v>485.57600000000002</c:v>
                </c:pt>
                <c:pt idx="670">
                  <c:v>488.57499999999999</c:v>
                </c:pt>
                <c:pt idx="671">
                  <c:v>485.84500000000008</c:v>
                </c:pt>
                <c:pt idx="672">
                  <c:v>487.87599999999992</c:v>
                </c:pt>
                <c:pt idx="673">
                  <c:v>484.49799999999971</c:v>
                </c:pt>
                <c:pt idx="674">
                  <c:v>483.63200000000001</c:v>
                </c:pt>
                <c:pt idx="675">
                  <c:v>481.68</c:v>
                </c:pt>
                <c:pt idx="676">
                  <c:v>484.72099999999972</c:v>
                </c:pt>
                <c:pt idx="677">
                  <c:v>491.40899999999971</c:v>
                </c:pt>
                <c:pt idx="678">
                  <c:v>482.97</c:v>
                </c:pt>
                <c:pt idx="679">
                  <c:v>484.81900000000002</c:v>
                </c:pt>
                <c:pt idx="680">
                  <c:v>484.36899999999991</c:v>
                </c:pt>
                <c:pt idx="681">
                  <c:v>484.61099999999999</c:v>
                </c:pt>
                <c:pt idx="682">
                  <c:v>484.80099999999999</c:v>
                </c:pt>
                <c:pt idx="683">
                  <c:v>483.36099999999999</c:v>
                </c:pt>
                <c:pt idx="684">
                  <c:v>488.95499999999993</c:v>
                </c:pt>
                <c:pt idx="685">
                  <c:v>485.58800000000002</c:v>
                </c:pt>
                <c:pt idx="686">
                  <c:v>478.90499999999997</c:v>
                </c:pt>
                <c:pt idx="687">
                  <c:v>480.75</c:v>
                </c:pt>
                <c:pt idx="688">
                  <c:v>483.80500000000001</c:v>
                </c:pt>
                <c:pt idx="689">
                  <c:v>482.36699999999968</c:v>
                </c:pt>
                <c:pt idx="690">
                  <c:v>476.80899999999991</c:v>
                </c:pt>
                <c:pt idx="691">
                  <c:v>488.68099999999993</c:v>
                </c:pt>
                <c:pt idx="692">
                  <c:v>479.93599999999969</c:v>
                </c:pt>
                <c:pt idx="693">
                  <c:v>480.262</c:v>
                </c:pt>
                <c:pt idx="694">
                  <c:v>485.9069999999997</c:v>
                </c:pt>
                <c:pt idx="695">
                  <c:v>488.27799999999968</c:v>
                </c:pt>
                <c:pt idx="696">
                  <c:v>482.09300000000002</c:v>
                </c:pt>
                <c:pt idx="697">
                  <c:v>483.4789999999997</c:v>
                </c:pt>
                <c:pt idx="698">
                  <c:v>494.51900000000001</c:v>
                </c:pt>
                <c:pt idx="699">
                  <c:v>482.70400000000001</c:v>
                </c:pt>
                <c:pt idx="700">
                  <c:v>488.7819999999997</c:v>
                </c:pt>
                <c:pt idx="701">
                  <c:v>482.524</c:v>
                </c:pt>
                <c:pt idx="702">
                  <c:v>487.84699999999992</c:v>
                </c:pt>
                <c:pt idx="703">
                  <c:v>486.42</c:v>
                </c:pt>
                <c:pt idx="704">
                  <c:v>483.44499999999999</c:v>
                </c:pt>
                <c:pt idx="705">
                  <c:v>485.42</c:v>
                </c:pt>
                <c:pt idx="706">
                  <c:v>489.73200000000003</c:v>
                </c:pt>
                <c:pt idx="707">
                  <c:v>497.32100000000003</c:v>
                </c:pt>
                <c:pt idx="708">
                  <c:v>493.34300000000002</c:v>
                </c:pt>
                <c:pt idx="709">
                  <c:v>493.16300000000001</c:v>
                </c:pt>
                <c:pt idx="710">
                  <c:v>492.28300000000002</c:v>
                </c:pt>
                <c:pt idx="711">
                  <c:v>492.27499999999998</c:v>
                </c:pt>
                <c:pt idx="712">
                  <c:v>494.47799999999972</c:v>
                </c:pt>
                <c:pt idx="713">
                  <c:v>487.84399999999999</c:v>
                </c:pt>
                <c:pt idx="714">
                  <c:v>490.76399999999973</c:v>
                </c:pt>
                <c:pt idx="715">
                  <c:v>495.95499999999993</c:v>
                </c:pt>
                <c:pt idx="716">
                  <c:v>493.2119999999997</c:v>
                </c:pt>
                <c:pt idx="717">
                  <c:v>489.55700000000002</c:v>
                </c:pt>
                <c:pt idx="718">
                  <c:v>494.9959999999997</c:v>
                </c:pt>
                <c:pt idx="719">
                  <c:v>490.40800000000002</c:v>
                </c:pt>
                <c:pt idx="720">
                  <c:v>494.13099999999991</c:v>
                </c:pt>
                <c:pt idx="721">
                  <c:v>490.04500000000002</c:v>
                </c:pt>
                <c:pt idx="722">
                  <c:v>489.99499999999972</c:v>
                </c:pt>
                <c:pt idx="723">
                  <c:v>492.24299999999999</c:v>
                </c:pt>
                <c:pt idx="724">
                  <c:v>490.11599999999999</c:v>
                </c:pt>
                <c:pt idx="725">
                  <c:v>488.89299999999997</c:v>
                </c:pt>
                <c:pt idx="726">
                  <c:v>489.59500000000003</c:v>
                </c:pt>
                <c:pt idx="727">
                  <c:v>490.13600000000002</c:v>
                </c:pt>
                <c:pt idx="728">
                  <c:v>483.86</c:v>
                </c:pt>
                <c:pt idx="729">
                  <c:v>487.005</c:v>
                </c:pt>
                <c:pt idx="730">
                  <c:v>486.89400000000001</c:v>
                </c:pt>
                <c:pt idx="731">
                  <c:v>491.27600000000001</c:v>
                </c:pt>
                <c:pt idx="732">
                  <c:v>485.62599999999992</c:v>
                </c:pt>
                <c:pt idx="733">
                  <c:v>492.2119999999997</c:v>
                </c:pt>
                <c:pt idx="734">
                  <c:v>494.35200000000009</c:v>
                </c:pt>
                <c:pt idx="735">
                  <c:v>487.98700000000002</c:v>
                </c:pt>
                <c:pt idx="736">
                  <c:v>490.322</c:v>
                </c:pt>
                <c:pt idx="737">
                  <c:v>489.54900000000009</c:v>
                </c:pt>
                <c:pt idx="738">
                  <c:v>488.94900000000001</c:v>
                </c:pt>
                <c:pt idx="739">
                  <c:v>491.72800000000001</c:v>
                </c:pt>
                <c:pt idx="740">
                  <c:v>492.15199999999999</c:v>
                </c:pt>
                <c:pt idx="741">
                  <c:v>488.63799999999998</c:v>
                </c:pt>
                <c:pt idx="742">
                  <c:v>491.548</c:v>
                </c:pt>
                <c:pt idx="743">
                  <c:v>495.98199999999969</c:v>
                </c:pt>
                <c:pt idx="744">
                  <c:v>498.89800000000002</c:v>
                </c:pt>
                <c:pt idx="745">
                  <c:v>497.91599999999983</c:v>
                </c:pt>
                <c:pt idx="746">
                  <c:v>496.11699999999968</c:v>
                </c:pt>
                <c:pt idx="747">
                  <c:v>491.06299999999999</c:v>
                </c:pt>
                <c:pt idx="748">
                  <c:v>492.50200000000001</c:v>
                </c:pt>
                <c:pt idx="749">
                  <c:v>494.04300000000001</c:v>
                </c:pt>
                <c:pt idx="750">
                  <c:v>495.154</c:v>
                </c:pt>
                <c:pt idx="751">
                  <c:v>491.37900000000002</c:v>
                </c:pt>
                <c:pt idx="752">
                  <c:v>492.04199999999992</c:v>
                </c:pt>
                <c:pt idx="753">
                  <c:v>497.327</c:v>
                </c:pt>
                <c:pt idx="754">
                  <c:v>495.12200000000001</c:v>
                </c:pt>
                <c:pt idx="755">
                  <c:v>499.84300000000002</c:v>
                </c:pt>
                <c:pt idx="756">
                  <c:v>497.56299999999999</c:v>
                </c:pt>
                <c:pt idx="757">
                  <c:v>485.88900000000001</c:v>
                </c:pt>
                <c:pt idx="758">
                  <c:v>493.36900000000009</c:v>
                </c:pt>
                <c:pt idx="759">
                  <c:v>497.14399999999989</c:v>
                </c:pt>
                <c:pt idx="760">
                  <c:v>491.85300000000001</c:v>
                </c:pt>
                <c:pt idx="761">
                  <c:v>489.13</c:v>
                </c:pt>
                <c:pt idx="762">
                  <c:v>490.07</c:v>
                </c:pt>
                <c:pt idx="763">
                  <c:v>495.51099999999991</c:v>
                </c:pt>
                <c:pt idx="764">
                  <c:v>504.36899999999991</c:v>
                </c:pt>
                <c:pt idx="765">
                  <c:v>494.65199999999999</c:v>
                </c:pt>
                <c:pt idx="766">
                  <c:v>496.88</c:v>
                </c:pt>
                <c:pt idx="767">
                  <c:v>494.512</c:v>
                </c:pt>
                <c:pt idx="768">
                  <c:v>490.70200000000011</c:v>
                </c:pt>
                <c:pt idx="769">
                  <c:v>492.12799999999999</c:v>
                </c:pt>
                <c:pt idx="770">
                  <c:v>493.63799999999998</c:v>
                </c:pt>
                <c:pt idx="771">
                  <c:v>492.84199999999993</c:v>
                </c:pt>
                <c:pt idx="772">
                  <c:v>489.47499999999991</c:v>
                </c:pt>
                <c:pt idx="773">
                  <c:v>490.28500000000003</c:v>
                </c:pt>
                <c:pt idx="774">
                  <c:v>491.56899999999968</c:v>
                </c:pt>
                <c:pt idx="775">
                  <c:v>489.99799999999971</c:v>
                </c:pt>
                <c:pt idx="776">
                  <c:v>495.67699999999991</c:v>
                </c:pt>
                <c:pt idx="777">
                  <c:v>493.31399999999991</c:v>
                </c:pt>
                <c:pt idx="778">
                  <c:v>492.11399999999992</c:v>
                </c:pt>
                <c:pt idx="779">
                  <c:v>486.84399999999999</c:v>
                </c:pt>
                <c:pt idx="780">
                  <c:v>487.64600000000002</c:v>
                </c:pt>
                <c:pt idx="781">
                  <c:v>491.0389999999997</c:v>
                </c:pt>
                <c:pt idx="782">
                  <c:v>494.56899999999968</c:v>
                </c:pt>
                <c:pt idx="783">
                  <c:v>489.55599999999993</c:v>
                </c:pt>
                <c:pt idx="784">
                  <c:v>493.89299999999997</c:v>
                </c:pt>
                <c:pt idx="785">
                  <c:v>486.59599999999972</c:v>
                </c:pt>
                <c:pt idx="786">
                  <c:v>485.73099999999982</c:v>
                </c:pt>
                <c:pt idx="787">
                  <c:v>478.93400000000003</c:v>
                </c:pt>
                <c:pt idx="788">
                  <c:v>484.87900000000002</c:v>
                </c:pt>
                <c:pt idx="789">
                  <c:v>491.61399999999992</c:v>
                </c:pt>
                <c:pt idx="790">
                  <c:v>486.94499999999999</c:v>
                </c:pt>
                <c:pt idx="791">
                  <c:v>483.18799999999999</c:v>
                </c:pt>
                <c:pt idx="792">
                  <c:v>484.46800000000002</c:v>
                </c:pt>
                <c:pt idx="793">
                  <c:v>484.91499999999968</c:v>
                </c:pt>
                <c:pt idx="794">
                  <c:v>485.28</c:v>
                </c:pt>
                <c:pt idx="795">
                  <c:v>489.32900000000001</c:v>
                </c:pt>
                <c:pt idx="796">
                  <c:v>497.36099999999999</c:v>
                </c:pt>
                <c:pt idx="797">
                  <c:v>498.24</c:v>
                </c:pt>
                <c:pt idx="798">
                  <c:v>488.57900000000001</c:v>
                </c:pt>
                <c:pt idx="799">
                  <c:v>486.86099999999999</c:v>
                </c:pt>
                <c:pt idx="800">
                  <c:v>492.38</c:v>
                </c:pt>
                <c:pt idx="801">
                  <c:v>499.21699999999998</c:v>
                </c:pt>
                <c:pt idx="802">
                  <c:v>491.35599999999999</c:v>
                </c:pt>
                <c:pt idx="803">
                  <c:v>498.24900000000002</c:v>
                </c:pt>
                <c:pt idx="804">
                  <c:v>496.93599999999969</c:v>
                </c:pt>
                <c:pt idx="805">
                  <c:v>497.54599999999999</c:v>
                </c:pt>
                <c:pt idx="806">
                  <c:v>491.70399999999972</c:v>
                </c:pt>
                <c:pt idx="807">
                  <c:v>490.65500000000009</c:v>
                </c:pt>
                <c:pt idx="808">
                  <c:v>494.38099999999997</c:v>
                </c:pt>
                <c:pt idx="809">
                  <c:v>489.35500000000002</c:v>
                </c:pt>
                <c:pt idx="810">
                  <c:v>491.73499999999967</c:v>
                </c:pt>
                <c:pt idx="811">
                  <c:v>500.69600000000003</c:v>
                </c:pt>
                <c:pt idx="812">
                  <c:v>501.54500000000002</c:v>
                </c:pt>
                <c:pt idx="813">
                  <c:v>495.274</c:v>
                </c:pt>
                <c:pt idx="814">
                  <c:v>494.26399999999973</c:v>
                </c:pt>
                <c:pt idx="815">
                  <c:v>495.54399999999993</c:v>
                </c:pt>
                <c:pt idx="816">
                  <c:v>500.03699999999969</c:v>
                </c:pt>
                <c:pt idx="817">
                  <c:v>501.54200000000009</c:v>
                </c:pt>
                <c:pt idx="818">
                  <c:v>498.86399999999992</c:v>
                </c:pt>
                <c:pt idx="819">
                  <c:v>492.00200000000001</c:v>
                </c:pt>
                <c:pt idx="820">
                  <c:v>497.20100000000002</c:v>
                </c:pt>
                <c:pt idx="821">
                  <c:v>497.23899999999969</c:v>
                </c:pt>
                <c:pt idx="822">
                  <c:v>494.42799999999971</c:v>
                </c:pt>
                <c:pt idx="823">
                  <c:v>495.71899999999971</c:v>
                </c:pt>
                <c:pt idx="824">
                  <c:v>493.125</c:v>
                </c:pt>
                <c:pt idx="825">
                  <c:v>494.03099999999972</c:v>
                </c:pt>
                <c:pt idx="826">
                  <c:v>499.52600000000001</c:v>
                </c:pt>
                <c:pt idx="827">
                  <c:v>497.392</c:v>
                </c:pt>
                <c:pt idx="828">
                  <c:v>500.17900000000009</c:v>
                </c:pt>
                <c:pt idx="829">
                  <c:v>500.09499999999991</c:v>
                </c:pt>
                <c:pt idx="830">
                  <c:v>497.68700000000001</c:v>
                </c:pt>
                <c:pt idx="831">
                  <c:v>492.5919999999997</c:v>
                </c:pt>
                <c:pt idx="832">
                  <c:v>493.63900000000001</c:v>
                </c:pt>
                <c:pt idx="833">
                  <c:v>493.55700000000002</c:v>
                </c:pt>
                <c:pt idx="834">
                  <c:v>493.06899999999968</c:v>
                </c:pt>
                <c:pt idx="835">
                  <c:v>487.67199999999991</c:v>
                </c:pt>
                <c:pt idx="836">
                  <c:v>488.92</c:v>
                </c:pt>
                <c:pt idx="837">
                  <c:v>490.28</c:v>
                </c:pt>
                <c:pt idx="838">
                  <c:v>492.55500000000001</c:v>
                </c:pt>
                <c:pt idx="839">
                  <c:v>491.892</c:v>
                </c:pt>
                <c:pt idx="840">
                  <c:v>488.77799999999968</c:v>
                </c:pt>
                <c:pt idx="841">
                  <c:v>486.91300000000001</c:v>
                </c:pt>
                <c:pt idx="842">
                  <c:v>487.57900000000001</c:v>
                </c:pt>
                <c:pt idx="843">
                  <c:v>481.89699999999999</c:v>
                </c:pt>
                <c:pt idx="844">
                  <c:v>481.45100000000002</c:v>
                </c:pt>
                <c:pt idx="845">
                  <c:v>481.16700000000009</c:v>
                </c:pt>
                <c:pt idx="846">
                  <c:v>486.755</c:v>
                </c:pt>
                <c:pt idx="847">
                  <c:v>499.06799999999993</c:v>
                </c:pt>
                <c:pt idx="848">
                  <c:v>499.26299999999998</c:v>
                </c:pt>
                <c:pt idx="849">
                  <c:v>495.16500000000002</c:v>
                </c:pt>
                <c:pt idx="850">
                  <c:v>494</c:v>
                </c:pt>
                <c:pt idx="851">
                  <c:v>494.76299999999998</c:v>
                </c:pt>
                <c:pt idx="852">
                  <c:v>492.65</c:v>
                </c:pt>
                <c:pt idx="853">
                  <c:v>490.851</c:v>
                </c:pt>
                <c:pt idx="854">
                  <c:v>491.06200000000001</c:v>
                </c:pt>
                <c:pt idx="855">
                  <c:v>496.161</c:v>
                </c:pt>
                <c:pt idx="856">
                  <c:v>500.65600000000001</c:v>
                </c:pt>
                <c:pt idx="857">
                  <c:v>499.00400000000002</c:v>
                </c:pt>
                <c:pt idx="858">
                  <c:v>494.88499999999999</c:v>
                </c:pt>
                <c:pt idx="859">
                  <c:v>494.25400000000002</c:v>
                </c:pt>
                <c:pt idx="860">
                  <c:v>495.77800000000002</c:v>
                </c:pt>
                <c:pt idx="861">
                  <c:v>492.43700000000001</c:v>
                </c:pt>
                <c:pt idx="862">
                  <c:v>496.649</c:v>
                </c:pt>
                <c:pt idx="863">
                  <c:v>494.09999999999991</c:v>
                </c:pt>
                <c:pt idx="864">
                  <c:v>489.07</c:v>
                </c:pt>
                <c:pt idx="865">
                  <c:v>489.89800000000002</c:v>
                </c:pt>
                <c:pt idx="866">
                  <c:v>488.4909999999997</c:v>
                </c:pt>
                <c:pt idx="867">
                  <c:v>491.02499999999992</c:v>
                </c:pt>
                <c:pt idx="868">
                  <c:v>500.51</c:v>
                </c:pt>
                <c:pt idx="869">
                  <c:v>493.30500000000001</c:v>
                </c:pt>
                <c:pt idx="870">
                  <c:v>491.46800000000002</c:v>
                </c:pt>
                <c:pt idx="871">
                  <c:v>491.88400000000001</c:v>
                </c:pt>
                <c:pt idx="872">
                  <c:v>491.113</c:v>
                </c:pt>
                <c:pt idx="873">
                  <c:v>489.14499999999998</c:v>
                </c:pt>
                <c:pt idx="874">
                  <c:v>495.78699999999969</c:v>
                </c:pt>
                <c:pt idx="875">
                  <c:v>496.38200000000001</c:v>
                </c:pt>
                <c:pt idx="876">
                  <c:v>499.85</c:v>
                </c:pt>
                <c:pt idx="877">
                  <c:v>505.06599999999997</c:v>
                </c:pt>
                <c:pt idx="878">
                  <c:v>492.16800000000001</c:v>
                </c:pt>
                <c:pt idx="879">
                  <c:v>489.82499999999999</c:v>
                </c:pt>
                <c:pt idx="880">
                  <c:v>491.51600000000002</c:v>
                </c:pt>
                <c:pt idx="881">
                  <c:v>502.31499999999988</c:v>
                </c:pt>
                <c:pt idx="882">
                  <c:v>494.26399999999973</c:v>
                </c:pt>
                <c:pt idx="883">
                  <c:v>497.17399999999992</c:v>
                </c:pt>
                <c:pt idx="884">
                  <c:v>501.14300000000009</c:v>
                </c:pt>
                <c:pt idx="885">
                  <c:v>496.17</c:v>
                </c:pt>
                <c:pt idx="886">
                  <c:v>496.76599999999968</c:v>
                </c:pt>
                <c:pt idx="887">
                  <c:v>495.57400000000001</c:v>
                </c:pt>
                <c:pt idx="888">
                  <c:v>507.2769999999997</c:v>
                </c:pt>
                <c:pt idx="889">
                  <c:v>497.33</c:v>
                </c:pt>
                <c:pt idx="890">
                  <c:v>495.00899999999967</c:v>
                </c:pt>
                <c:pt idx="891">
                  <c:v>494.96100000000001</c:v>
                </c:pt>
                <c:pt idx="892">
                  <c:v>493.62700000000001</c:v>
                </c:pt>
                <c:pt idx="893">
                  <c:v>485.78399999999971</c:v>
                </c:pt>
                <c:pt idx="894">
                  <c:v>488.93199999999962</c:v>
                </c:pt>
                <c:pt idx="895">
                  <c:v>499.99399999999969</c:v>
                </c:pt>
                <c:pt idx="896">
                  <c:v>490.23799999999972</c:v>
                </c:pt>
                <c:pt idx="897">
                  <c:v>496.99199999999962</c:v>
                </c:pt>
                <c:pt idx="898">
                  <c:v>504.11099999999999</c:v>
                </c:pt>
                <c:pt idx="899">
                  <c:v>489.08600000000001</c:v>
                </c:pt>
                <c:pt idx="900">
                  <c:v>490.4379999999997</c:v>
                </c:pt>
                <c:pt idx="901">
                  <c:v>484.56099999999998</c:v>
                </c:pt>
                <c:pt idx="902">
                  <c:v>503.36800000000011</c:v>
                </c:pt>
                <c:pt idx="903">
                  <c:v>497.16700000000009</c:v>
                </c:pt>
                <c:pt idx="904">
                  <c:v>495.649</c:v>
                </c:pt>
                <c:pt idx="905">
                  <c:v>501.61999999999989</c:v>
                </c:pt>
                <c:pt idx="906">
                  <c:v>502.25299999999987</c:v>
                </c:pt>
                <c:pt idx="907">
                  <c:v>502.62099999999992</c:v>
                </c:pt>
                <c:pt idx="908">
                  <c:v>496.99399999999969</c:v>
                </c:pt>
                <c:pt idx="909">
                  <c:v>492.41599999999971</c:v>
                </c:pt>
                <c:pt idx="910">
                  <c:v>491.55900000000008</c:v>
                </c:pt>
                <c:pt idx="911">
                  <c:v>489.39</c:v>
                </c:pt>
                <c:pt idx="912">
                  <c:v>495.9669999999997</c:v>
                </c:pt>
                <c:pt idx="913">
                  <c:v>497.44699999999972</c:v>
                </c:pt>
                <c:pt idx="914">
                  <c:v>504.745</c:v>
                </c:pt>
                <c:pt idx="915">
                  <c:v>492.81199999999973</c:v>
                </c:pt>
                <c:pt idx="916">
                  <c:v>492.51600000000002</c:v>
                </c:pt>
                <c:pt idx="917">
                  <c:v>492.90499999999992</c:v>
                </c:pt>
                <c:pt idx="918">
                  <c:v>493.93900000000002</c:v>
                </c:pt>
                <c:pt idx="919">
                  <c:v>496.59300000000002</c:v>
                </c:pt>
                <c:pt idx="920">
                  <c:v>496.16700000000009</c:v>
                </c:pt>
                <c:pt idx="921">
                  <c:v>496.07499999999999</c:v>
                </c:pt>
                <c:pt idx="922">
                  <c:v>494.98700000000002</c:v>
                </c:pt>
                <c:pt idx="923">
                  <c:v>497.79</c:v>
                </c:pt>
                <c:pt idx="924">
                  <c:v>493.81700000000001</c:v>
                </c:pt>
                <c:pt idx="925">
                  <c:v>499.7889999999997</c:v>
                </c:pt>
                <c:pt idx="926">
                  <c:v>503.267</c:v>
                </c:pt>
                <c:pt idx="927">
                  <c:v>498.79</c:v>
                </c:pt>
                <c:pt idx="928">
                  <c:v>497.78499999999991</c:v>
                </c:pt>
                <c:pt idx="929">
                  <c:v>491.68</c:v>
                </c:pt>
                <c:pt idx="930">
                  <c:v>497.22499999999991</c:v>
                </c:pt>
                <c:pt idx="931">
                  <c:v>500.88699999999972</c:v>
                </c:pt>
                <c:pt idx="932">
                  <c:v>503.40300000000002</c:v>
                </c:pt>
                <c:pt idx="933">
                  <c:v>502.73500000000001</c:v>
                </c:pt>
                <c:pt idx="934">
                  <c:v>502.62599999999998</c:v>
                </c:pt>
                <c:pt idx="935">
                  <c:v>503.82299999999998</c:v>
                </c:pt>
                <c:pt idx="936">
                  <c:v>501.529</c:v>
                </c:pt>
                <c:pt idx="937">
                  <c:v>491.9189999999997</c:v>
                </c:pt>
                <c:pt idx="938">
                  <c:v>499.613</c:v>
                </c:pt>
                <c:pt idx="939">
                  <c:v>492.50599999999991</c:v>
                </c:pt>
                <c:pt idx="940">
                  <c:v>484.71899999999971</c:v>
                </c:pt>
                <c:pt idx="941">
                  <c:v>492.46</c:v>
                </c:pt>
                <c:pt idx="942">
                  <c:v>487.72699999999998</c:v>
                </c:pt>
                <c:pt idx="943">
                  <c:v>488.69299999999993</c:v>
                </c:pt>
                <c:pt idx="944">
                  <c:v>486.73899999999969</c:v>
                </c:pt>
                <c:pt idx="945">
                  <c:v>489.22699999999998</c:v>
                </c:pt>
                <c:pt idx="946">
                  <c:v>492.125</c:v>
                </c:pt>
                <c:pt idx="947">
                  <c:v>492.98700000000002</c:v>
                </c:pt>
                <c:pt idx="948">
                  <c:v>492.173</c:v>
                </c:pt>
                <c:pt idx="949">
                  <c:v>494.10199999999992</c:v>
                </c:pt>
                <c:pt idx="950">
                  <c:v>488.779</c:v>
                </c:pt>
                <c:pt idx="951">
                  <c:v>490.74200000000002</c:v>
                </c:pt>
                <c:pt idx="952">
                  <c:v>494.85899999999992</c:v>
                </c:pt>
                <c:pt idx="953">
                  <c:v>506.25399999999968</c:v>
                </c:pt>
                <c:pt idx="954">
                  <c:v>504.24099999999999</c:v>
                </c:pt>
                <c:pt idx="955">
                  <c:v>498.34399999999999</c:v>
                </c:pt>
                <c:pt idx="956">
                  <c:v>498.84100000000001</c:v>
                </c:pt>
                <c:pt idx="957">
                  <c:v>486.59799999999967</c:v>
                </c:pt>
                <c:pt idx="958">
                  <c:v>493.39</c:v>
                </c:pt>
                <c:pt idx="959">
                  <c:v>494.327</c:v>
                </c:pt>
                <c:pt idx="960">
                  <c:v>489.01600000000002</c:v>
                </c:pt>
                <c:pt idx="961">
                  <c:v>494.46499999999992</c:v>
                </c:pt>
                <c:pt idx="962">
                  <c:v>487.28800000000001</c:v>
                </c:pt>
                <c:pt idx="963">
                  <c:v>484.63400000000001</c:v>
                </c:pt>
                <c:pt idx="964">
                  <c:v>489.363</c:v>
                </c:pt>
                <c:pt idx="965">
                  <c:v>491.6400000000001</c:v>
                </c:pt>
                <c:pt idx="966">
                  <c:v>485.89800000000002</c:v>
                </c:pt>
                <c:pt idx="967">
                  <c:v>491.74899999999991</c:v>
                </c:pt>
                <c:pt idx="968">
                  <c:v>488.2339999999997</c:v>
                </c:pt>
                <c:pt idx="969">
                  <c:v>488.077</c:v>
                </c:pt>
                <c:pt idx="970">
                  <c:v>488.68099999999993</c:v>
                </c:pt>
                <c:pt idx="971">
                  <c:v>487.846</c:v>
                </c:pt>
                <c:pt idx="972">
                  <c:v>484.98899999999969</c:v>
                </c:pt>
                <c:pt idx="973">
                  <c:v>490.09500000000003</c:v>
                </c:pt>
                <c:pt idx="974">
                  <c:v>484.69</c:v>
                </c:pt>
                <c:pt idx="975">
                  <c:v>490.04599999999999</c:v>
                </c:pt>
                <c:pt idx="976">
                  <c:v>491.21600000000001</c:v>
                </c:pt>
                <c:pt idx="977">
                  <c:v>490.91699999999969</c:v>
                </c:pt>
                <c:pt idx="978">
                  <c:v>490.87199999999967</c:v>
                </c:pt>
                <c:pt idx="979">
                  <c:v>492.16399999999999</c:v>
                </c:pt>
                <c:pt idx="980">
                  <c:v>490.125</c:v>
                </c:pt>
                <c:pt idx="981">
                  <c:v>485.80700000000002</c:v>
                </c:pt>
                <c:pt idx="982">
                  <c:v>483.863</c:v>
                </c:pt>
                <c:pt idx="983">
                  <c:v>485.55700000000002</c:v>
                </c:pt>
                <c:pt idx="984">
                  <c:v>485.48899999999969</c:v>
                </c:pt>
                <c:pt idx="985">
                  <c:v>489.4309999999997</c:v>
                </c:pt>
                <c:pt idx="986">
                  <c:v>487.67199999999991</c:v>
                </c:pt>
                <c:pt idx="987">
                  <c:v>489.34300000000002</c:v>
                </c:pt>
                <c:pt idx="988">
                  <c:v>486.49299999999971</c:v>
                </c:pt>
                <c:pt idx="989">
                  <c:v>494.77100000000002</c:v>
                </c:pt>
                <c:pt idx="990">
                  <c:v>487.166</c:v>
                </c:pt>
                <c:pt idx="991">
                  <c:v>488.04700000000008</c:v>
                </c:pt>
                <c:pt idx="992">
                  <c:v>483.774</c:v>
                </c:pt>
                <c:pt idx="993">
                  <c:v>487.84399999999999</c:v>
                </c:pt>
                <c:pt idx="994">
                  <c:v>490.02800000000002</c:v>
                </c:pt>
                <c:pt idx="995">
                  <c:v>492.25799999999992</c:v>
                </c:pt>
                <c:pt idx="996">
                  <c:v>493.15600000000001</c:v>
                </c:pt>
                <c:pt idx="997">
                  <c:v>496.23799999999972</c:v>
                </c:pt>
                <c:pt idx="998">
                  <c:v>482.05</c:v>
                </c:pt>
                <c:pt idx="999">
                  <c:v>482.50700000000001</c:v>
                </c:pt>
                <c:pt idx="1000">
                  <c:v>487.84300000000002</c:v>
                </c:pt>
                <c:pt idx="1001">
                  <c:v>485.58800000000002</c:v>
                </c:pt>
                <c:pt idx="1002">
                  <c:v>486.649</c:v>
                </c:pt>
                <c:pt idx="1003">
                  <c:v>487.10199999999992</c:v>
                </c:pt>
                <c:pt idx="1004">
                  <c:v>489.47499999999991</c:v>
                </c:pt>
                <c:pt idx="1005">
                  <c:v>485.673</c:v>
                </c:pt>
                <c:pt idx="1006">
                  <c:v>491.34500000000003</c:v>
                </c:pt>
                <c:pt idx="1007">
                  <c:v>494.98500000000001</c:v>
                </c:pt>
                <c:pt idx="1008">
                  <c:v>491.96899999999971</c:v>
                </c:pt>
                <c:pt idx="1009">
                  <c:v>489.9379999999997</c:v>
                </c:pt>
                <c:pt idx="1010">
                  <c:v>487.50799999999992</c:v>
                </c:pt>
                <c:pt idx="1011">
                  <c:v>490.83</c:v>
                </c:pt>
                <c:pt idx="1012">
                  <c:v>491.75200000000001</c:v>
                </c:pt>
                <c:pt idx="1013">
                  <c:v>492.452</c:v>
                </c:pt>
                <c:pt idx="1014">
                  <c:v>486.029</c:v>
                </c:pt>
                <c:pt idx="1015">
                  <c:v>485.51600000000002</c:v>
                </c:pt>
                <c:pt idx="1016">
                  <c:v>486.7219999999997</c:v>
                </c:pt>
                <c:pt idx="1017">
                  <c:v>488.97399999999999</c:v>
                </c:pt>
                <c:pt idx="1018">
                  <c:v>488.39600000000002</c:v>
                </c:pt>
                <c:pt idx="1019">
                  <c:v>495.92500000000001</c:v>
                </c:pt>
                <c:pt idx="1020">
                  <c:v>495.35599999999999</c:v>
                </c:pt>
                <c:pt idx="1021">
                  <c:v>492.00899999999967</c:v>
                </c:pt>
                <c:pt idx="1022">
                  <c:v>485.81200000000001</c:v>
                </c:pt>
                <c:pt idx="1023">
                  <c:v>488.78099999999972</c:v>
                </c:pt>
                <c:pt idx="1024">
                  <c:v>491.79</c:v>
                </c:pt>
                <c:pt idx="1025">
                  <c:v>483.399</c:v>
                </c:pt>
                <c:pt idx="1026">
                  <c:v>488.52199999999971</c:v>
                </c:pt>
                <c:pt idx="1027">
                  <c:v>487.15100000000001</c:v>
                </c:pt>
                <c:pt idx="1028">
                  <c:v>488.41799999999972</c:v>
                </c:pt>
                <c:pt idx="1029">
                  <c:v>488.80899999999991</c:v>
                </c:pt>
                <c:pt idx="1030">
                  <c:v>492.32399999999973</c:v>
                </c:pt>
                <c:pt idx="1031">
                  <c:v>486.351</c:v>
                </c:pt>
                <c:pt idx="1032">
                  <c:v>486.142</c:v>
                </c:pt>
                <c:pt idx="1033">
                  <c:v>488.23</c:v>
                </c:pt>
                <c:pt idx="1034">
                  <c:v>488.44299999999998</c:v>
                </c:pt>
                <c:pt idx="1035">
                  <c:v>488.06</c:v>
                </c:pt>
                <c:pt idx="1036">
                  <c:v>496.56700000000001</c:v>
                </c:pt>
                <c:pt idx="1037">
                  <c:v>493.10900000000009</c:v>
                </c:pt>
                <c:pt idx="1038">
                  <c:v>486.87599999999992</c:v>
                </c:pt>
                <c:pt idx="1039">
                  <c:v>495.15100000000001</c:v>
                </c:pt>
                <c:pt idx="1040">
                  <c:v>489.24299999999999</c:v>
                </c:pt>
                <c:pt idx="1041">
                  <c:v>492.59999999999991</c:v>
                </c:pt>
                <c:pt idx="1042">
                  <c:v>486.98</c:v>
                </c:pt>
                <c:pt idx="1043">
                  <c:v>485.66399999999999</c:v>
                </c:pt>
                <c:pt idx="1044">
                  <c:v>481.39400000000001</c:v>
                </c:pt>
                <c:pt idx="1045">
                  <c:v>481.79199999999969</c:v>
                </c:pt>
                <c:pt idx="1046">
                  <c:v>485.44099999999997</c:v>
                </c:pt>
                <c:pt idx="1047">
                  <c:v>484.68699999999973</c:v>
                </c:pt>
                <c:pt idx="1048">
                  <c:v>486.75400000000002</c:v>
                </c:pt>
                <c:pt idx="1049">
                  <c:v>486.7169999999997</c:v>
                </c:pt>
                <c:pt idx="1050">
                  <c:v>480.32599999999991</c:v>
                </c:pt>
                <c:pt idx="1051">
                  <c:v>485.529</c:v>
                </c:pt>
                <c:pt idx="1052">
                  <c:v>482.346</c:v>
                </c:pt>
                <c:pt idx="1053">
                  <c:v>482.61599999999999</c:v>
                </c:pt>
                <c:pt idx="1054">
                  <c:v>480.98700000000002</c:v>
                </c:pt>
                <c:pt idx="1055">
                  <c:v>481.12</c:v>
                </c:pt>
                <c:pt idx="1056">
                  <c:v>475.613</c:v>
                </c:pt>
                <c:pt idx="1057">
                  <c:v>490.202</c:v>
                </c:pt>
                <c:pt idx="1058">
                  <c:v>487.98700000000002</c:v>
                </c:pt>
                <c:pt idx="1059">
                  <c:v>493.87799999999999</c:v>
                </c:pt>
                <c:pt idx="1060">
                  <c:v>496.09999999999991</c:v>
                </c:pt>
                <c:pt idx="1061">
                  <c:v>502.15699999999993</c:v>
                </c:pt>
                <c:pt idx="1062">
                  <c:v>498.44299999999998</c:v>
                </c:pt>
                <c:pt idx="1063">
                  <c:v>497.77199999999971</c:v>
                </c:pt>
                <c:pt idx="1064">
                  <c:v>494.25299999999999</c:v>
                </c:pt>
                <c:pt idx="1065">
                  <c:v>494.60399999999993</c:v>
                </c:pt>
                <c:pt idx="1066">
                  <c:v>488.59899999999971</c:v>
                </c:pt>
                <c:pt idx="1067">
                  <c:v>485.75200000000001</c:v>
                </c:pt>
                <c:pt idx="1068">
                  <c:v>487.73899999999969</c:v>
                </c:pt>
                <c:pt idx="1069">
                  <c:v>492.36200000000002</c:v>
                </c:pt>
                <c:pt idx="1070">
                  <c:v>493.74799999999999</c:v>
                </c:pt>
                <c:pt idx="1071">
                  <c:v>491.9</c:v>
                </c:pt>
                <c:pt idx="1072">
                  <c:v>491.88900000000001</c:v>
                </c:pt>
                <c:pt idx="1073">
                  <c:v>488.99700000000001</c:v>
                </c:pt>
                <c:pt idx="1074">
                  <c:v>486.59999999999991</c:v>
                </c:pt>
                <c:pt idx="1075">
                  <c:v>489.63799999999998</c:v>
                </c:pt>
                <c:pt idx="1076">
                  <c:v>489.23699999999968</c:v>
                </c:pt>
                <c:pt idx="1077">
                  <c:v>490.70499999999993</c:v>
                </c:pt>
                <c:pt idx="1078">
                  <c:v>498.55699999999968</c:v>
                </c:pt>
                <c:pt idx="1079">
                  <c:v>498.35599999999999</c:v>
                </c:pt>
                <c:pt idx="1080">
                  <c:v>497.45400000000001</c:v>
                </c:pt>
                <c:pt idx="1081">
                  <c:v>495.75700000000001</c:v>
                </c:pt>
                <c:pt idx="1082">
                  <c:v>494.86099999999999</c:v>
                </c:pt>
                <c:pt idx="1083">
                  <c:v>495.322</c:v>
                </c:pt>
                <c:pt idx="1084">
                  <c:v>494.87399999999991</c:v>
                </c:pt>
                <c:pt idx="1085">
                  <c:v>490.36400000000009</c:v>
                </c:pt>
                <c:pt idx="1086">
                  <c:v>492.33199999999971</c:v>
                </c:pt>
                <c:pt idx="1087">
                  <c:v>489.84800000000001</c:v>
                </c:pt>
                <c:pt idx="1088">
                  <c:v>499.76100000000002</c:v>
                </c:pt>
                <c:pt idx="1089">
                  <c:v>499.29500000000002</c:v>
                </c:pt>
                <c:pt idx="1090">
                  <c:v>495.95299999999992</c:v>
                </c:pt>
                <c:pt idx="1091">
                  <c:v>495.20100000000002</c:v>
                </c:pt>
                <c:pt idx="1092">
                  <c:v>497.90100000000001</c:v>
                </c:pt>
                <c:pt idx="1093">
                  <c:v>492.02800000000002</c:v>
                </c:pt>
                <c:pt idx="1094">
                  <c:v>492.67699999999991</c:v>
                </c:pt>
                <c:pt idx="1095">
                  <c:v>495.375</c:v>
                </c:pt>
                <c:pt idx="1096">
                  <c:v>493.96299999999991</c:v>
                </c:pt>
                <c:pt idx="1097">
                  <c:v>493.851</c:v>
                </c:pt>
                <c:pt idx="1098">
                  <c:v>500.48700000000002</c:v>
                </c:pt>
                <c:pt idx="1099">
                  <c:v>495.017</c:v>
                </c:pt>
                <c:pt idx="1100">
                  <c:v>497.38299999999998</c:v>
                </c:pt>
                <c:pt idx="1101">
                  <c:v>501.19899999999973</c:v>
                </c:pt>
                <c:pt idx="1102">
                  <c:v>493.09999999999991</c:v>
                </c:pt>
                <c:pt idx="1103">
                  <c:v>485.84300000000002</c:v>
                </c:pt>
                <c:pt idx="1104">
                  <c:v>490.55799999999999</c:v>
                </c:pt>
                <c:pt idx="1105">
                  <c:v>486.32</c:v>
                </c:pt>
                <c:pt idx="1106">
                  <c:v>485.2819999999997</c:v>
                </c:pt>
                <c:pt idx="1107">
                  <c:v>482.87700000000001</c:v>
                </c:pt>
                <c:pt idx="1108">
                  <c:v>487.399</c:v>
                </c:pt>
                <c:pt idx="1109">
                  <c:v>485.09499999999991</c:v>
                </c:pt>
                <c:pt idx="1110">
                  <c:v>491.4959999999997</c:v>
                </c:pt>
                <c:pt idx="1111">
                  <c:v>496.83499999999998</c:v>
                </c:pt>
                <c:pt idx="1112">
                  <c:v>499.81599999999992</c:v>
                </c:pt>
                <c:pt idx="1113">
                  <c:v>499.62799999999999</c:v>
                </c:pt>
                <c:pt idx="1114">
                  <c:v>502.47299999999967</c:v>
                </c:pt>
                <c:pt idx="1115">
                  <c:v>497.2219999999997</c:v>
                </c:pt>
                <c:pt idx="1116">
                  <c:v>491.36400000000009</c:v>
                </c:pt>
                <c:pt idx="1117">
                  <c:v>492.94599999999991</c:v>
                </c:pt>
                <c:pt idx="1118">
                  <c:v>493.75700000000001</c:v>
                </c:pt>
                <c:pt idx="1119">
                  <c:v>486.851</c:v>
                </c:pt>
                <c:pt idx="1120">
                  <c:v>486.54500000000002</c:v>
                </c:pt>
                <c:pt idx="1121">
                  <c:v>484.0869999999997</c:v>
                </c:pt>
                <c:pt idx="1122">
                  <c:v>492.99199999999962</c:v>
                </c:pt>
                <c:pt idx="1123">
                  <c:v>494.32</c:v>
                </c:pt>
                <c:pt idx="1124">
                  <c:v>495.41799999999972</c:v>
                </c:pt>
                <c:pt idx="1125">
                  <c:v>500.73500000000001</c:v>
                </c:pt>
                <c:pt idx="1126">
                  <c:v>499.55</c:v>
                </c:pt>
                <c:pt idx="1127">
                  <c:v>500.77499999999992</c:v>
                </c:pt>
                <c:pt idx="1128">
                  <c:v>494.71100000000001</c:v>
                </c:pt>
                <c:pt idx="1129">
                  <c:v>493.94400000000002</c:v>
                </c:pt>
                <c:pt idx="1130">
                  <c:v>492.35200000000009</c:v>
                </c:pt>
                <c:pt idx="1131">
                  <c:v>497.9189999999997</c:v>
                </c:pt>
                <c:pt idx="1132">
                  <c:v>497.80799999999999</c:v>
                </c:pt>
                <c:pt idx="1133">
                  <c:v>501.53699999999998</c:v>
                </c:pt>
                <c:pt idx="1134">
                  <c:v>494.32599999999991</c:v>
                </c:pt>
                <c:pt idx="1135">
                  <c:v>486.327</c:v>
                </c:pt>
                <c:pt idx="1136">
                  <c:v>489.19499999999999</c:v>
                </c:pt>
                <c:pt idx="1137">
                  <c:v>486.72699999999998</c:v>
                </c:pt>
                <c:pt idx="1138">
                  <c:v>502.21099999999967</c:v>
                </c:pt>
                <c:pt idx="1139">
                  <c:v>499.447</c:v>
                </c:pt>
                <c:pt idx="1140">
                  <c:v>497.80200000000002</c:v>
                </c:pt>
                <c:pt idx="1141">
                  <c:v>497.42899999999997</c:v>
                </c:pt>
                <c:pt idx="1142">
                  <c:v>489.98599999999971</c:v>
                </c:pt>
                <c:pt idx="1143">
                  <c:v>492.53199999999998</c:v>
                </c:pt>
                <c:pt idx="1144">
                  <c:v>496.14499999999998</c:v>
                </c:pt>
                <c:pt idx="1145">
                  <c:v>493.75799999999992</c:v>
                </c:pt>
                <c:pt idx="1146">
                  <c:v>497.93099999999981</c:v>
                </c:pt>
                <c:pt idx="1147">
                  <c:v>490.36599999999999</c:v>
                </c:pt>
                <c:pt idx="1148">
                  <c:v>488.0389999999997</c:v>
                </c:pt>
                <c:pt idx="1149">
                  <c:v>496.56299999999999</c:v>
                </c:pt>
                <c:pt idx="1150">
                  <c:v>494.45400000000001</c:v>
                </c:pt>
                <c:pt idx="1151">
                  <c:v>497.55399999999992</c:v>
                </c:pt>
                <c:pt idx="1152">
                  <c:v>492.85200000000009</c:v>
                </c:pt>
                <c:pt idx="1153">
                  <c:v>504.74699999999967</c:v>
                </c:pt>
                <c:pt idx="1154">
                  <c:v>506.69</c:v>
                </c:pt>
                <c:pt idx="1155">
                  <c:v>509.37599999999998</c:v>
                </c:pt>
                <c:pt idx="1156">
                  <c:v>506.822</c:v>
                </c:pt>
                <c:pt idx="1157">
                  <c:v>510.36800000000011</c:v>
                </c:pt>
                <c:pt idx="1158">
                  <c:v>505.613</c:v>
                </c:pt>
                <c:pt idx="1159">
                  <c:v>492.25200000000001</c:v>
                </c:pt>
                <c:pt idx="1160">
                  <c:v>501.30300000000011</c:v>
                </c:pt>
                <c:pt idx="1161">
                  <c:v>501.88799999999992</c:v>
                </c:pt>
                <c:pt idx="1162">
                  <c:v>500.01099999999991</c:v>
                </c:pt>
                <c:pt idx="1163">
                  <c:v>487.77699999999999</c:v>
                </c:pt>
                <c:pt idx="1164">
                  <c:v>478.642</c:v>
                </c:pt>
                <c:pt idx="1165">
                  <c:v>489.137</c:v>
                </c:pt>
                <c:pt idx="1166">
                  <c:v>488.3</c:v>
                </c:pt>
                <c:pt idx="1167">
                  <c:v>485.69299999999993</c:v>
                </c:pt>
                <c:pt idx="1168">
                  <c:v>494.346</c:v>
                </c:pt>
                <c:pt idx="1169">
                  <c:v>495.76900000000001</c:v>
                </c:pt>
                <c:pt idx="1170">
                  <c:v>501.00999999999988</c:v>
                </c:pt>
                <c:pt idx="1171">
                  <c:v>488.52</c:v>
                </c:pt>
                <c:pt idx="1172">
                  <c:v>486.97499999999991</c:v>
                </c:pt>
                <c:pt idx="1173">
                  <c:v>486.85500000000002</c:v>
                </c:pt>
                <c:pt idx="1174">
                  <c:v>484.96</c:v>
                </c:pt>
                <c:pt idx="1175">
                  <c:v>494.71499999999997</c:v>
                </c:pt>
                <c:pt idx="1176">
                  <c:v>497.65899999999999</c:v>
                </c:pt>
                <c:pt idx="1177">
                  <c:v>498.10500000000002</c:v>
                </c:pt>
                <c:pt idx="1178">
                  <c:v>497.00799999999992</c:v>
                </c:pt>
                <c:pt idx="1179">
                  <c:v>497.38</c:v>
                </c:pt>
                <c:pt idx="1180">
                  <c:v>496.84500000000003</c:v>
                </c:pt>
                <c:pt idx="1181">
                  <c:v>489.09899999999971</c:v>
                </c:pt>
                <c:pt idx="1182">
                  <c:v>494.20799999999991</c:v>
                </c:pt>
                <c:pt idx="1183">
                  <c:v>492.40800000000002</c:v>
                </c:pt>
                <c:pt idx="1184">
                  <c:v>501.88</c:v>
                </c:pt>
                <c:pt idx="1185">
                  <c:v>497.55099999999999</c:v>
                </c:pt>
                <c:pt idx="1186">
                  <c:v>498.05399999999992</c:v>
                </c:pt>
                <c:pt idx="1187">
                  <c:v>496.84800000000001</c:v>
                </c:pt>
                <c:pt idx="1188">
                  <c:v>501.73699999999968</c:v>
                </c:pt>
                <c:pt idx="1189">
                  <c:v>493.459</c:v>
                </c:pt>
                <c:pt idx="1190">
                  <c:v>497.44</c:v>
                </c:pt>
                <c:pt idx="1191">
                  <c:v>500.23799999999972</c:v>
                </c:pt>
                <c:pt idx="1192">
                  <c:v>496.13299999999992</c:v>
                </c:pt>
                <c:pt idx="1193">
                  <c:v>495.61599999999999</c:v>
                </c:pt>
                <c:pt idx="1194">
                  <c:v>488.99199999999962</c:v>
                </c:pt>
                <c:pt idx="1195">
                  <c:v>498.41399999999999</c:v>
                </c:pt>
                <c:pt idx="1196">
                  <c:v>497.73799999999972</c:v>
                </c:pt>
                <c:pt idx="1197">
                  <c:v>494.42099999999971</c:v>
                </c:pt>
                <c:pt idx="1198">
                  <c:v>494.3540000000001</c:v>
                </c:pt>
                <c:pt idx="1199">
                  <c:v>491.73200000000003</c:v>
                </c:pt>
                <c:pt idx="1200">
                  <c:v>497.38099999999997</c:v>
                </c:pt>
                <c:pt idx="1201">
                  <c:v>498.92299999999972</c:v>
                </c:pt>
                <c:pt idx="1202">
                  <c:v>506.08799999999991</c:v>
                </c:pt>
                <c:pt idx="1203">
                  <c:v>505.49499999999972</c:v>
                </c:pt>
                <c:pt idx="1204">
                  <c:v>512.13400000000001</c:v>
                </c:pt>
                <c:pt idx="1205">
                  <c:v>503.66500000000002</c:v>
                </c:pt>
                <c:pt idx="1206">
                  <c:v>507.37299999999999</c:v>
                </c:pt>
                <c:pt idx="1207">
                  <c:v>502.173</c:v>
                </c:pt>
                <c:pt idx="1208">
                  <c:v>499.26</c:v>
                </c:pt>
                <c:pt idx="1209">
                  <c:v>496.12099999999992</c:v>
                </c:pt>
                <c:pt idx="1210">
                  <c:v>495.322</c:v>
                </c:pt>
                <c:pt idx="1211">
                  <c:v>493.58600000000001</c:v>
                </c:pt>
                <c:pt idx="1212">
                  <c:v>501.59199999999998</c:v>
                </c:pt>
                <c:pt idx="1213">
                  <c:v>490.93599999999969</c:v>
                </c:pt>
                <c:pt idx="1214">
                  <c:v>502.02</c:v>
                </c:pt>
                <c:pt idx="1215">
                  <c:v>503.50599999999997</c:v>
                </c:pt>
                <c:pt idx="1216">
                  <c:v>508.00299999999999</c:v>
                </c:pt>
                <c:pt idx="1217">
                  <c:v>506.75700000000001</c:v>
                </c:pt>
                <c:pt idx="1218">
                  <c:v>511.76100000000002</c:v>
                </c:pt>
                <c:pt idx="1219">
                  <c:v>512.26799999999957</c:v>
                </c:pt>
                <c:pt idx="1220">
                  <c:v>490.09899999999971</c:v>
                </c:pt>
                <c:pt idx="1221">
                  <c:v>503.28300000000002</c:v>
                </c:pt>
                <c:pt idx="1222">
                  <c:v>501.779</c:v>
                </c:pt>
                <c:pt idx="1223">
                  <c:v>499.48099999999971</c:v>
                </c:pt>
                <c:pt idx="1224">
                  <c:v>482.66399999999999</c:v>
                </c:pt>
                <c:pt idx="1225">
                  <c:v>485.76399999999973</c:v>
                </c:pt>
                <c:pt idx="1226">
                  <c:v>495.57900000000001</c:v>
                </c:pt>
                <c:pt idx="1227">
                  <c:v>497.06400000000002</c:v>
                </c:pt>
                <c:pt idx="1228">
                  <c:v>498.88</c:v>
                </c:pt>
                <c:pt idx="1229">
                  <c:v>488.23599999999971</c:v>
                </c:pt>
                <c:pt idx="1230">
                  <c:v>493.90099999999973</c:v>
                </c:pt>
                <c:pt idx="1231">
                  <c:v>498.22099999999972</c:v>
                </c:pt>
                <c:pt idx="1232">
                  <c:v>500.48199999999969</c:v>
                </c:pt>
                <c:pt idx="1233">
                  <c:v>500.81799999999993</c:v>
                </c:pt>
                <c:pt idx="1234">
                  <c:v>504.91099999999972</c:v>
                </c:pt>
                <c:pt idx="1235">
                  <c:v>504.77199999999971</c:v>
                </c:pt>
                <c:pt idx="1236">
                  <c:v>509.42500000000001</c:v>
                </c:pt>
                <c:pt idx="1237">
                  <c:v>514.93399999999997</c:v>
                </c:pt>
                <c:pt idx="1238">
                  <c:v>509.13799999999992</c:v>
                </c:pt>
                <c:pt idx="1239">
                  <c:v>509.65400000000011</c:v>
                </c:pt>
                <c:pt idx="1240">
                  <c:v>511.4309999999997</c:v>
                </c:pt>
                <c:pt idx="1241">
                  <c:v>510.56400000000002</c:v>
                </c:pt>
                <c:pt idx="1242">
                  <c:v>514.13400000000001</c:v>
                </c:pt>
                <c:pt idx="1243">
                  <c:v>515.75</c:v>
                </c:pt>
                <c:pt idx="1244">
                  <c:v>502.34199999999993</c:v>
                </c:pt>
                <c:pt idx="1245">
                  <c:v>500.262</c:v>
                </c:pt>
                <c:pt idx="1246">
                  <c:v>499.75199999999973</c:v>
                </c:pt>
                <c:pt idx="1247">
                  <c:v>510.19299999999993</c:v>
                </c:pt>
                <c:pt idx="1248">
                  <c:v>514.64800000000002</c:v>
                </c:pt>
                <c:pt idx="1249">
                  <c:v>511.74200000000002</c:v>
                </c:pt>
                <c:pt idx="1250">
                  <c:v>509.88199999999972</c:v>
                </c:pt>
                <c:pt idx="1251">
                  <c:v>517.76499999999999</c:v>
                </c:pt>
                <c:pt idx="1252">
                  <c:v>512.08000000000004</c:v>
                </c:pt>
                <c:pt idx="1253">
                  <c:v>513.68700000000001</c:v>
                </c:pt>
                <c:pt idx="1254">
                  <c:v>510.07400000000001</c:v>
                </c:pt>
                <c:pt idx="1255">
                  <c:v>515.06399999999996</c:v>
                </c:pt>
                <c:pt idx="1256">
                  <c:v>510.41599999999971</c:v>
                </c:pt>
                <c:pt idx="1257">
                  <c:v>509.255</c:v>
                </c:pt>
                <c:pt idx="1258">
                  <c:v>510.13799999999992</c:v>
                </c:pt>
                <c:pt idx="1259">
                  <c:v>508.02400000000011</c:v>
                </c:pt>
                <c:pt idx="1260">
                  <c:v>513.88400000000001</c:v>
                </c:pt>
                <c:pt idx="1261">
                  <c:v>508.892</c:v>
                </c:pt>
                <c:pt idx="1262">
                  <c:v>503.98899999999998</c:v>
                </c:pt>
                <c:pt idx="1263">
                  <c:v>502.67099999999999</c:v>
                </c:pt>
                <c:pt idx="1264">
                  <c:v>502.20299999999992</c:v>
                </c:pt>
                <c:pt idx="1265">
                  <c:v>502.80899999999991</c:v>
                </c:pt>
                <c:pt idx="1266">
                  <c:v>511.447</c:v>
                </c:pt>
                <c:pt idx="1267">
                  <c:v>507.74900000000002</c:v>
                </c:pt>
                <c:pt idx="1268">
                  <c:v>505.47500000000002</c:v>
                </c:pt>
                <c:pt idx="1269">
                  <c:v>506.98099999999971</c:v>
                </c:pt>
                <c:pt idx="1270">
                  <c:v>507.73099999999982</c:v>
                </c:pt>
                <c:pt idx="1271">
                  <c:v>510.6570000000001</c:v>
                </c:pt>
                <c:pt idx="1272">
                  <c:v>511.29199999999969</c:v>
                </c:pt>
                <c:pt idx="1273">
                  <c:v>515.38499999999999</c:v>
                </c:pt>
                <c:pt idx="1274">
                  <c:v>515.74699999999996</c:v>
                </c:pt>
                <c:pt idx="1275">
                  <c:v>506.19299999999993</c:v>
                </c:pt>
                <c:pt idx="1276">
                  <c:v>508.327</c:v>
                </c:pt>
                <c:pt idx="1277">
                  <c:v>505.7819999999997</c:v>
                </c:pt>
                <c:pt idx="1278">
                  <c:v>500.80099999999999</c:v>
                </c:pt>
                <c:pt idx="1279">
                  <c:v>507.33699999999999</c:v>
                </c:pt>
                <c:pt idx="1280">
                  <c:v>506.17099999999999</c:v>
                </c:pt>
                <c:pt idx="1281">
                  <c:v>503.23200000000003</c:v>
                </c:pt>
                <c:pt idx="1282">
                  <c:v>504.76600000000002</c:v>
                </c:pt>
                <c:pt idx="1283">
                  <c:v>503.28499999999991</c:v>
                </c:pt>
                <c:pt idx="1284">
                  <c:v>504.29799999999972</c:v>
                </c:pt>
                <c:pt idx="1285">
                  <c:v>498.822</c:v>
                </c:pt>
                <c:pt idx="1286">
                  <c:v>499.49200000000002</c:v>
                </c:pt>
                <c:pt idx="1287">
                  <c:v>505.39299999999992</c:v>
                </c:pt>
                <c:pt idx="1288">
                  <c:v>499.18200000000002</c:v>
                </c:pt>
                <c:pt idx="1289">
                  <c:v>503.04500000000002</c:v>
                </c:pt>
                <c:pt idx="1290">
                  <c:v>504.7169999999997</c:v>
                </c:pt>
                <c:pt idx="1291">
                  <c:v>502.00099999999998</c:v>
                </c:pt>
                <c:pt idx="1292">
                  <c:v>499.28499999999991</c:v>
                </c:pt>
                <c:pt idx="1293">
                  <c:v>491.07400000000001</c:v>
                </c:pt>
                <c:pt idx="1294">
                  <c:v>492.28099999999972</c:v>
                </c:pt>
                <c:pt idx="1295">
                  <c:v>491.55799999999999</c:v>
                </c:pt>
                <c:pt idx="1296">
                  <c:v>494.16500000000002</c:v>
                </c:pt>
                <c:pt idx="1297">
                  <c:v>490.45499999999993</c:v>
                </c:pt>
                <c:pt idx="1298">
                  <c:v>493.98299999999972</c:v>
                </c:pt>
                <c:pt idx="1299">
                  <c:v>491.15300000000002</c:v>
                </c:pt>
                <c:pt idx="1300">
                  <c:v>498.45499999999993</c:v>
                </c:pt>
                <c:pt idx="1301">
                  <c:v>506.17199999999991</c:v>
                </c:pt>
                <c:pt idx="1302">
                  <c:v>501.55599999999993</c:v>
                </c:pt>
                <c:pt idx="1303">
                  <c:v>500.42799999999971</c:v>
                </c:pt>
                <c:pt idx="1304">
                  <c:v>496.08499999999992</c:v>
                </c:pt>
                <c:pt idx="1305">
                  <c:v>495.44299999999998</c:v>
                </c:pt>
                <c:pt idx="1306">
                  <c:v>493.36799999999999</c:v>
                </c:pt>
                <c:pt idx="1307">
                  <c:v>500.07299999999992</c:v>
                </c:pt>
                <c:pt idx="1308">
                  <c:v>501.37900000000002</c:v>
                </c:pt>
                <c:pt idx="1309">
                  <c:v>494.20599999999968</c:v>
                </c:pt>
                <c:pt idx="1310">
                  <c:v>490.80700000000002</c:v>
                </c:pt>
                <c:pt idx="1311">
                  <c:v>494.46099999999967</c:v>
                </c:pt>
                <c:pt idx="1312">
                  <c:v>498.80500000000001</c:v>
                </c:pt>
                <c:pt idx="1313">
                  <c:v>496.89299999999992</c:v>
                </c:pt>
                <c:pt idx="1314">
                  <c:v>496.60900000000009</c:v>
                </c:pt>
                <c:pt idx="1315">
                  <c:v>494.70299999999997</c:v>
                </c:pt>
                <c:pt idx="1316">
                  <c:v>492.81199999999973</c:v>
                </c:pt>
                <c:pt idx="1317">
                  <c:v>494.22099999999972</c:v>
                </c:pt>
                <c:pt idx="1318">
                  <c:v>492.86099999999999</c:v>
                </c:pt>
                <c:pt idx="1319">
                  <c:v>496.47199999999998</c:v>
                </c:pt>
                <c:pt idx="1320">
                  <c:v>497.9959999999997</c:v>
                </c:pt>
                <c:pt idx="1321">
                  <c:v>491.7889999999997</c:v>
                </c:pt>
                <c:pt idx="1322">
                  <c:v>495.39100000000002</c:v>
                </c:pt>
                <c:pt idx="1323">
                  <c:v>493.27600000000001</c:v>
                </c:pt>
                <c:pt idx="1324">
                  <c:v>493.82900000000001</c:v>
                </c:pt>
                <c:pt idx="1325">
                  <c:v>491.38599999999991</c:v>
                </c:pt>
                <c:pt idx="1326">
                  <c:v>489.29599999999971</c:v>
                </c:pt>
                <c:pt idx="1327">
                  <c:v>491.24</c:v>
                </c:pt>
                <c:pt idx="1328">
                  <c:v>497.3369999999997</c:v>
                </c:pt>
                <c:pt idx="1329">
                  <c:v>497.3</c:v>
                </c:pt>
                <c:pt idx="1330">
                  <c:v>492.09300000000002</c:v>
                </c:pt>
                <c:pt idx="1331">
                  <c:v>501.55899999999991</c:v>
                </c:pt>
                <c:pt idx="1332">
                  <c:v>495.43299999999971</c:v>
                </c:pt>
                <c:pt idx="1333">
                  <c:v>502.40899999999971</c:v>
                </c:pt>
                <c:pt idx="1334">
                  <c:v>503.9189999999997</c:v>
                </c:pt>
                <c:pt idx="1335">
                  <c:v>499.685</c:v>
                </c:pt>
                <c:pt idx="1336">
                  <c:v>499.541</c:v>
                </c:pt>
                <c:pt idx="1337">
                  <c:v>496.03999999999968</c:v>
                </c:pt>
                <c:pt idx="1338">
                  <c:v>497.62400000000002</c:v>
                </c:pt>
                <c:pt idx="1339">
                  <c:v>494.21499999999997</c:v>
                </c:pt>
                <c:pt idx="1340">
                  <c:v>493.70100000000002</c:v>
                </c:pt>
                <c:pt idx="1341">
                  <c:v>495.43299999999971</c:v>
                </c:pt>
                <c:pt idx="1342">
                  <c:v>496.62099999999992</c:v>
                </c:pt>
                <c:pt idx="1343">
                  <c:v>496.27300000000002</c:v>
                </c:pt>
                <c:pt idx="1344">
                  <c:v>494.14200000000011</c:v>
                </c:pt>
                <c:pt idx="1345">
                  <c:v>494.26</c:v>
                </c:pt>
                <c:pt idx="1346">
                  <c:v>492.827</c:v>
                </c:pt>
                <c:pt idx="1347">
                  <c:v>492.50899999999967</c:v>
                </c:pt>
                <c:pt idx="1348">
                  <c:v>493.25</c:v>
                </c:pt>
                <c:pt idx="1349">
                  <c:v>496.87299999999999</c:v>
                </c:pt>
                <c:pt idx="1350">
                  <c:v>496.70399999999972</c:v>
                </c:pt>
                <c:pt idx="1351">
                  <c:v>500.363</c:v>
                </c:pt>
                <c:pt idx="1352">
                  <c:v>492.49700000000001</c:v>
                </c:pt>
                <c:pt idx="1353">
                  <c:v>501.46599999999972</c:v>
                </c:pt>
                <c:pt idx="1354">
                  <c:v>501.23599999999971</c:v>
                </c:pt>
                <c:pt idx="1355">
                  <c:v>502.96399999999971</c:v>
                </c:pt>
                <c:pt idx="1356">
                  <c:v>493.12200000000001</c:v>
                </c:pt>
                <c:pt idx="1357">
                  <c:v>494.75599999999991</c:v>
                </c:pt>
                <c:pt idx="1358">
                  <c:v>497.41599999999971</c:v>
                </c:pt>
                <c:pt idx="1359">
                  <c:v>494.33699999999999</c:v>
                </c:pt>
                <c:pt idx="1360">
                  <c:v>496.12400000000002</c:v>
                </c:pt>
                <c:pt idx="1361">
                  <c:v>497.25099999999992</c:v>
                </c:pt>
                <c:pt idx="1362">
                  <c:v>499.25099999999992</c:v>
                </c:pt>
                <c:pt idx="1363">
                  <c:v>500.17</c:v>
                </c:pt>
                <c:pt idx="1364">
                  <c:v>496.9379999999997</c:v>
                </c:pt>
                <c:pt idx="1365">
                  <c:v>497.67099999999999</c:v>
                </c:pt>
                <c:pt idx="1366">
                  <c:v>499.625</c:v>
                </c:pt>
                <c:pt idx="1367">
                  <c:v>500.14899999999989</c:v>
                </c:pt>
                <c:pt idx="1368">
                  <c:v>498.81099999999992</c:v>
                </c:pt>
                <c:pt idx="1369">
                  <c:v>500.75899999999967</c:v>
                </c:pt>
                <c:pt idx="1370">
                  <c:v>508.61500000000012</c:v>
                </c:pt>
                <c:pt idx="1371">
                  <c:v>508.21499999999992</c:v>
                </c:pt>
                <c:pt idx="1372">
                  <c:v>497.83800000000002</c:v>
                </c:pt>
                <c:pt idx="1373">
                  <c:v>499.46600000000001</c:v>
                </c:pt>
                <c:pt idx="1374">
                  <c:v>499.86799999999999</c:v>
                </c:pt>
                <c:pt idx="1375">
                  <c:v>504.76499999999999</c:v>
                </c:pt>
                <c:pt idx="1376">
                  <c:v>499.74700000000001</c:v>
                </c:pt>
                <c:pt idx="1377">
                  <c:v>499.23599999999971</c:v>
                </c:pt>
                <c:pt idx="1378">
                  <c:v>499.84399999999999</c:v>
                </c:pt>
                <c:pt idx="1379">
                  <c:v>494.81</c:v>
                </c:pt>
                <c:pt idx="1380">
                  <c:v>503.26099999999991</c:v>
                </c:pt>
                <c:pt idx="1381">
                  <c:v>502.42599999999982</c:v>
                </c:pt>
                <c:pt idx="1382">
                  <c:v>498.30599999999998</c:v>
                </c:pt>
                <c:pt idx="1383">
                  <c:v>495.07499999999999</c:v>
                </c:pt>
                <c:pt idx="1384">
                  <c:v>501.49499999999972</c:v>
                </c:pt>
                <c:pt idx="1385">
                  <c:v>498.21</c:v>
                </c:pt>
                <c:pt idx="1386">
                  <c:v>500.90599999999972</c:v>
                </c:pt>
                <c:pt idx="1387">
                  <c:v>500.76900000000001</c:v>
                </c:pt>
                <c:pt idx="1388">
                  <c:v>506.29999999999973</c:v>
                </c:pt>
                <c:pt idx="1389">
                  <c:v>498.38499999999999</c:v>
                </c:pt>
                <c:pt idx="1390">
                  <c:v>502.05599999999993</c:v>
                </c:pt>
                <c:pt idx="1391">
                  <c:v>502.57700000000011</c:v>
                </c:pt>
                <c:pt idx="1392">
                  <c:v>497.22099999999972</c:v>
                </c:pt>
                <c:pt idx="1393">
                  <c:v>498.274</c:v>
                </c:pt>
                <c:pt idx="1394">
                  <c:v>502.11300000000011</c:v>
                </c:pt>
                <c:pt idx="1395">
                  <c:v>497.24799999999999</c:v>
                </c:pt>
                <c:pt idx="1396">
                  <c:v>503.03099999999972</c:v>
                </c:pt>
                <c:pt idx="1397">
                  <c:v>497.30900000000008</c:v>
                </c:pt>
                <c:pt idx="1398">
                  <c:v>497.28699999999969</c:v>
                </c:pt>
                <c:pt idx="1399">
                  <c:v>496.35899999999992</c:v>
                </c:pt>
                <c:pt idx="1400">
                  <c:v>494.49299999999971</c:v>
                </c:pt>
                <c:pt idx="1401">
                  <c:v>494.697</c:v>
                </c:pt>
                <c:pt idx="1402">
                  <c:v>499.37</c:v>
                </c:pt>
                <c:pt idx="1403">
                  <c:v>502.80899999999991</c:v>
                </c:pt>
                <c:pt idx="1404">
                  <c:v>502.51499999999999</c:v>
                </c:pt>
                <c:pt idx="1405">
                  <c:v>498.92099999999971</c:v>
                </c:pt>
                <c:pt idx="1406">
                  <c:v>492.00400000000002</c:v>
                </c:pt>
                <c:pt idx="1407">
                  <c:v>501.65100000000001</c:v>
                </c:pt>
                <c:pt idx="1408">
                  <c:v>501.97999999999968</c:v>
                </c:pt>
                <c:pt idx="1409">
                  <c:v>503.33300000000003</c:v>
                </c:pt>
                <c:pt idx="1410">
                  <c:v>505.02199999999971</c:v>
                </c:pt>
                <c:pt idx="1411">
                  <c:v>510.79799999999972</c:v>
                </c:pt>
                <c:pt idx="1412">
                  <c:v>506.49299999999971</c:v>
                </c:pt>
                <c:pt idx="1413">
                  <c:v>503.79500000000002</c:v>
                </c:pt>
                <c:pt idx="1414">
                  <c:v>502.01099999999991</c:v>
                </c:pt>
                <c:pt idx="1415">
                  <c:v>504.90899999999999</c:v>
                </c:pt>
                <c:pt idx="1416">
                  <c:v>503.197</c:v>
                </c:pt>
                <c:pt idx="1417">
                  <c:v>502.84800000000001</c:v>
                </c:pt>
                <c:pt idx="1418">
                  <c:v>503.21699999999998</c:v>
                </c:pt>
                <c:pt idx="1419">
                  <c:v>505.19899999999973</c:v>
                </c:pt>
                <c:pt idx="1420">
                  <c:v>495.84699999999992</c:v>
                </c:pt>
                <c:pt idx="1421">
                  <c:v>499.89299999999992</c:v>
                </c:pt>
                <c:pt idx="1422">
                  <c:v>498.23899999999969</c:v>
                </c:pt>
                <c:pt idx="1423">
                  <c:v>502.08200000000011</c:v>
                </c:pt>
                <c:pt idx="1424">
                  <c:v>505.34399999999999</c:v>
                </c:pt>
                <c:pt idx="1425">
                  <c:v>501.91099999999972</c:v>
                </c:pt>
                <c:pt idx="1426">
                  <c:v>505.69200000000001</c:v>
                </c:pt>
                <c:pt idx="1427">
                  <c:v>502.70499999999993</c:v>
                </c:pt>
                <c:pt idx="1428">
                  <c:v>490.95299999999992</c:v>
                </c:pt>
                <c:pt idx="1429">
                  <c:v>499.83800000000002</c:v>
                </c:pt>
                <c:pt idx="1430">
                  <c:v>501.42799999999971</c:v>
                </c:pt>
                <c:pt idx="1431">
                  <c:v>498.67099999999999</c:v>
                </c:pt>
                <c:pt idx="1432">
                  <c:v>501.83100000000002</c:v>
                </c:pt>
                <c:pt idx="1433">
                  <c:v>496.08299999999991</c:v>
                </c:pt>
                <c:pt idx="1434">
                  <c:v>504.26400000000012</c:v>
                </c:pt>
                <c:pt idx="1435">
                  <c:v>500.36400000000009</c:v>
                </c:pt>
                <c:pt idx="1436">
                  <c:v>498.72800000000001</c:v>
                </c:pt>
                <c:pt idx="1437">
                  <c:v>501.31599999999992</c:v>
                </c:pt>
                <c:pt idx="1438">
                  <c:v>508.38700000000011</c:v>
                </c:pt>
                <c:pt idx="1439">
                  <c:v>503.541</c:v>
                </c:pt>
                <c:pt idx="1440">
                  <c:v>503.09999999999991</c:v>
                </c:pt>
                <c:pt idx="1441">
                  <c:v>504.09</c:v>
                </c:pt>
                <c:pt idx="1442">
                  <c:v>502.20799999999991</c:v>
                </c:pt>
                <c:pt idx="1443">
                  <c:v>499.82799999999992</c:v>
                </c:pt>
                <c:pt idx="1444">
                  <c:v>506.34800000000001</c:v>
                </c:pt>
                <c:pt idx="1445">
                  <c:v>507.67599999999999</c:v>
                </c:pt>
                <c:pt idx="1446">
                  <c:v>501.02100000000002</c:v>
                </c:pt>
                <c:pt idx="1447">
                  <c:v>494.86400000000009</c:v>
                </c:pt>
                <c:pt idx="1448">
                  <c:v>499.57099999999991</c:v>
                </c:pt>
                <c:pt idx="1449">
                  <c:v>498.08299999999991</c:v>
                </c:pt>
                <c:pt idx="1450">
                  <c:v>498.43099999999981</c:v>
                </c:pt>
                <c:pt idx="1451">
                  <c:v>499.86500000000001</c:v>
                </c:pt>
                <c:pt idx="1452">
                  <c:v>500.99799999999982</c:v>
                </c:pt>
                <c:pt idx="1453">
                  <c:v>500.35200000000009</c:v>
                </c:pt>
                <c:pt idx="1454">
                  <c:v>503.18200000000002</c:v>
                </c:pt>
                <c:pt idx="1455">
                  <c:v>501.22099999999972</c:v>
                </c:pt>
                <c:pt idx="1456">
                  <c:v>499.57299999999992</c:v>
                </c:pt>
                <c:pt idx="1457">
                  <c:v>505.99700000000001</c:v>
                </c:pt>
                <c:pt idx="1458">
                  <c:v>502.58499999999992</c:v>
                </c:pt>
                <c:pt idx="1459">
                  <c:v>496.9259999999997</c:v>
                </c:pt>
                <c:pt idx="1460">
                  <c:v>502.30900000000008</c:v>
                </c:pt>
                <c:pt idx="1461">
                  <c:v>502.21300000000002</c:v>
                </c:pt>
                <c:pt idx="1462">
                  <c:v>501.79700000000003</c:v>
                </c:pt>
                <c:pt idx="1463">
                  <c:v>504.06700000000012</c:v>
                </c:pt>
                <c:pt idx="1464">
                  <c:v>504.79299999999978</c:v>
                </c:pt>
                <c:pt idx="1465">
                  <c:v>505.84800000000001</c:v>
                </c:pt>
                <c:pt idx="1466">
                  <c:v>506.21400000000011</c:v>
                </c:pt>
                <c:pt idx="1467">
                  <c:v>505.23700000000002</c:v>
                </c:pt>
                <c:pt idx="1468">
                  <c:v>505.834</c:v>
                </c:pt>
                <c:pt idx="1469">
                  <c:v>503.37299999999988</c:v>
                </c:pt>
                <c:pt idx="1470">
                  <c:v>508.51799999999997</c:v>
                </c:pt>
                <c:pt idx="1471">
                  <c:v>502.827</c:v>
                </c:pt>
                <c:pt idx="1472">
                  <c:v>500.68199999999968</c:v>
                </c:pt>
                <c:pt idx="1473">
                  <c:v>502.97399999999999</c:v>
                </c:pt>
                <c:pt idx="1474">
                  <c:v>503.29599999999971</c:v>
                </c:pt>
                <c:pt idx="1475">
                  <c:v>501.95400000000001</c:v>
                </c:pt>
                <c:pt idx="1476">
                  <c:v>505.67099999999999</c:v>
                </c:pt>
                <c:pt idx="1477">
                  <c:v>505.02899999999971</c:v>
                </c:pt>
                <c:pt idx="1478">
                  <c:v>492.06899999999968</c:v>
                </c:pt>
                <c:pt idx="1479">
                  <c:v>495.899</c:v>
                </c:pt>
                <c:pt idx="1480">
                  <c:v>504.18599999999998</c:v>
                </c:pt>
                <c:pt idx="1481">
                  <c:v>503.68099999999998</c:v>
                </c:pt>
                <c:pt idx="1482">
                  <c:v>505.98299999999972</c:v>
                </c:pt>
                <c:pt idx="1483">
                  <c:v>496.44099999999997</c:v>
                </c:pt>
                <c:pt idx="1484">
                  <c:v>497.31199999999973</c:v>
                </c:pt>
                <c:pt idx="1485">
                  <c:v>499.09599999999972</c:v>
                </c:pt>
                <c:pt idx="1486">
                  <c:v>503.12999999999988</c:v>
                </c:pt>
                <c:pt idx="1487">
                  <c:v>501.16799999999989</c:v>
                </c:pt>
                <c:pt idx="1488">
                  <c:v>491.82599999999991</c:v>
                </c:pt>
                <c:pt idx="1489">
                  <c:v>488.73899999999969</c:v>
                </c:pt>
                <c:pt idx="1490">
                  <c:v>490.87599999999992</c:v>
                </c:pt>
                <c:pt idx="1491">
                  <c:v>493.04500000000002</c:v>
                </c:pt>
                <c:pt idx="1492">
                  <c:v>501.92099999999971</c:v>
                </c:pt>
                <c:pt idx="1493">
                  <c:v>503.95800000000003</c:v>
                </c:pt>
                <c:pt idx="1494">
                  <c:v>500.25699999999972</c:v>
                </c:pt>
                <c:pt idx="1495">
                  <c:v>500.53999999999968</c:v>
                </c:pt>
                <c:pt idx="1496">
                  <c:v>493.3540000000001</c:v>
                </c:pt>
                <c:pt idx="1497">
                  <c:v>501.65499999999997</c:v>
                </c:pt>
                <c:pt idx="1498">
                  <c:v>497.654</c:v>
                </c:pt>
                <c:pt idx="1499">
                  <c:v>498.97599999999971</c:v>
                </c:pt>
                <c:pt idx="1500">
                  <c:v>493.02600000000001</c:v>
                </c:pt>
                <c:pt idx="1501">
                  <c:v>492.87700000000001</c:v>
                </c:pt>
                <c:pt idx="1502">
                  <c:v>497.62899999999968</c:v>
                </c:pt>
                <c:pt idx="1503">
                  <c:v>500.13900000000001</c:v>
                </c:pt>
                <c:pt idx="1504">
                  <c:v>490.71600000000001</c:v>
                </c:pt>
                <c:pt idx="1505">
                  <c:v>495.45600000000002</c:v>
                </c:pt>
                <c:pt idx="1506">
                  <c:v>499.34100000000001</c:v>
                </c:pt>
                <c:pt idx="1507">
                  <c:v>495.56299999999999</c:v>
                </c:pt>
                <c:pt idx="1508">
                  <c:v>494.07299999999992</c:v>
                </c:pt>
                <c:pt idx="1509">
                  <c:v>496.19</c:v>
                </c:pt>
                <c:pt idx="1510">
                  <c:v>494.9019999999997</c:v>
                </c:pt>
                <c:pt idx="1511">
                  <c:v>494.25799999999992</c:v>
                </c:pt>
                <c:pt idx="1512">
                  <c:v>489.75599999999997</c:v>
                </c:pt>
                <c:pt idx="1513">
                  <c:v>496.16199999999992</c:v>
                </c:pt>
                <c:pt idx="1514">
                  <c:v>498.47999999999968</c:v>
                </c:pt>
                <c:pt idx="1515">
                  <c:v>499.92799999999971</c:v>
                </c:pt>
                <c:pt idx="1516">
                  <c:v>496.76100000000002</c:v>
                </c:pt>
                <c:pt idx="1517">
                  <c:v>497.09500000000003</c:v>
                </c:pt>
                <c:pt idx="1518">
                  <c:v>500.53</c:v>
                </c:pt>
                <c:pt idx="1519">
                  <c:v>495.03999999999968</c:v>
                </c:pt>
                <c:pt idx="1520">
                  <c:v>489.52099999999967</c:v>
                </c:pt>
                <c:pt idx="1521">
                  <c:v>495.2219999999997</c:v>
                </c:pt>
                <c:pt idx="1522">
                  <c:v>492.68700000000001</c:v>
                </c:pt>
                <c:pt idx="1523">
                  <c:v>495.20699999999971</c:v>
                </c:pt>
                <c:pt idx="1524">
                  <c:v>497.53</c:v>
                </c:pt>
                <c:pt idx="1525">
                  <c:v>497.15600000000001</c:v>
                </c:pt>
                <c:pt idx="1526">
                  <c:v>495.43700000000001</c:v>
                </c:pt>
                <c:pt idx="1527">
                  <c:v>493.76299999999998</c:v>
                </c:pt>
                <c:pt idx="1528">
                  <c:v>492.137</c:v>
                </c:pt>
                <c:pt idx="1529">
                  <c:v>498.54500000000002</c:v>
                </c:pt>
                <c:pt idx="1530">
                  <c:v>505.27</c:v>
                </c:pt>
                <c:pt idx="1531">
                  <c:v>497.55099999999999</c:v>
                </c:pt>
                <c:pt idx="1532">
                  <c:v>495.178</c:v>
                </c:pt>
                <c:pt idx="1533">
                  <c:v>494.64200000000011</c:v>
                </c:pt>
                <c:pt idx="1534">
                  <c:v>492.77300000000002</c:v>
                </c:pt>
                <c:pt idx="1535">
                  <c:v>492.21899999999971</c:v>
                </c:pt>
                <c:pt idx="1536">
                  <c:v>494.27699999999999</c:v>
                </c:pt>
                <c:pt idx="1537">
                  <c:v>491.44099999999997</c:v>
                </c:pt>
                <c:pt idx="1538">
                  <c:v>489.87299999999999</c:v>
                </c:pt>
                <c:pt idx="1539">
                  <c:v>496.29299999999972</c:v>
                </c:pt>
                <c:pt idx="1540">
                  <c:v>490.72899999999998</c:v>
                </c:pt>
                <c:pt idx="1541">
                  <c:v>495.50200000000001</c:v>
                </c:pt>
                <c:pt idx="1542">
                  <c:v>490.56099999999998</c:v>
                </c:pt>
                <c:pt idx="1543">
                  <c:v>496.50200000000001</c:v>
                </c:pt>
                <c:pt idx="1544">
                  <c:v>495.28699999999969</c:v>
                </c:pt>
                <c:pt idx="1545">
                  <c:v>497.90800000000002</c:v>
                </c:pt>
                <c:pt idx="1546">
                  <c:v>497.40299999999968</c:v>
                </c:pt>
                <c:pt idx="1547">
                  <c:v>500.37799999999999</c:v>
                </c:pt>
                <c:pt idx="1548">
                  <c:v>498.50400000000002</c:v>
                </c:pt>
                <c:pt idx="1549">
                  <c:v>498.58200000000011</c:v>
                </c:pt>
                <c:pt idx="1550">
                  <c:v>497.62299999999999</c:v>
                </c:pt>
                <c:pt idx="1551">
                  <c:v>500.72599999999971</c:v>
                </c:pt>
                <c:pt idx="1552">
                  <c:v>494.83600000000001</c:v>
                </c:pt>
                <c:pt idx="1553">
                  <c:v>490.45299999999992</c:v>
                </c:pt>
                <c:pt idx="1554">
                  <c:v>489.67199999999991</c:v>
                </c:pt>
                <c:pt idx="1555">
                  <c:v>496.45699999999971</c:v>
                </c:pt>
                <c:pt idx="1556">
                  <c:v>509.47699999999969</c:v>
                </c:pt>
                <c:pt idx="1557">
                  <c:v>500.39</c:v>
                </c:pt>
                <c:pt idx="1558">
                  <c:v>494.90899999999971</c:v>
                </c:pt>
                <c:pt idx="1559">
                  <c:v>495.16800000000001</c:v>
                </c:pt>
                <c:pt idx="1560">
                  <c:v>501.20499999999993</c:v>
                </c:pt>
                <c:pt idx="1561">
                  <c:v>506.077</c:v>
                </c:pt>
                <c:pt idx="1562">
                  <c:v>506.68099999999998</c:v>
                </c:pt>
                <c:pt idx="1563">
                  <c:v>496.23200000000003</c:v>
                </c:pt>
                <c:pt idx="1564">
                  <c:v>503.01499999999999</c:v>
                </c:pt>
                <c:pt idx="1565">
                  <c:v>499.166</c:v>
                </c:pt>
                <c:pt idx="1566">
                  <c:v>507.10599999999988</c:v>
                </c:pt>
                <c:pt idx="1567">
                  <c:v>499.04300000000001</c:v>
                </c:pt>
                <c:pt idx="1568">
                  <c:v>495.82799999999992</c:v>
                </c:pt>
                <c:pt idx="1569">
                  <c:v>491.024</c:v>
                </c:pt>
                <c:pt idx="1570">
                  <c:v>487.92799999999971</c:v>
                </c:pt>
                <c:pt idx="1571">
                  <c:v>489.38799999999992</c:v>
                </c:pt>
                <c:pt idx="1572">
                  <c:v>487.10199999999992</c:v>
                </c:pt>
                <c:pt idx="1573">
                  <c:v>496.12200000000001</c:v>
                </c:pt>
                <c:pt idx="1574">
                  <c:v>498.45800000000003</c:v>
                </c:pt>
                <c:pt idx="1575">
                  <c:v>498.12599999999998</c:v>
                </c:pt>
                <c:pt idx="1576">
                  <c:v>495.40599999999972</c:v>
                </c:pt>
                <c:pt idx="1577">
                  <c:v>499.00599999999997</c:v>
                </c:pt>
                <c:pt idx="1578">
                  <c:v>502.12900000000002</c:v>
                </c:pt>
                <c:pt idx="1579">
                  <c:v>502.55599999999993</c:v>
                </c:pt>
                <c:pt idx="1580">
                  <c:v>501.67300000000012</c:v>
                </c:pt>
                <c:pt idx="1581">
                  <c:v>497.41500000000002</c:v>
                </c:pt>
                <c:pt idx="1582">
                  <c:v>501.77400000000011</c:v>
                </c:pt>
                <c:pt idx="1583">
                  <c:v>499.13900000000001</c:v>
                </c:pt>
                <c:pt idx="1584">
                  <c:v>495.19600000000003</c:v>
                </c:pt>
                <c:pt idx="1585">
                  <c:v>492.11899999999991</c:v>
                </c:pt>
                <c:pt idx="1586">
                  <c:v>501.88999999999987</c:v>
                </c:pt>
                <c:pt idx="1587">
                  <c:v>501.517</c:v>
                </c:pt>
                <c:pt idx="1588">
                  <c:v>495.68</c:v>
                </c:pt>
                <c:pt idx="1589">
                  <c:v>494.35899999999992</c:v>
                </c:pt>
                <c:pt idx="1590">
                  <c:v>494.28099999999972</c:v>
                </c:pt>
                <c:pt idx="1591">
                  <c:v>495.26</c:v>
                </c:pt>
                <c:pt idx="1592">
                  <c:v>496.73</c:v>
                </c:pt>
                <c:pt idx="1593">
                  <c:v>499.42399999999969</c:v>
                </c:pt>
                <c:pt idx="1594">
                  <c:v>490.15300000000002</c:v>
                </c:pt>
                <c:pt idx="1595">
                  <c:v>492.20699999999971</c:v>
                </c:pt>
                <c:pt idx="1596">
                  <c:v>491.072</c:v>
                </c:pt>
                <c:pt idx="1597">
                  <c:v>494.85</c:v>
                </c:pt>
                <c:pt idx="1598">
                  <c:v>496.91300000000001</c:v>
                </c:pt>
                <c:pt idx="1599">
                  <c:v>498.55399999999992</c:v>
                </c:pt>
                <c:pt idx="1600">
                  <c:v>497.67200000000008</c:v>
                </c:pt>
                <c:pt idx="1601">
                  <c:v>487.50700000000001</c:v>
                </c:pt>
                <c:pt idx="1602">
                  <c:v>498.59399999999971</c:v>
                </c:pt>
                <c:pt idx="1603">
                  <c:v>494.31599999999992</c:v>
                </c:pt>
                <c:pt idx="1604">
                  <c:v>498.25199999999973</c:v>
                </c:pt>
                <c:pt idx="1605">
                  <c:v>510.29299999999972</c:v>
                </c:pt>
                <c:pt idx="1606">
                  <c:v>506.09099999999972</c:v>
                </c:pt>
                <c:pt idx="1607">
                  <c:v>507.82400000000013</c:v>
                </c:pt>
                <c:pt idx="1608">
                  <c:v>506.13900000000001</c:v>
                </c:pt>
                <c:pt idx="1609">
                  <c:v>505.637</c:v>
                </c:pt>
                <c:pt idx="1610">
                  <c:v>497.92399999999969</c:v>
                </c:pt>
                <c:pt idx="1611">
                  <c:v>494.39600000000002</c:v>
                </c:pt>
                <c:pt idx="1612">
                  <c:v>499.82799999999992</c:v>
                </c:pt>
                <c:pt idx="1613">
                  <c:v>504.75700000000001</c:v>
                </c:pt>
                <c:pt idx="1614">
                  <c:v>499.56899999999968</c:v>
                </c:pt>
                <c:pt idx="1615">
                  <c:v>505.14899999999989</c:v>
                </c:pt>
                <c:pt idx="1616">
                  <c:v>503.02100000000002</c:v>
                </c:pt>
                <c:pt idx="1617">
                  <c:v>499.601</c:v>
                </c:pt>
                <c:pt idx="1618">
                  <c:v>498.262</c:v>
                </c:pt>
                <c:pt idx="1619">
                  <c:v>501.90999999999991</c:v>
                </c:pt>
                <c:pt idx="1620">
                  <c:v>505.89699999999999</c:v>
                </c:pt>
                <c:pt idx="1621">
                  <c:v>505.2769999999997</c:v>
                </c:pt>
                <c:pt idx="1622">
                  <c:v>502.97699999999998</c:v>
                </c:pt>
                <c:pt idx="1623">
                  <c:v>496.44</c:v>
                </c:pt>
                <c:pt idx="1624">
                  <c:v>498.02299999999991</c:v>
                </c:pt>
                <c:pt idx="1625">
                  <c:v>500.69099999999992</c:v>
                </c:pt>
                <c:pt idx="1626">
                  <c:v>503.32900000000001</c:v>
                </c:pt>
                <c:pt idx="1627">
                  <c:v>496.80599999999998</c:v>
                </c:pt>
                <c:pt idx="1628">
                  <c:v>496.13900000000001</c:v>
                </c:pt>
                <c:pt idx="1629">
                  <c:v>497.86399999999992</c:v>
                </c:pt>
                <c:pt idx="1630">
                  <c:v>497.53799999999973</c:v>
                </c:pt>
                <c:pt idx="1631">
                  <c:v>503.49699999999962</c:v>
                </c:pt>
                <c:pt idx="1632">
                  <c:v>505.42399999999969</c:v>
                </c:pt>
                <c:pt idx="1633">
                  <c:v>502.5269999999997</c:v>
                </c:pt>
                <c:pt idx="1634">
                  <c:v>500.35200000000009</c:v>
                </c:pt>
                <c:pt idx="1635">
                  <c:v>503.46999999999991</c:v>
                </c:pt>
                <c:pt idx="1636">
                  <c:v>502.33699999999999</c:v>
                </c:pt>
                <c:pt idx="1637">
                  <c:v>500.2769999999997</c:v>
                </c:pt>
                <c:pt idx="1638">
                  <c:v>501.05900000000008</c:v>
                </c:pt>
                <c:pt idx="1639">
                  <c:v>497.851</c:v>
                </c:pt>
                <c:pt idx="1640">
                  <c:v>496.322</c:v>
                </c:pt>
                <c:pt idx="1641">
                  <c:v>498.85599999999999</c:v>
                </c:pt>
                <c:pt idx="1642">
                  <c:v>497.09</c:v>
                </c:pt>
                <c:pt idx="1643">
                  <c:v>498.14699999999999</c:v>
                </c:pt>
                <c:pt idx="1644">
                  <c:v>501.27199999999999</c:v>
                </c:pt>
                <c:pt idx="1645">
                  <c:v>505.548</c:v>
                </c:pt>
                <c:pt idx="1646">
                  <c:v>503.40300000000002</c:v>
                </c:pt>
                <c:pt idx="1647">
                  <c:v>506.87200000000001</c:v>
                </c:pt>
                <c:pt idx="1648">
                  <c:v>506.17699999999991</c:v>
                </c:pt>
                <c:pt idx="1649">
                  <c:v>494.51400000000001</c:v>
                </c:pt>
                <c:pt idx="1650">
                  <c:v>497.94799999999992</c:v>
                </c:pt>
                <c:pt idx="1651">
                  <c:v>496.64499999999998</c:v>
                </c:pt>
                <c:pt idx="1652">
                  <c:v>482.34199999999993</c:v>
                </c:pt>
                <c:pt idx="1653">
                  <c:v>488.75200000000001</c:v>
                </c:pt>
                <c:pt idx="1654">
                  <c:v>493.13</c:v>
                </c:pt>
                <c:pt idx="1655">
                  <c:v>496.73</c:v>
                </c:pt>
                <c:pt idx="1656">
                  <c:v>493.85500000000002</c:v>
                </c:pt>
                <c:pt idx="1657">
                  <c:v>494.09899999999971</c:v>
                </c:pt>
                <c:pt idx="1658">
                  <c:v>495.05199999999991</c:v>
                </c:pt>
                <c:pt idx="1659">
                  <c:v>501.69200000000001</c:v>
                </c:pt>
                <c:pt idx="1660">
                  <c:v>501.95400000000001</c:v>
                </c:pt>
                <c:pt idx="1661">
                  <c:v>492.89299999999997</c:v>
                </c:pt>
                <c:pt idx="1662">
                  <c:v>498.24599999999998</c:v>
                </c:pt>
                <c:pt idx="1663">
                  <c:v>495.79699999999968</c:v>
                </c:pt>
                <c:pt idx="1664">
                  <c:v>490.74099999999999</c:v>
                </c:pt>
                <c:pt idx="1665">
                  <c:v>493.84</c:v>
                </c:pt>
                <c:pt idx="1666">
                  <c:v>492.9189999999997</c:v>
                </c:pt>
                <c:pt idx="1667">
                  <c:v>496.93299999999971</c:v>
                </c:pt>
                <c:pt idx="1668">
                  <c:v>489.44099999999997</c:v>
                </c:pt>
                <c:pt idx="1669">
                  <c:v>493.24799999999999</c:v>
                </c:pt>
                <c:pt idx="1670">
                  <c:v>496.78599999999972</c:v>
                </c:pt>
                <c:pt idx="1671">
                  <c:v>498.86500000000001</c:v>
                </c:pt>
                <c:pt idx="1672">
                  <c:v>496.89299999999992</c:v>
                </c:pt>
                <c:pt idx="1673">
                  <c:v>499.42199999999968</c:v>
                </c:pt>
                <c:pt idx="1674">
                  <c:v>503.84800000000001</c:v>
                </c:pt>
                <c:pt idx="1675">
                  <c:v>501.31599999999992</c:v>
                </c:pt>
                <c:pt idx="1676">
                  <c:v>502.625</c:v>
                </c:pt>
                <c:pt idx="1677">
                  <c:v>503.73500000000001</c:v>
                </c:pt>
                <c:pt idx="1678">
                  <c:v>499.75799999999992</c:v>
                </c:pt>
                <c:pt idx="1679">
                  <c:v>503.80499999999989</c:v>
                </c:pt>
                <c:pt idx="1680">
                  <c:v>503.15</c:v>
                </c:pt>
                <c:pt idx="1681">
                  <c:v>509.13600000000002</c:v>
                </c:pt>
                <c:pt idx="1682">
                  <c:v>503.32600000000002</c:v>
                </c:pt>
                <c:pt idx="1683">
                  <c:v>504.88200000000012</c:v>
                </c:pt>
                <c:pt idx="1684">
                  <c:v>511.56099999999998</c:v>
                </c:pt>
                <c:pt idx="1685">
                  <c:v>507.67500000000001</c:v>
                </c:pt>
                <c:pt idx="1686">
                  <c:v>506.91199999999998</c:v>
                </c:pt>
                <c:pt idx="1687">
                  <c:v>510.42999999999978</c:v>
                </c:pt>
                <c:pt idx="1688">
                  <c:v>506.6450000000001</c:v>
                </c:pt>
                <c:pt idx="1689">
                  <c:v>501.67300000000012</c:v>
                </c:pt>
                <c:pt idx="1690">
                  <c:v>505.12700000000001</c:v>
                </c:pt>
                <c:pt idx="1691">
                  <c:v>507.87400000000002</c:v>
                </c:pt>
                <c:pt idx="1692">
                  <c:v>505.68799999999999</c:v>
                </c:pt>
                <c:pt idx="1693">
                  <c:v>506.74799999999999</c:v>
                </c:pt>
                <c:pt idx="1694">
                  <c:v>505.327</c:v>
                </c:pt>
                <c:pt idx="1695">
                  <c:v>500.67099999999999</c:v>
                </c:pt>
                <c:pt idx="1696">
                  <c:v>496.36500000000001</c:v>
                </c:pt>
                <c:pt idx="1697">
                  <c:v>507.31000000000012</c:v>
                </c:pt>
                <c:pt idx="1698">
                  <c:v>500.77</c:v>
                </c:pt>
                <c:pt idx="1699">
                  <c:v>507.14100000000002</c:v>
                </c:pt>
                <c:pt idx="1700">
                  <c:v>499.30700000000002</c:v>
                </c:pt>
                <c:pt idx="1701">
                  <c:v>492.62299999999999</c:v>
                </c:pt>
                <c:pt idx="1702">
                  <c:v>493.98199999999969</c:v>
                </c:pt>
                <c:pt idx="1703">
                  <c:v>495.0919999999997</c:v>
                </c:pt>
                <c:pt idx="1704">
                  <c:v>499.4189999999997</c:v>
                </c:pt>
                <c:pt idx="1705">
                  <c:v>494.363</c:v>
                </c:pt>
                <c:pt idx="1706">
                  <c:v>495.73899999999969</c:v>
                </c:pt>
                <c:pt idx="1707">
                  <c:v>496.73699999999968</c:v>
                </c:pt>
                <c:pt idx="1708">
                  <c:v>496.03799999999973</c:v>
                </c:pt>
                <c:pt idx="1709">
                  <c:v>503.75000000000011</c:v>
                </c:pt>
                <c:pt idx="1710">
                  <c:v>505.04</c:v>
                </c:pt>
                <c:pt idx="1711">
                  <c:v>496.64100000000002</c:v>
                </c:pt>
                <c:pt idx="1712">
                  <c:v>496.27499999999998</c:v>
                </c:pt>
                <c:pt idx="1713">
                  <c:v>494.20299999999997</c:v>
                </c:pt>
                <c:pt idx="1714">
                  <c:v>493.72399999999971</c:v>
                </c:pt>
                <c:pt idx="1715">
                  <c:v>495</c:v>
                </c:pt>
                <c:pt idx="1716">
                  <c:v>498.80099999999999</c:v>
                </c:pt>
                <c:pt idx="1717">
                  <c:v>495.70299999999997</c:v>
                </c:pt>
                <c:pt idx="1718">
                  <c:v>491.96499999999992</c:v>
                </c:pt>
                <c:pt idx="1719">
                  <c:v>495.89400000000001</c:v>
                </c:pt>
                <c:pt idx="1720">
                  <c:v>496.19299999999993</c:v>
                </c:pt>
                <c:pt idx="1721">
                  <c:v>498.61</c:v>
                </c:pt>
                <c:pt idx="1722">
                  <c:v>495.77100000000002</c:v>
                </c:pt>
                <c:pt idx="1723">
                  <c:v>505.74099999999999</c:v>
                </c:pt>
                <c:pt idx="1724">
                  <c:v>495.44299999999998</c:v>
                </c:pt>
                <c:pt idx="1725">
                  <c:v>498.58499999999992</c:v>
                </c:pt>
                <c:pt idx="1726">
                  <c:v>493.13</c:v>
                </c:pt>
                <c:pt idx="1727">
                  <c:v>493.78499999999991</c:v>
                </c:pt>
                <c:pt idx="1728">
                  <c:v>496.327</c:v>
                </c:pt>
                <c:pt idx="1729">
                  <c:v>499.59</c:v>
                </c:pt>
                <c:pt idx="1730">
                  <c:v>495.75700000000001</c:v>
                </c:pt>
                <c:pt idx="1731">
                  <c:v>494.75099999999992</c:v>
                </c:pt>
                <c:pt idx="1732">
                  <c:v>496.90299999999968</c:v>
                </c:pt>
                <c:pt idx="1733">
                  <c:v>497.2119999999997</c:v>
                </c:pt>
                <c:pt idx="1734">
                  <c:v>495.82499999999999</c:v>
                </c:pt>
                <c:pt idx="1735">
                  <c:v>492.59100000000001</c:v>
                </c:pt>
                <c:pt idx="1736">
                  <c:v>493.09799999999967</c:v>
                </c:pt>
                <c:pt idx="1737">
                  <c:v>493.77199999999971</c:v>
                </c:pt>
                <c:pt idx="1738">
                  <c:v>494.858</c:v>
                </c:pt>
                <c:pt idx="1739">
                  <c:v>492.24400000000009</c:v>
                </c:pt>
                <c:pt idx="1740">
                  <c:v>493.92099999999971</c:v>
                </c:pt>
                <c:pt idx="1741">
                  <c:v>495.84800000000001</c:v>
                </c:pt>
                <c:pt idx="1742">
                  <c:v>499.02100000000002</c:v>
                </c:pt>
                <c:pt idx="1743">
                  <c:v>498.02299999999991</c:v>
                </c:pt>
                <c:pt idx="1744">
                  <c:v>493.11199999999991</c:v>
                </c:pt>
                <c:pt idx="1745">
                  <c:v>492.90299999999968</c:v>
                </c:pt>
                <c:pt idx="1746">
                  <c:v>494.9789999999997</c:v>
                </c:pt>
                <c:pt idx="1747">
                  <c:v>497.67699999999991</c:v>
                </c:pt>
                <c:pt idx="1748">
                  <c:v>495.29499999999967</c:v>
                </c:pt>
                <c:pt idx="1749">
                  <c:v>497.00200000000001</c:v>
                </c:pt>
                <c:pt idx="1750">
                  <c:v>493.02199999999971</c:v>
                </c:pt>
                <c:pt idx="1751">
                  <c:v>499.79699999999968</c:v>
                </c:pt>
                <c:pt idx="1752">
                  <c:v>499.81900000000002</c:v>
                </c:pt>
                <c:pt idx="1753">
                  <c:v>496.93099999999981</c:v>
                </c:pt>
                <c:pt idx="1754">
                  <c:v>497.42299999999972</c:v>
                </c:pt>
                <c:pt idx="1755">
                  <c:v>496.29099999999971</c:v>
                </c:pt>
                <c:pt idx="1756">
                  <c:v>491.86900000000009</c:v>
                </c:pt>
                <c:pt idx="1757">
                  <c:v>494.94299999999998</c:v>
                </c:pt>
                <c:pt idx="1758">
                  <c:v>502.06899999999968</c:v>
                </c:pt>
                <c:pt idx="1759">
                  <c:v>505.66599999999988</c:v>
                </c:pt>
                <c:pt idx="1760">
                  <c:v>493.262</c:v>
                </c:pt>
                <c:pt idx="1761">
                  <c:v>494.74099999999999</c:v>
                </c:pt>
                <c:pt idx="1762">
                  <c:v>505.56999999999988</c:v>
                </c:pt>
                <c:pt idx="1763">
                  <c:v>504.87499999999989</c:v>
                </c:pt>
                <c:pt idx="1764">
                  <c:v>504.12500000000011</c:v>
                </c:pt>
                <c:pt idx="1765">
                  <c:v>501.19199999999972</c:v>
                </c:pt>
                <c:pt idx="1766">
                  <c:v>493.66399999999999</c:v>
                </c:pt>
                <c:pt idx="1767">
                  <c:v>496.11599999999999</c:v>
                </c:pt>
                <c:pt idx="1768">
                  <c:v>496.55</c:v>
                </c:pt>
                <c:pt idx="1769">
                  <c:v>499.39099999999968</c:v>
                </c:pt>
                <c:pt idx="1770">
                  <c:v>501.23099999999971</c:v>
                </c:pt>
                <c:pt idx="1771">
                  <c:v>499.12899999999968</c:v>
                </c:pt>
                <c:pt idx="1772">
                  <c:v>499.12200000000001</c:v>
                </c:pt>
                <c:pt idx="1773">
                  <c:v>496.8540000000001</c:v>
                </c:pt>
                <c:pt idx="1774">
                  <c:v>500.44499999999999</c:v>
                </c:pt>
                <c:pt idx="1775">
                  <c:v>498.97199999999998</c:v>
                </c:pt>
                <c:pt idx="1776">
                  <c:v>495.04599999999999</c:v>
                </c:pt>
                <c:pt idx="1777">
                  <c:v>493.19299999999993</c:v>
                </c:pt>
                <c:pt idx="1778">
                  <c:v>491.25799999999992</c:v>
                </c:pt>
                <c:pt idx="1779">
                  <c:v>491.9189999999997</c:v>
                </c:pt>
                <c:pt idx="1780">
                  <c:v>500.51</c:v>
                </c:pt>
                <c:pt idx="1781">
                  <c:v>503.40899999999971</c:v>
                </c:pt>
                <c:pt idx="1782">
                  <c:v>499.29</c:v>
                </c:pt>
                <c:pt idx="1783">
                  <c:v>501.04300000000001</c:v>
                </c:pt>
                <c:pt idx="1784">
                  <c:v>505.00700000000001</c:v>
                </c:pt>
                <c:pt idx="1785">
                  <c:v>495.47799999999972</c:v>
                </c:pt>
                <c:pt idx="1786">
                  <c:v>499.08100000000002</c:v>
                </c:pt>
                <c:pt idx="1787">
                  <c:v>498.673</c:v>
                </c:pt>
                <c:pt idx="1788">
                  <c:v>501.04300000000001</c:v>
                </c:pt>
                <c:pt idx="1789">
                  <c:v>500.815</c:v>
                </c:pt>
                <c:pt idx="1790">
                  <c:v>502.00099999999998</c:v>
                </c:pt>
                <c:pt idx="1791">
                  <c:v>504.34800000000001</c:v>
                </c:pt>
                <c:pt idx="1792">
                  <c:v>506.66500000000002</c:v>
                </c:pt>
                <c:pt idx="1793">
                  <c:v>501.06599999999997</c:v>
                </c:pt>
                <c:pt idx="1794">
                  <c:v>496.30500000000001</c:v>
                </c:pt>
                <c:pt idx="1795">
                  <c:v>497.60399999999993</c:v>
                </c:pt>
                <c:pt idx="1796">
                  <c:v>499.75099999999992</c:v>
                </c:pt>
                <c:pt idx="1797">
                  <c:v>495.88</c:v>
                </c:pt>
                <c:pt idx="1798">
                  <c:v>501.00999999999988</c:v>
                </c:pt>
                <c:pt idx="1799">
                  <c:v>503.88499999999999</c:v>
                </c:pt>
                <c:pt idx="1800">
                  <c:v>504.16399999999987</c:v>
                </c:pt>
                <c:pt idx="1801">
                  <c:v>505.02499999999992</c:v>
                </c:pt>
                <c:pt idx="1802">
                  <c:v>498.46299999999991</c:v>
                </c:pt>
                <c:pt idx="1803">
                  <c:v>491.642</c:v>
                </c:pt>
                <c:pt idx="1804">
                  <c:v>498.44299999999998</c:v>
                </c:pt>
                <c:pt idx="1805">
                  <c:v>494.22599999999971</c:v>
                </c:pt>
                <c:pt idx="1806">
                  <c:v>503.13399999999967</c:v>
                </c:pt>
                <c:pt idx="1807">
                  <c:v>487.81799999999993</c:v>
                </c:pt>
                <c:pt idx="1808">
                  <c:v>498.88299999999998</c:v>
                </c:pt>
                <c:pt idx="1809">
                  <c:v>498.7219999999997</c:v>
                </c:pt>
                <c:pt idx="1810">
                  <c:v>499.06899999999968</c:v>
                </c:pt>
                <c:pt idx="1811">
                  <c:v>495.91399999999999</c:v>
                </c:pt>
                <c:pt idx="1812">
                  <c:v>499.11500000000001</c:v>
                </c:pt>
                <c:pt idx="1813">
                  <c:v>503.00099999999998</c:v>
                </c:pt>
                <c:pt idx="1814">
                  <c:v>502.35899999999992</c:v>
                </c:pt>
                <c:pt idx="1815">
                  <c:v>502.30799999999999</c:v>
                </c:pt>
                <c:pt idx="1816">
                  <c:v>498.17500000000001</c:v>
                </c:pt>
                <c:pt idx="1817">
                  <c:v>498.48700000000002</c:v>
                </c:pt>
                <c:pt idx="1818">
                  <c:v>496.91399999999999</c:v>
                </c:pt>
                <c:pt idx="1819">
                  <c:v>501.58800000000002</c:v>
                </c:pt>
                <c:pt idx="1820">
                  <c:v>498.31299999999999</c:v>
                </c:pt>
                <c:pt idx="1821">
                  <c:v>504.17500000000013</c:v>
                </c:pt>
                <c:pt idx="1822">
                  <c:v>495.72300000000001</c:v>
                </c:pt>
                <c:pt idx="1823">
                  <c:v>503.63799999999998</c:v>
                </c:pt>
                <c:pt idx="1824">
                  <c:v>497.75200000000001</c:v>
                </c:pt>
                <c:pt idx="1825">
                  <c:v>499.63299999999992</c:v>
                </c:pt>
                <c:pt idx="1826">
                  <c:v>503.779</c:v>
                </c:pt>
                <c:pt idx="1827">
                  <c:v>490.214</c:v>
                </c:pt>
                <c:pt idx="1828">
                  <c:v>501.57299999999998</c:v>
                </c:pt>
                <c:pt idx="1829">
                  <c:v>511.54699999999991</c:v>
                </c:pt>
                <c:pt idx="1830">
                  <c:v>501.13499999999999</c:v>
                </c:pt>
                <c:pt idx="1831">
                  <c:v>501.60300000000001</c:v>
                </c:pt>
                <c:pt idx="1832">
                  <c:v>497.11099999999999</c:v>
                </c:pt>
                <c:pt idx="1833">
                  <c:v>495.57799999999997</c:v>
                </c:pt>
                <c:pt idx="1834">
                  <c:v>495.4959999999997</c:v>
                </c:pt>
                <c:pt idx="1835">
                  <c:v>495.15</c:v>
                </c:pt>
                <c:pt idx="1836">
                  <c:v>497.9069999999997</c:v>
                </c:pt>
                <c:pt idx="1837">
                  <c:v>496.78599999999972</c:v>
                </c:pt>
                <c:pt idx="1838">
                  <c:v>505.98599999999982</c:v>
                </c:pt>
                <c:pt idx="1839">
                  <c:v>501.69499999999999</c:v>
                </c:pt>
                <c:pt idx="1840">
                  <c:v>499.12899999999968</c:v>
                </c:pt>
                <c:pt idx="1841">
                  <c:v>497.43599999999969</c:v>
                </c:pt>
                <c:pt idx="1842">
                  <c:v>495.584</c:v>
                </c:pt>
                <c:pt idx="1843">
                  <c:v>499.851</c:v>
                </c:pt>
                <c:pt idx="1844">
                  <c:v>504.61699999999968</c:v>
                </c:pt>
                <c:pt idx="1845">
                  <c:v>501.815</c:v>
                </c:pt>
                <c:pt idx="1846">
                  <c:v>499.43599999999969</c:v>
                </c:pt>
                <c:pt idx="1847">
                  <c:v>498.83300000000003</c:v>
                </c:pt>
                <c:pt idx="1848">
                  <c:v>501.39499999999998</c:v>
                </c:pt>
                <c:pt idx="1849">
                  <c:v>502.56900000000002</c:v>
                </c:pt>
                <c:pt idx="1850">
                  <c:v>502.69499999999999</c:v>
                </c:pt>
                <c:pt idx="1851">
                  <c:v>498.45299999999992</c:v>
                </c:pt>
                <c:pt idx="1852">
                  <c:v>497.863</c:v>
                </c:pt>
                <c:pt idx="1853">
                  <c:v>497.52499999999992</c:v>
                </c:pt>
                <c:pt idx="1854">
                  <c:v>499.101</c:v>
                </c:pt>
                <c:pt idx="1855">
                  <c:v>493.274</c:v>
                </c:pt>
                <c:pt idx="1856">
                  <c:v>491.59500000000003</c:v>
                </c:pt>
                <c:pt idx="1857">
                  <c:v>502.58300000000003</c:v>
                </c:pt>
                <c:pt idx="1858">
                  <c:v>508.35600000000011</c:v>
                </c:pt>
                <c:pt idx="1859">
                  <c:v>499.51799999999997</c:v>
                </c:pt>
                <c:pt idx="1860">
                  <c:v>505.12799999999999</c:v>
                </c:pt>
                <c:pt idx="1861">
                  <c:v>504.17</c:v>
                </c:pt>
                <c:pt idx="1862">
                  <c:v>498.52499999999992</c:v>
                </c:pt>
                <c:pt idx="1863">
                  <c:v>505.81900000000002</c:v>
                </c:pt>
                <c:pt idx="1864">
                  <c:v>504.464</c:v>
                </c:pt>
                <c:pt idx="1865">
                  <c:v>503.26799999999997</c:v>
                </c:pt>
                <c:pt idx="1866">
                  <c:v>502.03299999999967</c:v>
                </c:pt>
                <c:pt idx="1867">
                  <c:v>499.59300000000002</c:v>
                </c:pt>
                <c:pt idx="1868">
                  <c:v>502.17400000000009</c:v>
                </c:pt>
                <c:pt idx="1869">
                  <c:v>506.68899999999991</c:v>
                </c:pt>
                <c:pt idx="1870">
                  <c:v>493.87199999999967</c:v>
                </c:pt>
                <c:pt idx="1871">
                  <c:v>494.85899999999992</c:v>
                </c:pt>
                <c:pt idx="1872">
                  <c:v>498.93599999999969</c:v>
                </c:pt>
                <c:pt idx="1873">
                  <c:v>502.81599999999997</c:v>
                </c:pt>
                <c:pt idx="1874">
                  <c:v>502.98599999999982</c:v>
                </c:pt>
                <c:pt idx="1875">
                  <c:v>501.18599999999998</c:v>
                </c:pt>
                <c:pt idx="1876">
                  <c:v>499.154</c:v>
                </c:pt>
                <c:pt idx="1877">
                  <c:v>493.31099999999992</c:v>
                </c:pt>
                <c:pt idx="1878">
                  <c:v>505.42500000000001</c:v>
                </c:pt>
                <c:pt idx="1879">
                  <c:v>500.70800000000003</c:v>
                </c:pt>
                <c:pt idx="1880">
                  <c:v>502.59399999999971</c:v>
                </c:pt>
                <c:pt idx="1881">
                  <c:v>505.00500000000011</c:v>
                </c:pt>
                <c:pt idx="1882">
                  <c:v>504.33600000000001</c:v>
                </c:pt>
                <c:pt idx="1883">
                  <c:v>496.16199999999992</c:v>
                </c:pt>
                <c:pt idx="1884">
                  <c:v>497.91199999999998</c:v>
                </c:pt>
                <c:pt idx="1885">
                  <c:v>493.07799999999997</c:v>
                </c:pt>
                <c:pt idx="1886">
                  <c:v>492.84399999999999</c:v>
                </c:pt>
                <c:pt idx="1887">
                  <c:v>498.15300000000002</c:v>
                </c:pt>
                <c:pt idx="1888">
                  <c:v>492.67500000000001</c:v>
                </c:pt>
                <c:pt idx="1889">
                  <c:v>491.017</c:v>
                </c:pt>
                <c:pt idx="1890">
                  <c:v>494.86</c:v>
                </c:pt>
                <c:pt idx="1891">
                  <c:v>502.62700000000012</c:v>
                </c:pt>
                <c:pt idx="1892">
                  <c:v>496.84100000000001</c:v>
                </c:pt>
                <c:pt idx="1893">
                  <c:v>493.8540000000001</c:v>
                </c:pt>
                <c:pt idx="1894">
                  <c:v>497.31799999999993</c:v>
                </c:pt>
                <c:pt idx="1895">
                  <c:v>494.33600000000001</c:v>
                </c:pt>
                <c:pt idx="1896">
                  <c:v>495.44499999999999</c:v>
                </c:pt>
                <c:pt idx="1897">
                  <c:v>496.41</c:v>
                </c:pt>
                <c:pt idx="1898">
                  <c:v>490.03300000000002</c:v>
                </c:pt>
                <c:pt idx="1899">
                  <c:v>490.94</c:v>
                </c:pt>
                <c:pt idx="1900">
                  <c:v>494.19</c:v>
                </c:pt>
                <c:pt idx="1901">
                  <c:v>494.10399999999993</c:v>
                </c:pt>
                <c:pt idx="1902">
                  <c:v>497.67599999999999</c:v>
                </c:pt>
                <c:pt idx="1903">
                  <c:v>496.22300000000001</c:v>
                </c:pt>
                <c:pt idx="1904">
                  <c:v>493.375</c:v>
                </c:pt>
                <c:pt idx="1905">
                  <c:v>491.529</c:v>
                </c:pt>
                <c:pt idx="1906">
                  <c:v>495.964</c:v>
                </c:pt>
                <c:pt idx="1907">
                  <c:v>488.22800000000001</c:v>
                </c:pt>
                <c:pt idx="1908">
                  <c:v>489.65500000000009</c:v>
                </c:pt>
                <c:pt idx="1909">
                  <c:v>491.03799999999973</c:v>
                </c:pt>
                <c:pt idx="1910">
                  <c:v>496.76100000000002</c:v>
                </c:pt>
                <c:pt idx="1911">
                  <c:v>487.57499999999999</c:v>
                </c:pt>
                <c:pt idx="1912">
                  <c:v>491.14600000000002</c:v>
                </c:pt>
                <c:pt idx="1913">
                  <c:v>498.166</c:v>
                </c:pt>
                <c:pt idx="1914">
                  <c:v>494.66700000000009</c:v>
                </c:pt>
                <c:pt idx="1915">
                  <c:v>511.78899999999999</c:v>
                </c:pt>
                <c:pt idx="1916">
                  <c:v>508.03299999999967</c:v>
                </c:pt>
                <c:pt idx="1917">
                  <c:v>509.16</c:v>
                </c:pt>
                <c:pt idx="1918">
                  <c:v>508.5969999999997</c:v>
                </c:pt>
                <c:pt idx="1919">
                  <c:v>497.0389999999997</c:v>
                </c:pt>
                <c:pt idx="1920">
                  <c:v>505.19899999999973</c:v>
                </c:pt>
                <c:pt idx="1921">
                  <c:v>510.17199999999991</c:v>
                </c:pt>
                <c:pt idx="1922">
                  <c:v>513.625</c:v>
                </c:pt>
                <c:pt idx="1923">
                  <c:v>504.83</c:v>
                </c:pt>
                <c:pt idx="1924">
                  <c:v>508.42200000000003</c:v>
                </c:pt>
                <c:pt idx="1925">
                  <c:v>508.11300000000011</c:v>
                </c:pt>
                <c:pt idx="1926">
                  <c:v>499.49099999999981</c:v>
                </c:pt>
                <c:pt idx="1927">
                  <c:v>499.90299999999968</c:v>
                </c:pt>
                <c:pt idx="1928">
                  <c:v>505.53399999999999</c:v>
                </c:pt>
                <c:pt idx="1929">
                  <c:v>506.72099999999972</c:v>
                </c:pt>
                <c:pt idx="1930">
                  <c:v>505.0269999999997</c:v>
                </c:pt>
                <c:pt idx="1931">
                  <c:v>499.02499999999992</c:v>
                </c:pt>
                <c:pt idx="1932">
                  <c:v>494.2</c:v>
                </c:pt>
                <c:pt idx="1933">
                  <c:v>491.76100000000002</c:v>
                </c:pt>
                <c:pt idx="1934">
                  <c:v>492.96</c:v>
                </c:pt>
                <c:pt idx="1935">
                  <c:v>494.29899999999969</c:v>
                </c:pt>
                <c:pt idx="1936">
                  <c:v>501.05200000000008</c:v>
                </c:pt>
                <c:pt idx="1937">
                  <c:v>490.73</c:v>
                </c:pt>
                <c:pt idx="1938">
                  <c:v>496.56200000000001</c:v>
                </c:pt>
                <c:pt idx="1939">
                  <c:v>498.75099999999992</c:v>
                </c:pt>
                <c:pt idx="1940">
                  <c:v>494.59999999999991</c:v>
                </c:pt>
                <c:pt idx="1941">
                  <c:v>483.60700000000008</c:v>
                </c:pt>
                <c:pt idx="1942">
                  <c:v>488.95499999999993</c:v>
                </c:pt>
                <c:pt idx="1943">
                  <c:v>490.72500000000002</c:v>
                </c:pt>
                <c:pt idx="1944">
                  <c:v>492.64499999999998</c:v>
                </c:pt>
                <c:pt idx="1945">
                  <c:v>498.89</c:v>
                </c:pt>
                <c:pt idx="1946">
                  <c:v>500.75</c:v>
                </c:pt>
                <c:pt idx="1947">
                  <c:v>501.60300000000001</c:v>
                </c:pt>
                <c:pt idx="1948">
                  <c:v>495.49799999999971</c:v>
                </c:pt>
                <c:pt idx="1949">
                  <c:v>500.09400000000011</c:v>
                </c:pt>
                <c:pt idx="1950">
                  <c:v>499.99799999999971</c:v>
                </c:pt>
                <c:pt idx="1951">
                  <c:v>497.00799999999992</c:v>
                </c:pt>
                <c:pt idx="1952">
                  <c:v>491.77600000000001</c:v>
                </c:pt>
                <c:pt idx="1953">
                  <c:v>489.49900000000002</c:v>
                </c:pt>
                <c:pt idx="1954">
                  <c:v>488.202</c:v>
                </c:pt>
                <c:pt idx="1955">
                  <c:v>493.33300000000003</c:v>
                </c:pt>
                <c:pt idx="1956">
                  <c:v>495.14600000000002</c:v>
                </c:pt>
                <c:pt idx="1957">
                  <c:v>492.52299999999991</c:v>
                </c:pt>
                <c:pt idx="1958">
                  <c:v>496.01299999999992</c:v>
                </c:pt>
                <c:pt idx="1959">
                  <c:v>513.755</c:v>
                </c:pt>
                <c:pt idx="1960">
                  <c:v>505.41199999999969</c:v>
                </c:pt>
                <c:pt idx="1961">
                  <c:v>504.16099999999989</c:v>
                </c:pt>
                <c:pt idx="1962">
                  <c:v>504.03099999999972</c:v>
                </c:pt>
                <c:pt idx="1963">
                  <c:v>501.52499999999992</c:v>
                </c:pt>
                <c:pt idx="1964">
                  <c:v>501.904</c:v>
                </c:pt>
                <c:pt idx="1965">
                  <c:v>506.42599999999982</c:v>
                </c:pt>
                <c:pt idx="1966">
                  <c:v>498.4189999999997</c:v>
                </c:pt>
                <c:pt idx="1967">
                  <c:v>495.56899999999968</c:v>
                </c:pt>
                <c:pt idx="1968">
                  <c:v>505.14300000000009</c:v>
                </c:pt>
                <c:pt idx="1969">
                  <c:v>502.17</c:v>
                </c:pt>
                <c:pt idx="1970">
                  <c:v>502.39299999999992</c:v>
                </c:pt>
                <c:pt idx="1971">
                  <c:v>495.65899999999999</c:v>
                </c:pt>
                <c:pt idx="1972">
                  <c:v>498.84300000000002</c:v>
                </c:pt>
                <c:pt idx="1973">
                  <c:v>497.44600000000003</c:v>
                </c:pt>
                <c:pt idx="1974">
                  <c:v>496.77600000000001</c:v>
                </c:pt>
                <c:pt idx="1975">
                  <c:v>498.39099999999968</c:v>
                </c:pt>
                <c:pt idx="1976">
                  <c:v>497.44499999999999</c:v>
                </c:pt>
                <c:pt idx="1977">
                  <c:v>499.81299999999999</c:v>
                </c:pt>
                <c:pt idx="1978">
                  <c:v>498.33</c:v>
                </c:pt>
                <c:pt idx="1979">
                  <c:v>498.77800000000002</c:v>
                </c:pt>
                <c:pt idx="1980">
                  <c:v>506.62200000000001</c:v>
                </c:pt>
                <c:pt idx="1981">
                  <c:v>501.82499999999999</c:v>
                </c:pt>
                <c:pt idx="1982">
                  <c:v>497.38599999999991</c:v>
                </c:pt>
                <c:pt idx="1983">
                  <c:v>505.16500000000002</c:v>
                </c:pt>
                <c:pt idx="1984">
                  <c:v>497.4839999999997</c:v>
                </c:pt>
                <c:pt idx="1985">
                  <c:v>497.16500000000002</c:v>
                </c:pt>
                <c:pt idx="1986">
                  <c:v>505.19099999999992</c:v>
                </c:pt>
                <c:pt idx="1987">
                  <c:v>501.60800000000012</c:v>
                </c:pt>
                <c:pt idx="1988">
                  <c:v>502.73599999999971</c:v>
                </c:pt>
                <c:pt idx="1989">
                  <c:v>499.154</c:v>
                </c:pt>
                <c:pt idx="1990">
                  <c:v>504.07499999999999</c:v>
                </c:pt>
                <c:pt idx="1991">
                  <c:v>497.15800000000002</c:v>
                </c:pt>
                <c:pt idx="1992">
                  <c:v>499.97699999999998</c:v>
                </c:pt>
                <c:pt idx="1993">
                  <c:v>501.66800000000001</c:v>
                </c:pt>
                <c:pt idx="1994">
                  <c:v>505.6570000000001</c:v>
                </c:pt>
                <c:pt idx="1995">
                  <c:v>513.75</c:v>
                </c:pt>
                <c:pt idx="1996">
                  <c:v>510.16199999999992</c:v>
                </c:pt>
                <c:pt idx="1997">
                  <c:v>497.95400000000001</c:v>
                </c:pt>
                <c:pt idx="1998">
                  <c:v>498.404</c:v>
                </c:pt>
                <c:pt idx="1999">
                  <c:v>496.577</c:v>
                </c:pt>
                <c:pt idx="2000">
                  <c:v>504.28099999999972</c:v>
                </c:pt>
                <c:pt idx="2001">
                  <c:v>500.529</c:v>
                </c:pt>
                <c:pt idx="2002">
                  <c:v>497.51400000000001</c:v>
                </c:pt>
                <c:pt idx="2003">
                  <c:v>488.04500000000002</c:v>
                </c:pt>
                <c:pt idx="2004">
                  <c:v>487.46</c:v>
                </c:pt>
                <c:pt idx="2005">
                  <c:v>492.19900000000001</c:v>
                </c:pt>
                <c:pt idx="2006">
                  <c:v>490.18799999999999</c:v>
                </c:pt>
                <c:pt idx="2007">
                  <c:v>499.1570000000001</c:v>
                </c:pt>
                <c:pt idx="2008">
                  <c:v>496.185</c:v>
                </c:pt>
                <c:pt idx="2009">
                  <c:v>492.75299999999999</c:v>
                </c:pt>
                <c:pt idx="2010">
                  <c:v>497.99099999999981</c:v>
                </c:pt>
                <c:pt idx="2011">
                  <c:v>495.35200000000009</c:v>
                </c:pt>
                <c:pt idx="2012">
                  <c:v>485.904</c:v>
                </c:pt>
                <c:pt idx="2013">
                  <c:v>487.29899999999969</c:v>
                </c:pt>
                <c:pt idx="2014">
                  <c:v>485.71</c:v>
                </c:pt>
                <c:pt idx="2015">
                  <c:v>484.74699999999967</c:v>
                </c:pt>
                <c:pt idx="2016">
                  <c:v>486.49900000000002</c:v>
                </c:pt>
                <c:pt idx="2017">
                  <c:v>490.60599999999999</c:v>
                </c:pt>
                <c:pt idx="2018">
                  <c:v>494.38499999999999</c:v>
                </c:pt>
                <c:pt idx="2019">
                  <c:v>497.64600000000002</c:v>
                </c:pt>
                <c:pt idx="2020">
                  <c:v>504.20100000000002</c:v>
                </c:pt>
                <c:pt idx="2021">
                  <c:v>499.71900000000011</c:v>
                </c:pt>
                <c:pt idx="2022">
                  <c:v>499.548</c:v>
                </c:pt>
                <c:pt idx="2023">
                  <c:v>493.76599999999968</c:v>
                </c:pt>
                <c:pt idx="2024">
                  <c:v>499.26</c:v>
                </c:pt>
                <c:pt idx="2025">
                  <c:v>506.23200000000003</c:v>
                </c:pt>
                <c:pt idx="2026">
                  <c:v>503.85899999999992</c:v>
                </c:pt>
                <c:pt idx="2027">
                  <c:v>505.92999999999972</c:v>
                </c:pt>
                <c:pt idx="2028">
                  <c:v>504.20499999999998</c:v>
                </c:pt>
                <c:pt idx="2029">
                  <c:v>499.678</c:v>
                </c:pt>
                <c:pt idx="2030">
                  <c:v>494.93299999999971</c:v>
                </c:pt>
                <c:pt idx="2031">
                  <c:v>491.26799999999992</c:v>
                </c:pt>
                <c:pt idx="2032">
                  <c:v>494.99199999999962</c:v>
                </c:pt>
                <c:pt idx="2033">
                  <c:v>496.68799999999999</c:v>
                </c:pt>
                <c:pt idx="2034">
                  <c:v>505.41999999999967</c:v>
                </c:pt>
                <c:pt idx="2035">
                  <c:v>502.94899999999973</c:v>
                </c:pt>
                <c:pt idx="2036">
                  <c:v>497.79399999999998</c:v>
                </c:pt>
                <c:pt idx="2037">
                  <c:v>497.9619999999997</c:v>
                </c:pt>
                <c:pt idx="2038">
                  <c:v>498.87299999999999</c:v>
                </c:pt>
                <c:pt idx="2039">
                  <c:v>501.12</c:v>
                </c:pt>
                <c:pt idx="2040">
                  <c:v>501.23299999999978</c:v>
                </c:pt>
                <c:pt idx="2041">
                  <c:v>503.25299999999987</c:v>
                </c:pt>
                <c:pt idx="2042">
                  <c:v>502.48499999999967</c:v>
                </c:pt>
                <c:pt idx="2043">
                  <c:v>498.137</c:v>
                </c:pt>
                <c:pt idx="2044">
                  <c:v>499.1570000000001</c:v>
                </c:pt>
                <c:pt idx="2045">
                  <c:v>502.00500000000011</c:v>
                </c:pt>
                <c:pt idx="2046">
                  <c:v>495.64399999999989</c:v>
                </c:pt>
                <c:pt idx="2047">
                  <c:v>492.89499999999998</c:v>
                </c:pt>
                <c:pt idx="2048">
                  <c:v>495.11699999999968</c:v>
                </c:pt>
                <c:pt idx="2049">
                  <c:v>490.14299999999997</c:v>
                </c:pt>
                <c:pt idx="2050">
                  <c:v>486.90299999999968</c:v>
                </c:pt>
                <c:pt idx="2051">
                  <c:v>491.69400000000002</c:v>
                </c:pt>
                <c:pt idx="2052">
                  <c:v>493.82400000000001</c:v>
                </c:pt>
                <c:pt idx="2053">
                  <c:v>492.846</c:v>
                </c:pt>
                <c:pt idx="2054">
                  <c:v>493.65500000000009</c:v>
                </c:pt>
                <c:pt idx="2055">
                  <c:v>499.69299999999993</c:v>
                </c:pt>
                <c:pt idx="2056">
                  <c:v>497.27100000000002</c:v>
                </c:pt>
                <c:pt idx="2057">
                  <c:v>503.35300000000012</c:v>
                </c:pt>
                <c:pt idx="2058">
                  <c:v>503.74099999999999</c:v>
                </c:pt>
                <c:pt idx="2059">
                  <c:v>496.42299999999972</c:v>
                </c:pt>
                <c:pt idx="2060">
                  <c:v>500.22999999999968</c:v>
                </c:pt>
                <c:pt idx="2061">
                  <c:v>491.80500000000001</c:v>
                </c:pt>
                <c:pt idx="2062">
                  <c:v>494.59899999999971</c:v>
                </c:pt>
                <c:pt idx="2063">
                  <c:v>498.66500000000002</c:v>
                </c:pt>
                <c:pt idx="2064">
                  <c:v>496.61799999999999</c:v>
                </c:pt>
                <c:pt idx="2065">
                  <c:v>498.91399999999999</c:v>
                </c:pt>
                <c:pt idx="2066">
                  <c:v>505.73399999999998</c:v>
                </c:pt>
                <c:pt idx="2067">
                  <c:v>506.56</c:v>
                </c:pt>
                <c:pt idx="2068">
                  <c:v>506.46800000000002</c:v>
                </c:pt>
                <c:pt idx="2069">
                  <c:v>501.10300000000001</c:v>
                </c:pt>
                <c:pt idx="2070">
                  <c:v>494.47500000000002</c:v>
                </c:pt>
                <c:pt idx="2071">
                  <c:v>497.98899999999998</c:v>
                </c:pt>
                <c:pt idx="2072">
                  <c:v>502.92899999999969</c:v>
                </c:pt>
                <c:pt idx="2073">
                  <c:v>501.10900000000009</c:v>
                </c:pt>
                <c:pt idx="2074">
                  <c:v>500.4669999999997</c:v>
                </c:pt>
                <c:pt idx="2075">
                  <c:v>500.89699999999999</c:v>
                </c:pt>
                <c:pt idx="2076">
                  <c:v>495.7</c:v>
                </c:pt>
                <c:pt idx="2077">
                  <c:v>502.68700000000001</c:v>
                </c:pt>
                <c:pt idx="2078">
                  <c:v>500.858</c:v>
                </c:pt>
                <c:pt idx="2079">
                  <c:v>496.36400000000009</c:v>
                </c:pt>
                <c:pt idx="2080">
                  <c:v>503.59599999999978</c:v>
                </c:pt>
                <c:pt idx="2081">
                  <c:v>501.59800000000001</c:v>
                </c:pt>
                <c:pt idx="2082">
                  <c:v>501.80799999999999</c:v>
                </c:pt>
                <c:pt idx="2083">
                  <c:v>501.92</c:v>
                </c:pt>
                <c:pt idx="2084">
                  <c:v>500.5389999999997</c:v>
                </c:pt>
                <c:pt idx="2085">
                  <c:v>495.60399999999993</c:v>
                </c:pt>
                <c:pt idx="2086">
                  <c:v>502.83800000000002</c:v>
                </c:pt>
                <c:pt idx="2087">
                  <c:v>503.37599999999998</c:v>
                </c:pt>
                <c:pt idx="2088">
                  <c:v>499.63</c:v>
                </c:pt>
                <c:pt idx="2089">
                  <c:v>502.90999999999991</c:v>
                </c:pt>
                <c:pt idx="2090">
                  <c:v>508.05599999999993</c:v>
                </c:pt>
                <c:pt idx="2091">
                  <c:v>508.72499999999991</c:v>
                </c:pt>
                <c:pt idx="2092">
                  <c:v>509.68299999999999</c:v>
                </c:pt>
                <c:pt idx="2093">
                  <c:v>502.47599999999977</c:v>
                </c:pt>
                <c:pt idx="2094">
                  <c:v>502.64100000000002</c:v>
                </c:pt>
                <c:pt idx="2095">
                  <c:v>499.42399999999969</c:v>
                </c:pt>
                <c:pt idx="2096">
                  <c:v>504.084</c:v>
                </c:pt>
                <c:pt idx="2097">
                  <c:v>504.34199999999993</c:v>
                </c:pt>
                <c:pt idx="2098">
                  <c:v>508.65899999999999</c:v>
                </c:pt>
                <c:pt idx="2099">
                  <c:v>505.084</c:v>
                </c:pt>
                <c:pt idx="2100">
                  <c:v>503.892</c:v>
                </c:pt>
                <c:pt idx="2101">
                  <c:v>502.81900000000002</c:v>
                </c:pt>
                <c:pt idx="2102">
                  <c:v>504.209</c:v>
                </c:pt>
                <c:pt idx="2103">
                  <c:v>503.69900000000001</c:v>
                </c:pt>
                <c:pt idx="2104">
                  <c:v>507.19199999999972</c:v>
                </c:pt>
                <c:pt idx="2105">
                  <c:v>503.67</c:v>
                </c:pt>
                <c:pt idx="2106">
                  <c:v>503.20600000000002</c:v>
                </c:pt>
                <c:pt idx="2107">
                  <c:v>501.03699999999969</c:v>
                </c:pt>
                <c:pt idx="2108">
                  <c:v>500.54599999999999</c:v>
                </c:pt>
                <c:pt idx="2109">
                  <c:v>505.79500000000002</c:v>
                </c:pt>
                <c:pt idx="2110">
                  <c:v>504.267</c:v>
                </c:pt>
                <c:pt idx="2111">
                  <c:v>496.41999999999967</c:v>
                </c:pt>
                <c:pt idx="2112">
                  <c:v>499.30799999999999</c:v>
                </c:pt>
                <c:pt idx="2113">
                  <c:v>493.58499999999992</c:v>
                </c:pt>
                <c:pt idx="2114">
                  <c:v>495.66700000000009</c:v>
                </c:pt>
                <c:pt idx="2115">
                  <c:v>500.22699999999969</c:v>
                </c:pt>
                <c:pt idx="2116">
                  <c:v>491.17399999999992</c:v>
                </c:pt>
                <c:pt idx="2117">
                  <c:v>498.27499999999998</c:v>
                </c:pt>
                <c:pt idx="2118">
                  <c:v>503.88</c:v>
                </c:pt>
                <c:pt idx="2119">
                  <c:v>503.67</c:v>
                </c:pt>
                <c:pt idx="2120">
                  <c:v>504.24099999999999</c:v>
                </c:pt>
                <c:pt idx="2121">
                  <c:v>498.012</c:v>
                </c:pt>
                <c:pt idx="2122">
                  <c:v>499.68900000000002</c:v>
                </c:pt>
                <c:pt idx="2123">
                  <c:v>496.99700000000001</c:v>
                </c:pt>
                <c:pt idx="2124">
                  <c:v>495.09799999999967</c:v>
                </c:pt>
                <c:pt idx="2125">
                  <c:v>499.83800000000002</c:v>
                </c:pt>
                <c:pt idx="2126">
                  <c:v>496.50699999999972</c:v>
                </c:pt>
                <c:pt idx="2127">
                  <c:v>498.20699999999971</c:v>
                </c:pt>
                <c:pt idx="2128">
                  <c:v>503.20400000000001</c:v>
                </c:pt>
                <c:pt idx="2129">
                  <c:v>502.48899999999969</c:v>
                </c:pt>
                <c:pt idx="2130">
                  <c:v>499.55699999999968</c:v>
                </c:pt>
                <c:pt idx="2131">
                  <c:v>498.87</c:v>
                </c:pt>
                <c:pt idx="2132">
                  <c:v>492.97199999999998</c:v>
                </c:pt>
                <c:pt idx="2133">
                  <c:v>493.97099999999972</c:v>
                </c:pt>
                <c:pt idx="2134">
                  <c:v>496.64600000000002</c:v>
                </c:pt>
                <c:pt idx="2135">
                  <c:v>498.13200000000001</c:v>
                </c:pt>
                <c:pt idx="2136">
                  <c:v>493.53099999999972</c:v>
                </c:pt>
                <c:pt idx="2137">
                  <c:v>495.327</c:v>
                </c:pt>
                <c:pt idx="2138">
                  <c:v>500.702</c:v>
                </c:pt>
                <c:pt idx="2139">
                  <c:v>494.34300000000002</c:v>
                </c:pt>
                <c:pt idx="2140">
                  <c:v>504.35600000000011</c:v>
                </c:pt>
                <c:pt idx="2141">
                  <c:v>516.56199999999967</c:v>
                </c:pt>
                <c:pt idx="2142">
                  <c:v>508.16899999999993</c:v>
                </c:pt>
                <c:pt idx="2143">
                  <c:v>504.60899999999992</c:v>
                </c:pt>
                <c:pt idx="2144">
                  <c:v>506.92099999999971</c:v>
                </c:pt>
                <c:pt idx="2145">
                  <c:v>500.387</c:v>
                </c:pt>
                <c:pt idx="2146">
                  <c:v>494.637</c:v>
                </c:pt>
                <c:pt idx="2147">
                  <c:v>496.39299999999992</c:v>
                </c:pt>
                <c:pt idx="2148">
                  <c:v>493.9</c:v>
                </c:pt>
                <c:pt idx="2149">
                  <c:v>499.70100000000002</c:v>
                </c:pt>
                <c:pt idx="2150">
                  <c:v>510.29299999999972</c:v>
                </c:pt>
                <c:pt idx="2151">
                  <c:v>506.98500000000001</c:v>
                </c:pt>
                <c:pt idx="2152">
                  <c:v>507</c:v>
                </c:pt>
                <c:pt idx="2153">
                  <c:v>509.13299999999992</c:v>
                </c:pt>
                <c:pt idx="2154">
                  <c:v>502.28099999999972</c:v>
                </c:pt>
                <c:pt idx="2155">
                  <c:v>501.03500000000003</c:v>
                </c:pt>
                <c:pt idx="2156">
                  <c:v>500.55599999999993</c:v>
                </c:pt>
                <c:pt idx="2157">
                  <c:v>498.21</c:v>
                </c:pt>
                <c:pt idx="2158">
                  <c:v>497.47999999999968</c:v>
                </c:pt>
                <c:pt idx="2159">
                  <c:v>491.959</c:v>
                </c:pt>
                <c:pt idx="2160">
                  <c:v>496.30999999999989</c:v>
                </c:pt>
                <c:pt idx="2161">
                  <c:v>492.72800000000001</c:v>
                </c:pt>
                <c:pt idx="2162">
                  <c:v>492.404</c:v>
                </c:pt>
                <c:pt idx="2163">
                  <c:v>502.95699999999971</c:v>
                </c:pt>
                <c:pt idx="2164">
                  <c:v>504.60500000000002</c:v>
                </c:pt>
                <c:pt idx="2165">
                  <c:v>507.56799999999998</c:v>
                </c:pt>
                <c:pt idx="2166">
                  <c:v>504.07100000000003</c:v>
                </c:pt>
                <c:pt idx="2167">
                  <c:v>499.50899999999967</c:v>
                </c:pt>
                <c:pt idx="2168">
                  <c:v>503.54500000000002</c:v>
                </c:pt>
                <c:pt idx="2169">
                  <c:v>498.46600000000001</c:v>
                </c:pt>
                <c:pt idx="2170">
                  <c:v>497.9669999999997</c:v>
                </c:pt>
                <c:pt idx="2171">
                  <c:v>498.03799999999973</c:v>
                </c:pt>
                <c:pt idx="2172">
                  <c:v>492.12200000000001</c:v>
                </c:pt>
                <c:pt idx="2173">
                  <c:v>497.38400000000001</c:v>
                </c:pt>
                <c:pt idx="2174">
                  <c:v>492.14400000000001</c:v>
                </c:pt>
                <c:pt idx="2175">
                  <c:v>497.30200000000002</c:v>
                </c:pt>
                <c:pt idx="2176">
                  <c:v>498.56799999999993</c:v>
                </c:pt>
                <c:pt idx="2177">
                  <c:v>500.47099999999972</c:v>
                </c:pt>
                <c:pt idx="2178">
                  <c:v>501.9</c:v>
                </c:pt>
                <c:pt idx="2179">
                  <c:v>495.29799999999972</c:v>
                </c:pt>
                <c:pt idx="2180">
                  <c:v>494.19</c:v>
                </c:pt>
                <c:pt idx="2181">
                  <c:v>499.19799999999992</c:v>
                </c:pt>
                <c:pt idx="2182">
                  <c:v>499.43199999999962</c:v>
                </c:pt>
                <c:pt idx="2183">
                  <c:v>499.06700000000001</c:v>
                </c:pt>
                <c:pt idx="2184">
                  <c:v>500.34100000000001</c:v>
                </c:pt>
                <c:pt idx="2185">
                  <c:v>488.31</c:v>
                </c:pt>
                <c:pt idx="2186">
                  <c:v>493.56899999999968</c:v>
                </c:pt>
                <c:pt idx="2187">
                  <c:v>489.00400000000002</c:v>
                </c:pt>
                <c:pt idx="2188">
                  <c:v>494.09999999999991</c:v>
                </c:pt>
                <c:pt idx="2189">
                  <c:v>491.80799999999999</c:v>
                </c:pt>
                <c:pt idx="2190">
                  <c:v>494.137</c:v>
                </c:pt>
                <c:pt idx="2191">
                  <c:v>497.553</c:v>
                </c:pt>
                <c:pt idx="2192">
                  <c:v>502.55099999999999</c:v>
                </c:pt>
                <c:pt idx="2193">
                  <c:v>498.28399999999971</c:v>
                </c:pt>
                <c:pt idx="2194">
                  <c:v>500.72</c:v>
                </c:pt>
                <c:pt idx="2195">
                  <c:v>504.57099999999991</c:v>
                </c:pt>
                <c:pt idx="2196">
                  <c:v>499.78099999999972</c:v>
                </c:pt>
                <c:pt idx="2197">
                  <c:v>491.94400000000002</c:v>
                </c:pt>
                <c:pt idx="2198">
                  <c:v>485.67199999999991</c:v>
                </c:pt>
                <c:pt idx="2199">
                  <c:v>497.76299999999998</c:v>
                </c:pt>
                <c:pt idx="2200">
                  <c:v>504.01799999999992</c:v>
                </c:pt>
                <c:pt idx="2201">
                  <c:v>500.75700000000001</c:v>
                </c:pt>
                <c:pt idx="2202">
                  <c:v>504.2889999999997</c:v>
                </c:pt>
                <c:pt idx="2203">
                  <c:v>503.54200000000009</c:v>
                </c:pt>
                <c:pt idx="2204">
                  <c:v>502.84399999999988</c:v>
                </c:pt>
                <c:pt idx="2205">
                  <c:v>503.52</c:v>
                </c:pt>
                <c:pt idx="2206">
                  <c:v>498.10399999999993</c:v>
                </c:pt>
                <c:pt idx="2207">
                  <c:v>492.85500000000002</c:v>
                </c:pt>
                <c:pt idx="2208">
                  <c:v>501.38899999999973</c:v>
                </c:pt>
                <c:pt idx="2209">
                  <c:v>501.18599999999998</c:v>
                </c:pt>
                <c:pt idx="2210">
                  <c:v>497.93499999999972</c:v>
                </c:pt>
                <c:pt idx="2211">
                  <c:v>500.58499999999992</c:v>
                </c:pt>
                <c:pt idx="2212">
                  <c:v>496.005</c:v>
                </c:pt>
                <c:pt idx="2213">
                  <c:v>496.685</c:v>
                </c:pt>
                <c:pt idx="2214">
                  <c:v>492.39499999999998</c:v>
                </c:pt>
                <c:pt idx="2215">
                  <c:v>490.05599999999993</c:v>
                </c:pt>
                <c:pt idx="2216">
                  <c:v>490.43900000000002</c:v>
                </c:pt>
                <c:pt idx="2217">
                  <c:v>500.03800000000001</c:v>
                </c:pt>
                <c:pt idx="2218">
                  <c:v>502.07400000000001</c:v>
                </c:pt>
                <c:pt idx="2219">
                  <c:v>492.19299999999993</c:v>
                </c:pt>
                <c:pt idx="2220">
                  <c:v>493.76900000000001</c:v>
                </c:pt>
                <c:pt idx="2221">
                  <c:v>497.40499999999992</c:v>
                </c:pt>
                <c:pt idx="2222">
                  <c:v>495.43399999999968</c:v>
                </c:pt>
                <c:pt idx="2223">
                  <c:v>500.44099999999997</c:v>
                </c:pt>
                <c:pt idx="2224">
                  <c:v>506.39</c:v>
                </c:pt>
                <c:pt idx="2225">
                  <c:v>511.87799999999999</c:v>
                </c:pt>
                <c:pt idx="2226">
                  <c:v>507.89799999999991</c:v>
                </c:pt>
                <c:pt idx="2227">
                  <c:v>509.88999999999987</c:v>
                </c:pt>
                <c:pt idx="2228">
                  <c:v>507.11700000000002</c:v>
                </c:pt>
                <c:pt idx="2229">
                  <c:v>502.95599999999968</c:v>
                </c:pt>
                <c:pt idx="2230">
                  <c:v>505.02899999999971</c:v>
                </c:pt>
                <c:pt idx="2231">
                  <c:v>502.11899999999991</c:v>
                </c:pt>
                <c:pt idx="2232">
                  <c:v>501.70800000000003</c:v>
                </c:pt>
                <c:pt idx="2233">
                  <c:v>496.012</c:v>
                </c:pt>
                <c:pt idx="2234">
                  <c:v>495.57400000000001</c:v>
                </c:pt>
                <c:pt idx="2235">
                  <c:v>496.01799999999997</c:v>
                </c:pt>
                <c:pt idx="2236">
                  <c:v>498.53399999999971</c:v>
                </c:pt>
                <c:pt idx="2237">
                  <c:v>492.24799999999999</c:v>
                </c:pt>
                <c:pt idx="2238">
                  <c:v>499.10199999999992</c:v>
                </c:pt>
                <c:pt idx="2239">
                  <c:v>496.81599999999992</c:v>
                </c:pt>
                <c:pt idx="2240">
                  <c:v>501.24599999999992</c:v>
                </c:pt>
                <c:pt idx="2241">
                  <c:v>504.173</c:v>
                </c:pt>
                <c:pt idx="2242">
                  <c:v>498.89299999999992</c:v>
                </c:pt>
                <c:pt idx="2243">
                  <c:v>496.85500000000002</c:v>
                </c:pt>
                <c:pt idx="2244">
                  <c:v>490.21699999999998</c:v>
                </c:pt>
                <c:pt idx="2245">
                  <c:v>496.58</c:v>
                </c:pt>
                <c:pt idx="2246">
                  <c:v>494.803</c:v>
                </c:pt>
                <c:pt idx="2247">
                  <c:v>490.53799999999973</c:v>
                </c:pt>
                <c:pt idx="2248">
                  <c:v>500.61599999999987</c:v>
                </c:pt>
                <c:pt idx="2249">
                  <c:v>498.15899999999999</c:v>
                </c:pt>
                <c:pt idx="2250">
                  <c:v>501.67</c:v>
                </c:pt>
                <c:pt idx="2251">
                  <c:v>506.65199999999999</c:v>
                </c:pt>
                <c:pt idx="2252">
                  <c:v>502.30799999999999</c:v>
                </c:pt>
                <c:pt idx="2253">
                  <c:v>502.00900000000001</c:v>
                </c:pt>
                <c:pt idx="2254">
                  <c:v>503.00099999999998</c:v>
                </c:pt>
                <c:pt idx="2255">
                  <c:v>500.32600000000002</c:v>
                </c:pt>
                <c:pt idx="2256">
                  <c:v>502.94799999999992</c:v>
                </c:pt>
                <c:pt idx="2257">
                  <c:v>500.19299999999993</c:v>
                </c:pt>
                <c:pt idx="2258">
                  <c:v>504.447</c:v>
                </c:pt>
                <c:pt idx="2259">
                  <c:v>504.82600000000002</c:v>
                </c:pt>
                <c:pt idx="2260">
                  <c:v>505.23799999999972</c:v>
                </c:pt>
                <c:pt idx="2261">
                  <c:v>500.55799999999988</c:v>
                </c:pt>
                <c:pt idx="2262">
                  <c:v>503.0389999999997</c:v>
                </c:pt>
                <c:pt idx="2263">
                  <c:v>503.89699999999999</c:v>
                </c:pt>
                <c:pt idx="2264">
                  <c:v>501.625</c:v>
                </c:pt>
                <c:pt idx="2265">
                  <c:v>504.70299999999997</c:v>
                </c:pt>
                <c:pt idx="2266">
                  <c:v>503.4669999999997</c:v>
                </c:pt>
                <c:pt idx="2267">
                  <c:v>504.88999999999987</c:v>
                </c:pt>
                <c:pt idx="2268">
                  <c:v>507.60700000000008</c:v>
                </c:pt>
                <c:pt idx="2269">
                  <c:v>505.53599999999972</c:v>
                </c:pt>
                <c:pt idx="2270">
                  <c:v>506.04</c:v>
                </c:pt>
                <c:pt idx="2271">
                  <c:v>504.07</c:v>
                </c:pt>
                <c:pt idx="2272">
                  <c:v>511.15800000000002</c:v>
                </c:pt>
                <c:pt idx="2273">
                  <c:v>513.26300000000003</c:v>
                </c:pt>
                <c:pt idx="2274">
                  <c:v>515.86099999999965</c:v>
                </c:pt>
                <c:pt idx="2275">
                  <c:v>513.35499999999968</c:v>
                </c:pt>
                <c:pt idx="2276">
                  <c:v>508.9839999999997</c:v>
                </c:pt>
                <c:pt idx="2277">
                  <c:v>508.65300000000002</c:v>
                </c:pt>
                <c:pt idx="2278">
                  <c:v>508.32100000000003</c:v>
                </c:pt>
                <c:pt idx="2279">
                  <c:v>504.21300000000002</c:v>
                </c:pt>
                <c:pt idx="2280">
                  <c:v>501.63099999999997</c:v>
                </c:pt>
                <c:pt idx="2281">
                  <c:v>503.79500000000002</c:v>
                </c:pt>
                <c:pt idx="2282">
                  <c:v>508.85599999999999</c:v>
                </c:pt>
                <c:pt idx="2283">
                  <c:v>506.42500000000001</c:v>
                </c:pt>
                <c:pt idx="2284">
                  <c:v>507.88</c:v>
                </c:pt>
                <c:pt idx="2285">
                  <c:v>509.24400000000009</c:v>
                </c:pt>
                <c:pt idx="2286">
                  <c:v>508.18599999999998</c:v>
                </c:pt>
                <c:pt idx="2287">
                  <c:v>505.74099999999999</c:v>
                </c:pt>
                <c:pt idx="2288">
                  <c:v>505.25099999999998</c:v>
                </c:pt>
                <c:pt idx="2289">
                  <c:v>504.26499999999999</c:v>
                </c:pt>
                <c:pt idx="2290">
                  <c:v>507.58499999999992</c:v>
                </c:pt>
                <c:pt idx="2291">
                  <c:v>504.97699999999998</c:v>
                </c:pt>
                <c:pt idx="2292">
                  <c:v>499.74200000000002</c:v>
                </c:pt>
                <c:pt idx="2293">
                  <c:v>497.745</c:v>
                </c:pt>
                <c:pt idx="2294">
                  <c:v>503.16700000000009</c:v>
                </c:pt>
                <c:pt idx="2295">
                  <c:v>506.30599999999998</c:v>
                </c:pt>
                <c:pt idx="2296">
                  <c:v>506.79199999999997</c:v>
                </c:pt>
                <c:pt idx="2297">
                  <c:v>507.10699999999991</c:v>
                </c:pt>
                <c:pt idx="2298">
                  <c:v>503.45700000000011</c:v>
                </c:pt>
                <c:pt idx="2299">
                  <c:v>503.31700000000001</c:v>
                </c:pt>
                <c:pt idx="2300">
                  <c:v>504.51900000000012</c:v>
                </c:pt>
                <c:pt idx="2301">
                  <c:v>504.40899999999971</c:v>
                </c:pt>
                <c:pt idx="2302">
                  <c:v>504.84500000000003</c:v>
                </c:pt>
                <c:pt idx="2303">
                  <c:v>508.14899999999989</c:v>
                </c:pt>
                <c:pt idx="2304">
                  <c:v>506.91799999999972</c:v>
                </c:pt>
                <c:pt idx="2305">
                  <c:v>503.46299999999991</c:v>
                </c:pt>
                <c:pt idx="2306">
                  <c:v>506.55799999999988</c:v>
                </c:pt>
                <c:pt idx="2307">
                  <c:v>506.52499999999992</c:v>
                </c:pt>
                <c:pt idx="2308">
                  <c:v>493.88</c:v>
                </c:pt>
                <c:pt idx="2309">
                  <c:v>495.75599999999991</c:v>
                </c:pt>
                <c:pt idx="2310">
                  <c:v>506.34000000000009</c:v>
                </c:pt>
                <c:pt idx="2311">
                  <c:v>502.745</c:v>
                </c:pt>
                <c:pt idx="2312">
                  <c:v>497.02199999999971</c:v>
                </c:pt>
                <c:pt idx="2313">
                  <c:v>494.92899999999997</c:v>
                </c:pt>
                <c:pt idx="2314">
                  <c:v>496.65</c:v>
                </c:pt>
                <c:pt idx="2315">
                  <c:v>493.17</c:v>
                </c:pt>
                <c:pt idx="2316">
                  <c:v>491.20699999999971</c:v>
                </c:pt>
                <c:pt idx="2317">
                  <c:v>500.54500000000002</c:v>
                </c:pt>
                <c:pt idx="2318">
                  <c:v>496.79</c:v>
                </c:pt>
                <c:pt idx="2319">
                  <c:v>490.1400000000001</c:v>
                </c:pt>
                <c:pt idx="2320">
                  <c:v>493.9</c:v>
                </c:pt>
                <c:pt idx="2321">
                  <c:v>504.38499999999999</c:v>
                </c:pt>
                <c:pt idx="2322">
                  <c:v>502.81399999999991</c:v>
                </c:pt>
                <c:pt idx="2323">
                  <c:v>508.084</c:v>
                </c:pt>
                <c:pt idx="2324">
                  <c:v>504.62700000000012</c:v>
                </c:pt>
                <c:pt idx="2325">
                  <c:v>508.50200000000001</c:v>
                </c:pt>
                <c:pt idx="2326">
                  <c:v>495.66199999999992</c:v>
                </c:pt>
                <c:pt idx="2327">
                  <c:v>501.30200000000002</c:v>
                </c:pt>
                <c:pt idx="2328">
                  <c:v>500.541</c:v>
                </c:pt>
                <c:pt idx="2329">
                  <c:v>498.0269999999997</c:v>
                </c:pt>
                <c:pt idx="2330">
                  <c:v>501.2339999999997</c:v>
                </c:pt>
                <c:pt idx="2331">
                  <c:v>501.36</c:v>
                </c:pt>
                <c:pt idx="2332">
                  <c:v>499.84100000000001</c:v>
                </c:pt>
                <c:pt idx="2333">
                  <c:v>497.63200000000001</c:v>
                </c:pt>
                <c:pt idx="2334">
                  <c:v>505.96</c:v>
                </c:pt>
                <c:pt idx="2335">
                  <c:v>502.63400000000001</c:v>
                </c:pt>
                <c:pt idx="2336">
                  <c:v>492.875</c:v>
                </c:pt>
                <c:pt idx="2337">
                  <c:v>494.25599999999991</c:v>
                </c:pt>
                <c:pt idx="2338">
                  <c:v>500.06700000000012</c:v>
                </c:pt>
                <c:pt idx="2339">
                  <c:v>501.21899999999971</c:v>
                </c:pt>
                <c:pt idx="2340">
                  <c:v>497.20100000000002</c:v>
                </c:pt>
                <c:pt idx="2341">
                  <c:v>499.32</c:v>
                </c:pt>
                <c:pt idx="2342">
                  <c:v>496.27800000000002</c:v>
                </c:pt>
                <c:pt idx="2343">
                  <c:v>499.62400000000002</c:v>
                </c:pt>
                <c:pt idx="2344">
                  <c:v>506.23599999999982</c:v>
                </c:pt>
                <c:pt idx="2345">
                  <c:v>506.12799999999999</c:v>
                </c:pt>
                <c:pt idx="2346">
                  <c:v>506.9019999999997</c:v>
                </c:pt>
                <c:pt idx="2347">
                  <c:v>502.22500000000002</c:v>
                </c:pt>
                <c:pt idx="2348">
                  <c:v>499.03699999999998</c:v>
                </c:pt>
                <c:pt idx="2349">
                  <c:v>496.64300000000009</c:v>
                </c:pt>
                <c:pt idx="2350">
                  <c:v>502.75299999999999</c:v>
                </c:pt>
                <c:pt idx="2351">
                  <c:v>498.74799999999999</c:v>
                </c:pt>
                <c:pt idx="2352">
                  <c:v>498.76599999999968</c:v>
                </c:pt>
                <c:pt idx="2353">
                  <c:v>496.94600000000003</c:v>
                </c:pt>
                <c:pt idx="2354">
                  <c:v>503.70599999999968</c:v>
                </c:pt>
                <c:pt idx="2355">
                  <c:v>502.94499999999999</c:v>
                </c:pt>
                <c:pt idx="2356">
                  <c:v>499.19799999999992</c:v>
                </c:pt>
                <c:pt idx="2357">
                  <c:v>501.84</c:v>
                </c:pt>
                <c:pt idx="2358">
                  <c:v>504.32799999999992</c:v>
                </c:pt>
                <c:pt idx="2359">
                  <c:v>500.779</c:v>
                </c:pt>
                <c:pt idx="2360">
                  <c:v>499.88099999999997</c:v>
                </c:pt>
                <c:pt idx="2361">
                  <c:v>497.66300000000001</c:v>
                </c:pt>
                <c:pt idx="2362">
                  <c:v>494.61699999999968</c:v>
                </c:pt>
                <c:pt idx="2363">
                  <c:v>500.20200000000011</c:v>
                </c:pt>
                <c:pt idx="2364">
                  <c:v>499.92799999999971</c:v>
                </c:pt>
                <c:pt idx="2365">
                  <c:v>501.22699999999969</c:v>
                </c:pt>
                <c:pt idx="2366">
                  <c:v>503.92</c:v>
                </c:pt>
                <c:pt idx="2367">
                  <c:v>500.98299999999972</c:v>
                </c:pt>
                <c:pt idx="2368">
                  <c:v>501.60599999999999</c:v>
                </c:pt>
                <c:pt idx="2369">
                  <c:v>505.45700000000011</c:v>
                </c:pt>
                <c:pt idx="2370">
                  <c:v>500.78099999999972</c:v>
                </c:pt>
                <c:pt idx="2371">
                  <c:v>498.93199999999962</c:v>
                </c:pt>
                <c:pt idx="2372">
                  <c:v>502.613</c:v>
                </c:pt>
                <c:pt idx="2373">
                  <c:v>503.8540000000001</c:v>
                </c:pt>
                <c:pt idx="2374">
                  <c:v>505.07499999999999</c:v>
                </c:pt>
                <c:pt idx="2375">
                  <c:v>507.32499999999999</c:v>
                </c:pt>
                <c:pt idx="2376">
                  <c:v>505.33399999999972</c:v>
                </c:pt>
                <c:pt idx="2377">
                  <c:v>504.68099999999998</c:v>
                </c:pt>
                <c:pt idx="2378">
                  <c:v>500.96499999999992</c:v>
                </c:pt>
                <c:pt idx="2379">
                  <c:v>503.16</c:v>
                </c:pt>
                <c:pt idx="2380">
                  <c:v>500.11700000000002</c:v>
                </c:pt>
                <c:pt idx="2381">
                  <c:v>502.89600000000002</c:v>
                </c:pt>
                <c:pt idx="2382">
                  <c:v>505.40599999999972</c:v>
                </c:pt>
                <c:pt idx="2383">
                  <c:v>506.19799999999998</c:v>
                </c:pt>
                <c:pt idx="2384">
                  <c:v>507.72599999999971</c:v>
                </c:pt>
                <c:pt idx="2385">
                  <c:v>504.27499999999998</c:v>
                </c:pt>
                <c:pt idx="2386">
                  <c:v>499.57799999999997</c:v>
                </c:pt>
                <c:pt idx="2387">
                  <c:v>500.14100000000002</c:v>
                </c:pt>
                <c:pt idx="2388">
                  <c:v>499.76599999999968</c:v>
                </c:pt>
                <c:pt idx="2389">
                  <c:v>502.20499999999998</c:v>
                </c:pt>
                <c:pt idx="2390">
                  <c:v>498.83199999999971</c:v>
                </c:pt>
                <c:pt idx="2391">
                  <c:v>503.37299999999988</c:v>
                </c:pt>
                <c:pt idx="2392">
                  <c:v>505.30399999999992</c:v>
                </c:pt>
                <c:pt idx="2393">
                  <c:v>498.27900000000011</c:v>
                </c:pt>
                <c:pt idx="2394">
                  <c:v>501.38600000000002</c:v>
                </c:pt>
                <c:pt idx="2395">
                  <c:v>502.95699999999971</c:v>
                </c:pt>
                <c:pt idx="2396">
                  <c:v>501.19</c:v>
                </c:pt>
                <c:pt idx="2397">
                  <c:v>502.13299999999998</c:v>
                </c:pt>
                <c:pt idx="2398">
                  <c:v>501.74900000000002</c:v>
                </c:pt>
                <c:pt idx="2399">
                  <c:v>497.85599999999999</c:v>
                </c:pt>
                <c:pt idx="2400">
                  <c:v>506.93099999999981</c:v>
                </c:pt>
                <c:pt idx="2401">
                  <c:v>505.21099999999967</c:v>
                </c:pt>
                <c:pt idx="2402">
                  <c:v>502.25399999999968</c:v>
                </c:pt>
                <c:pt idx="2403">
                  <c:v>508.73</c:v>
                </c:pt>
                <c:pt idx="2404">
                  <c:v>498.86799999999999</c:v>
                </c:pt>
                <c:pt idx="2405">
                  <c:v>505.60199999999992</c:v>
                </c:pt>
                <c:pt idx="2406">
                  <c:v>503.46800000000002</c:v>
                </c:pt>
                <c:pt idx="2407">
                  <c:v>503.18799999999999</c:v>
                </c:pt>
                <c:pt idx="2408">
                  <c:v>504.20499999999998</c:v>
                </c:pt>
                <c:pt idx="2409">
                  <c:v>507.517</c:v>
                </c:pt>
                <c:pt idx="2410">
                  <c:v>504.08600000000001</c:v>
                </c:pt>
                <c:pt idx="2411">
                  <c:v>502.15100000000001</c:v>
                </c:pt>
                <c:pt idx="2412">
                  <c:v>509.07499999999999</c:v>
                </c:pt>
                <c:pt idx="2413">
                  <c:v>502.459</c:v>
                </c:pt>
                <c:pt idx="2414">
                  <c:v>502.09400000000011</c:v>
                </c:pt>
                <c:pt idx="2415">
                  <c:v>499.53</c:v>
                </c:pt>
                <c:pt idx="2416">
                  <c:v>498.40899999999971</c:v>
                </c:pt>
                <c:pt idx="2417">
                  <c:v>495.48299999999972</c:v>
                </c:pt>
                <c:pt idx="2418">
                  <c:v>503.08100000000002</c:v>
                </c:pt>
                <c:pt idx="2419">
                  <c:v>503.92499999999973</c:v>
                </c:pt>
                <c:pt idx="2420">
                  <c:v>506.91599999999983</c:v>
                </c:pt>
                <c:pt idx="2421">
                  <c:v>503.02899999999971</c:v>
                </c:pt>
                <c:pt idx="2422">
                  <c:v>511.13499999999999</c:v>
                </c:pt>
                <c:pt idx="2423">
                  <c:v>502.572</c:v>
                </c:pt>
                <c:pt idx="2424">
                  <c:v>496.05500000000001</c:v>
                </c:pt>
                <c:pt idx="2425">
                  <c:v>496.59500000000003</c:v>
                </c:pt>
                <c:pt idx="2426">
                  <c:v>504.40300000000002</c:v>
                </c:pt>
                <c:pt idx="2427">
                  <c:v>509.72300000000001</c:v>
                </c:pt>
                <c:pt idx="2428">
                  <c:v>507.97699999999998</c:v>
                </c:pt>
                <c:pt idx="2429">
                  <c:v>510.53800000000001</c:v>
                </c:pt>
                <c:pt idx="2430">
                  <c:v>504.55200000000002</c:v>
                </c:pt>
                <c:pt idx="2431">
                  <c:v>504.49</c:v>
                </c:pt>
                <c:pt idx="2432">
                  <c:v>501.55799999999988</c:v>
                </c:pt>
                <c:pt idx="2433">
                  <c:v>508.13299999999992</c:v>
                </c:pt>
                <c:pt idx="2434">
                  <c:v>508.24299999999999</c:v>
                </c:pt>
                <c:pt idx="2435">
                  <c:v>506.10200000000009</c:v>
                </c:pt>
                <c:pt idx="2436">
                  <c:v>508.14300000000009</c:v>
                </c:pt>
                <c:pt idx="2437">
                  <c:v>509.77799999999968</c:v>
                </c:pt>
                <c:pt idx="2438">
                  <c:v>510.27199999999971</c:v>
                </c:pt>
                <c:pt idx="2439">
                  <c:v>511.85199999999992</c:v>
                </c:pt>
                <c:pt idx="2440">
                  <c:v>507.65300000000002</c:v>
                </c:pt>
                <c:pt idx="2441">
                  <c:v>513.9899999999999</c:v>
                </c:pt>
                <c:pt idx="2442">
                  <c:v>508.17199999999991</c:v>
                </c:pt>
                <c:pt idx="2443">
                  <c:v>507.43200000000002</c:v>
                </c:pt>
                <c:pt idx="2444">
                  <c:v>509.92499999999973</c:v>
                </c:pt>
                <c:pt idx="2445">
                  <c:v>505.92899999999969</c:v>
                </c:pt>
                <c:pt idx="2446">
                  <c:v>506.56799999999998</c:v>
                </c:pt>
                <c:pt idx="2447">
                  <c:v>510.97</c:v>
                </c:pt>
                <c:pt idx="2448">
                  <c:v>501.827</c:v>
                </c:pt>
                <c:pt idx="2449">
                  <c:v>500.44299999999993</c:v>
                </c:pt>
                <c:pt idx="2450">
                  <c:v>502.48499999999967</c:v>
                </c:pt>
                <c:pt idx="2451">
                  <c:v>500.07400000000001</c:v>
                </c:pt>
                <c:pt idx="2452">
                  <c:v>507.21699999999998</c:v>
                </c:pt>
                <c:pt idx="2453">
                  <c:v>503.75000000000011</c:v>
                </c:pt>
                <c:pt idx="2454">
                  <c:v>507.66500000000002</c:v>
                </c:pt>
                <c:pt idx="2455">
                  <c:v>507.75700000000001</c:v>
                </c:pt>
                <c:pt idx="2456">
                  <c:v>509.45099999999991</c:v>
                </c:pt>
                <c:pt idx="2457">
                  <c:v>510.33799999999991</c:v>
                </c:pt>
                <c:pt idx="2458">
                  <c:v>509.78999999999968</c:v>
                </c:pt>
                <c:pt idx="2459">
                  <c:v>511.13</c:v>
                </c:pt>
                <c:pt idx="2460">
                  <c:v>503.89799999999991</c:v>
                </c:pt>
                <c:pt idx="2461">
                  <c:v>505.42299999999972</c:v>
                </c:pt>
                <c:pt idx="2462">
                  <c:v>512.5319999999997</c:v>
                </c:pt>
                <c:pt idx="2463">
                  <c:v>515.28200000000004</c:v>
                </c:pt>
                <c:pt idx="2464">
                  <c:v>510.42999999999978</c:v>
                </c:pt>
                <c:pt idx="2465">
                  <c:v>504.87400000000002</c:v>
                </c:pt>
                <c:pt idx="2466">
                  <c:v>504.98599999999982</c:v>
                </c:pt>
                <c:pt idx="2467">
                  <c:v>502.28599999999972</c:v>
                </c:pt>
                <c:pt idx="2468">
                  <c:v>503.28099999999972</c:v>
                </c:pt>
                <c:pt idx="2469">
                  <c:v>503.78</c:v>
                </c:pt>
                <c:pt idx="2470">
                  <c:v>503.892</c:v>
                </c:pt>
                <c:pt idx="2471">
                  <c:v>498.29199999999997</c:v>
                </c:pt>
                <c:pt idx="2472">
                  <c:v>503.40699999999998</c:v>
                </c:pt>
                <c:pt idx="2473">
                  <c:v>505.97599999999971</c:v>
                </c:pt>
                <c:pt idx="2474">
                  <c:v>507.0269999999997</c:v>
                </c:pt>
                <c:pt idx="2475">
                  <c:v>504.22599999999971</c:v>
                </c:pt>
                <c:pt idx="2476">
                  <c:v>505.57099999999991</c:v>
                </c:pt>
                <c:pt idx="2477">
                  <c:v>509.02800000000002</c:v>
                </c:pt>
                <c:pt idx="2478">
                  <c:v>496.11599999999999</c:v>
                </c:pt>
                <c:pt idx="2479">
                  <c:v>501.00400000000002</c:v>
                </c:pt>
                <c:pt idx="2480">
                  <c:v>493.80599999999998</c:v>
                </c:pt>
                <c:pt idx="2481">
                  <c:v>501.96100000000001</c:v>
                </c:pt>
                <c:pt idx="2482">
                  <c:v>502.77699999999999</c:v>
                </c:pt>
                <c:pt idx="2483">
                  <c:v>508.45600000000002</c:v>
                </c:pt>
                <c:pt idx="2484">
                  <c:v>511.846</c:v>
                </c:pt>
                <c:pt idx="2485">
                  <c:v>503.46</c:v>
                </c:pt>
                <c:pt idx="2486">
                  <c:v>508.75000000000011</c:v>
                </c:pt>
                <c:pt idx="2487">
                  <c:v>508.08799999999991</c:v>
                </c:pt>
                <c:pt idx="2488">
                  <c:v>506.30599999999998</c:v>
                </c:pt>
                <c:pt idx="2489">
                  <c:v>509.98699999999968</c:v>
                </c:pt>
                <c:pt idx="2490">
                  <c:v>508.58599999999967</c:v>
                </c:pt>
                <c:pt idx="2491">
                  <c:v>507.79099999999971</c:v>
                </c:pt>
                <c:pt idx="2492">
                  <c:v>512.34199999999964</c:v>
                </c:pt>
                <c:pt idx="2493">
                  <c:v>513.29399999999998</c:v>
                </c:pt>
                <c:pt idx="2494">
                  <c:v>517.98699999999997</c:v>
                </c:pt>
                <c:pt idx="2495">
                  <c:v>509.55</c:v>
                </c:pt>
                <c:pt idx="2496">
                  <c:v>501.45700000000011</c:v>
                </c:pt>
                <c:pt idx="2497">
                  <c:v>508.41699999999997</c:v>
                </c:pt>
                <c:pt idx="2498">
                  <c:v>511.37999999999988</c:v>
                </c:pt>
                <c:pt idx="2499">
                  <c:v>515.12400000000002</c:v>
                </c:pt>
                <c:pt idx="2500">
                  <c:v>513.5119999999996</c:v>
                </c:pt>
                <c:pt idx="2501">
                  <c:v>510.98099999999971</c:v>
                </c:pt>
                <c:pt idx="2502">
                  <c:v>509.505</c:v>
                </c:pt>
                <c:pt idx="2503">
                  <c:v>508.572</c:v>
                </c:pt>
                <c:pt idx="2504">
                  <c:v>512.42500000000007</c:v>
                </c:pt>
                <c:pt idx="2505">
                  <c:v>507.61699999999968</c:v>
                </c:pt>
                <c:pt idx="2506">
                  <c:v>505.84899999999999</c:v>
                </c:pt>
                <c:pt idx="2507">
                  <c:v>509.92199999999968</c:v>
                </c:pt>
                <c:pt idx="2508">
                  <c:v>506.15300000000002</c:v>
                </c:pt>
                <c:pt idx="2509">
                  <c:v>507.20400000000001</c:v>
                </c:pt>
                <c:pt idx="2510">
                  <c:v>517.02499999999998</c:v>
                </c:pt>
                <c:pt idx="2511">
                  <c:v>511.053</c:v>
                </c:pt>
                <c:pt idx="2512">
                  <c:v>499.99399999999969</c:v>
                </c:pt>
                <c:pt idx="2513">
                  <c:v>508.04599999999999</c:v>
                </c:pt>
                <c:pt idx="2514">
                  <c:v>507.57900000000001</c:v>
                </c:pt>
                <c:pt idx="2515">
                  <c:v>515.03300000000002</c:v>
                </c:pt>
                <c:pt idx="2516">
                  <c:v>509.39</c:v>
                </c:pt>
                <c:pt idx="2517">
                  <c:v>510.60899999999992</c:v>
                </c:pt>
                <c:pt idx="2518">
                  <c:v>504.81799999999993</c:v>
                </c:pt>
                <c:pt idx="2519">
                  <c:v>502.95</c:v>
                </c:pt>
                <c:pt idx="2520">
                  <c:v>504.10699999999991</c:v>
                </c:pt>
                <c:pt idx="2521">
                  <c:v>518.28800000000001</c:v>
                </c:pt>
                <c:pt idx="2522">
                  <c:v>511.80700000000002</c:v>
                </c:pt>
                <c:pt idx="2523">
                  <c:v>510.36199999999991</c:v>
                </c:pt>
                <c:pt idx="2524">
                  <c:v>508.57799999999992</c:v>
                </c:pt>
                <c:pt idx="2525">
                  <c:v>503.16700000000009</c:v>
                </c:pt>
                <c:pt idx="2526">
                  <c:v>498.9069999999997</c:v>
                </c:pt>
                <c:pt idx="2527">
                  <c:v>502.54699999999991</c:v>
                </c:pt>
                <c:pt idx="2528">
                  <c:v>511.48299999999972</c:v>
                </c:pt>
                <c:pt idx="2529">
                  <c:v>508.38099999999991</c:v>
                </c:pt>
                <c:pt idx="2530">
                  <c:v>504.72399999999971</c:v>
                </c:pt>
                <c:pt idx="2531">
                  <c:v>507.98500000000001</c:v>
                </c:pt>
                <c:pt idx="2532">
                  <c:v>507.35899999999992</c:v>
                </c:pt>
                <c:pt idx="2533">
                  <c:v>509.2</c:v>
                </c:pt>
                <c:pt idx="2534">
                  <c:v>505.03699999999969</c:v>
                </c:pt>
                <c:pt idx="2535">
                  <c:v>507.08299999999991</c:v>
                </c:pt>
                <c:pt idx="2536">
                  <c:v>513.70299999999997</c:v>
                </c:pt>
                <c:pt idx="2537">
                  <c:v>513.86399999999969</c:v>
                </c:pt>
                <c:pt idx="2538">
                  <c:v>500.69699999999972</c:v>
                </c:pt>
                <c:pt idx="2539">
                  <c:v>502.12999999999988</c:v>
                </c:pt>
                <c:pt idx="2540">
                  <c:v>502.17099999999999</c:v>
                </c:pt>
                <c:pt idx="2541">
                  <c:v>507.71199999999999</c:v>
                </c:pt>
                <c:pt idx="2542">
                  <c:v>506.64699999999988</c:v>
                </c:pt>
                <c:pt idx="2543">
                  <c:v>506.91500000000002</c:v>
                </c:pt>
                <c:pt idx="2544">
                  <c:v>506.57099999999991</c:v>
                </c:pt>
                <c:pt idx="2545">
                  <c:v>504.31700000000001</c:v>
                </c:pt>
                <c:pt idx="2546">
                  <c:v>505.07499999999999</c:v>
                </c:pt>
                <c:pt idx="2547">
                  <c:v>512.30799999999965</c:v>
                </c:pt>
                <c:pt idx="2548">
                  <c:v>507.13499999999999</c:v>
                </c:pt>
                <c:pt idx="2549">
                  <c:v>512.46599999999967</c:v>
                </c:pt>
                <c:pt idx="2550">
                  <c:v>513.33599999999967</c:v>
                </c:pt>
                <c:pt idx="2551">
                  <c:v>514.57100000000003</c:v>
                </c:pt>
                <c:pt idx="2552">
                  <c:v>511.80499999999989</c:v>
                </c:pt>
                <c:pt idx="2553">
                  <c:v>516.62300000000005</c:v>
                </c:pt>
                <c:pt idx="2554">
                  <c:v>514.43000000000006</c:v>
                </c:pt>
                <c:pt idx="2555">
                  <c:v>512.75800000000004</c:v>
                </c:pt>
                <c:pt idx="2556">
                  <c:v>515.06599999999969</c:v>
                </c:pt>
                <c:pt idx="2557">
                  <c:v>513.99400000000003</c:v>
                </c:pt>
                <c:pt idx="2558">
                  <c:v>511.18200000000002</c:v>
                </c:pt>
                <c:pt idx="2559">
                  <c:v>503.30200000000002</c:v>
                </c:pt>
                <c:pt idx="2560">
                  <c:v>507.61999999999989</c:v>
                </c:pt>
                <c:pt idx="2561">
                  <c:v>504.24</c:v>
                </c:pt>
                <c:pt idx="2562">
                  <c:v>500.68900000000008</c:v>
                </c:pt>
                <c:pt idx="2563">
                  <c:v>498.69400000000002</c:v>
                </c:pt>
                <c:pt idx="2564">
                  <c:v>502.03099999999972</c:v>
                </c:pt>
                <c:pt idx="2565">
                  <c:v>501.06299999999999</c:v>
                </c:pt>
                <c:pt idx="2566">
                  <c:v>505.79899999999969</c:v>
                </c:pt>
                <c:pt idx="2567">
                  <c:v>508.06799999999993</c:v>
                </c:pt>
                <c:pt idx="2568">
                  <c:v>497.35</c:v>
                </c:pt>
                <c:pt idx="2569">
                  <c:v>497.68700000000001</c:v>
                </c:pt>
                <c:pt idx="2570">
                  <c:v>498.29799999999972</c:v>
                </c:pt>
                <c:pt idx="2571">
                  <c:v>497.09599999999972</c:v>
                </c:pt>
                <c:pt idx="2572">
                  <c:v>502.70099999999991</c:v>
                </c:pt>
                <c:pt idx="2573">
                  <c:v>500.94600000000003</c:v>
                </c:pt>
                <c:pt idx="2574">
                  <c:v>510.11599999999999</c:v>
                </c:pt>
                <c:pt idx="2575">
                  <c:v>508.00799999999998</c:v>
                </c:pt>
                <c:pt idx="2576">
                  <c:v>505.09099999999972</c:v>
                </c:pt>
                <c:pt idx="2577">
                  <c:v>512.601</c:v>
                </c:pt>
                <c:pt idx="2578">
                  <c:v>505.59</c:v>
                </c:pt>
                <c:pt idx="2579">
                  <c:v>506.97</c:v>
                </c:pt>
                <c:pt idx="2580">
                  <c:v>506.42799999999971</c:v>
                </c:pt>
                <c:pt idx="2581">
                  <c:v>502.52</c:v>
                </c:pt>
                <c:pt idx="2582">
                  <c:v>503.59399999999971</c:v>
                </c:pt>
                <c:pt idx="2583">
                  <c:v>506.89399999999972</c:v>
                </c:pt>
                <c:pt idx="2584">
                  <c:v>501.23099999999971</c:v>
                </c:pt>
                <c:pt idx="2585">
                  <c:v>513.17700000000002</c:v>
                </c:pt>
                <c:pt idx="2586">
                  <c:v>510.96600000000001</c:v>
                </c:pt>
                <c:pt idx="2587">
                  <c:v>500.95699999999971</c:v>
                </c:pt>
                <c:pt idx="2588">
                  <c:v>501.88499999999999</c:v>
                </c:pt>
                <c:pt idx="2589">
                  <c:v>499.47099999999972</c:v>
                </c:pt>
                <c:pt idx="2590">
                  <c:v>497.78099999999972</c:v>
                </c:pt>
                <c:pt idx="2591">
                  <c:v>500.88699999999972</c:v>
                </c:pt>
                <c:pt idx="2592">
                  <c:v>510.03899999999999</c:v>
                </c:pt>
                <c:pt idx="2593">
                  <c:v>507.93699999999961</c:v>
                </c:pt>
                <c:pt idx="2594">
                  <c:v>510.94600000000003</c:v>
                </c:pt>
                <c:pt idx="2595">
                  <c:v>509.14100000000002</c:v>
                </c:pt>
                <c:pt idx="2596">
                  <c:v>504.72599999999971</c:v>
                </c:pt>
                <c:pt idx="2597">
                  <c:v>503.56500000000011</c:v>
                </c:pt>
                <c:pt idx="2598">
                  <c:v>502.9259999999997</c:v>
                </c:pt>
                <c:pt idx="2599">
                  <c:v>505.74399999999991</c:v>
                </c:pt>
                <c:pt idx="2600">
                  <c:v>507.10300000000001</c:v>
                </c:pt>
                <c:pt idx="2601">
                  <c:v>509.92299999999972</c:v>
                </c:pt>
                <c:pt idx="2602">
                  <c:v>510.95800000000003</c:v>
                </c:pt>
                <c:pt idx="2603">
                  <c:v>508.55700000000002</c:v>
                </c:pt>
                <c:pt idx="2604">
                  <c:v>512.78300000000002</c:v>
                </c:pt>
                <c:pt idx="2605">
                  <c:v>516.4159999999996</c:v>
                </c:pt>
                <c:pt idx="2606">
                  <c:v>511.88999999999987</c:v>
                </c:pt>
                <c:pt idx="2607">
                  <c:v>509.59800000000001</c:v>
                </c:pt>
                <c:pt idx="2608">
                  <c:v>516.86899999999969</c:v>
                </c:pt>
                <c:pt idx="2609">
                  <c:v>516.07100000000003</c:v>
                </c:pt>
                <c:pt idx="2610">
                  <c:v>512.24</c:v>
                </c:pt>
                <c:pt idx="2611">
                  <c:v>508.30299999999988</c:v>
                </c:pt>
                <c:pt idx="2612">
                  <c:v>516.73900000000003</c:v>
                </c:pt>
                <c:pt idx="2613">
                  <c:v>519.89600000000007</c:v>
                </c:pt>
                <c:pt idx="2614">
                  <c:v>508.34800000000001</c:v>
                </c:pt>
                <c:pt idx="2615">
                  <c:v>512.423</c:v>
                </c:pt>
                <c:pt idx="2616">
                  <c:v>505.108</c:v>
                </c:pt>
                <c:pt idx="2617">
                  <c:v>502.459</c:v>
                </c:pt>
                <c:pt idx="2618">
                  <c:v>504.25599999999997</c:v>
                </c:pt>
                <c:pt idx="2619">
                  <c:v>511.29299999999972</c:v>
                </c:pt>
                <c:pt idx="2620">
                  <c:v>509.38600000000002</c:v>
                </c:pt>
                <c:pt idx="2621">
                  <c:v>507.541</c:v>
                </c:pt>
                <c:pt idx="2622">
                  <c:v>502.55300000000011</c:v>
                </c:pt>
                <c:pt idx="2623">
                  <c:v>505.29599999999971</c:v>
                </c:pt>
                <c:pt idx="2624">
                  <c:v>506.66</c:v>
                </c:pt>
                <c:pt idx="2625">
                  <c:v>499.93499999999972</c:v>
                </c:pt>
                <c:pt idx="2626">
                  <c:v>507.44499999999999</c:v>
                </c:pt>
                <c:pt idx="2627">
                  <c:v>506.81200000000001</c:v>
                </c:pt>
                <c:pt idx="2628">
                  <c:v>516.90599999999961</c:v>
                </c:pt>
                <c:pt idx="2629">
                  <c:v>521.42999999999961</c:v>
                </c:pt>
                <c:pt idx="2630">
                  <c:v>514.78100000000006</c:v>
                </c:pt>
                <c:pt idx="2631">
                  <c:v>521.60500000000002</c:v>
                </c:pt>
                <c:pt idx="2632">
                  <c:v>521.94399999999996</c:v>
                </c:pt>
                <c:pt idx="2633">
                  <c:v>518.78700000000003</c:v>
                </c:pt>
                <c:pt idx="2634">
                  <c:v>512.22500000000002</c:v>
                </c:pt>
                <c:pt idx="2635">
                  <c:v>508.49699999999962</c:v>
                </c:pt>
                <c:pt idx="2636">
                  <c:v>504.35399999999993</c:v>
                </c:pt>
                <c:pt idx="2637">
                  <c:v>503.56500000000011</c:v>
                </c:pt>
                <c:pt idx="2638">
                  <c:v>510.27499999999998</c:v>
                </c:pt>
                <c:pt idx="2639">
                  <c:v>508.08200000000011</c:v>
                </c:pt>
                <c:pt idx="2640">
                  <c:v>514.64499999999998</c:v>
                </c:pt>
                <c:pt idx="2641">
                  <c:v>514.24800000000005</c:v>
                </c:pt>
                <c:pt idx="2642">
                  <c:v>512.495</c:v>
                </c:pt>
                <c:pt idx="2643">
                  <c:v>509.327</c:v>
                </c:pt>
                <c:pt idx="2644">
                  <c:v>504.99700000000001</c:v>
                </c:pt>
                <c:pt idx="2645">
                  <c:v>500.79799999999972</c:v>
                </c:pt>
                <c:pt idx="2646">
                  <c:v>504.69699999999972</c:v>
                </c:pt>
                <c:pt idx="2647">
                  <c:v>497.57400000000001</c:v>
                </c:pt>
                <c:pt idx="2648">
                  <c:v>501.2769999999997</c:v>
                </c:pt>
                <c:pt idx="2649">
                  <c:v>501.20799999999991</c:v>
                </c:pt>
                <c:pt idx="2650">
                  <c:v>497.49099999999981</c:v>
                </c:pt>
                <c:pt idx="2651">
                  <c:v>504.42599999999982</c:v>
                </c:pt>
                <c:pt idx="2652">
                  <c:v>510.18299999999999</c:v>
                </c:pt>
                <c:pt idx="2653">
                  <c:v>506.46499999999997</c:v>
                </c:pt>
                <c:pt idx="2654">
                  <c:v>504.11899999999991</c:v>
                </c:pt>
                <c:pt idx="2655">
                  <c:v>502.18799999999999</c:v>
                </c:pt>
                <c:pt idx="2656">
                  <c:v>500.53</c:v>
                </c:pt>
                <c:pt idx="2657">
                  <c:v>497.44299999999998</c:v>
                </c:pt>
                <c:pt idx="2658">
                  <c:v>499.60900000000009</c:v>
                </c:pt>
                <c:pt idx="2659">
                  <c:v>499.17599999999999</c:v>
                </c:pt>
                <c:pt idx="2660">
                  <c:v>497.36099999999999</c:v>
                </c:pt>
                <c:pt idx="2661">
                  <c:v>499.23399999999998</c:v>
                </c:pt>
                <c:pt idx="2662">
                  <c:v>499.71800000000002</c:v>
                </c:pt>
                <c:pt idx="2663">
                  <c:v>500.40100000000001</c:v>
                </c:pt>
                <c:pt idx="2664">
                  <c:v>494.86</c:v>
                </c:pt>
                <c:pt idx="2665">
                  <c:v>501.19899999999973</c:v>
                </c:pt>
                <c:pt idx="2666">
                  <c:v>504.21600000000001</c:v>
                </c:pt>
                <c:pt idx="2667">
                  <c:v>503.01099999999991</c:v>
                </c:pt>
                <c:pt idx="2668">
                  <c:v>502.43200000000002</c:v>
                </c:pt>
                <c:pt idx="2669">
                  <c:v>505.06299999999999</c:v>
                </c:pt>
                <c:pt idx="2670">
                  <c:v>501.11599999999999</c:v>
                </c:pt>
                <c:pt idx="2671">
                  <c:v>506.33399999999972</c:v>
                </c:pt>
                <c:pt idx="2672">
                  <c:v>500.05200000000008</c:v>
                </c:pt>
                <c:pt idx="2673">
                  <c:v>500.85100000000011</c:v>
                </c:pt>
                <c:pt idx="2674">
                  <c:v>502.2819999999997</c:v>
                </c:pt>
                <c:pt idx="2675">
                  <c:v>499.40599999999972</c:v>
                </c:pt>
                <c:pt idx="2676">
                  <c:v>501.30300000000011</c:v>
                </c:pt>
                <c:pt idx="2677">
                  <c:v>505.04500000000002</c:v>
                </c:pt>
                <c:pt idx="2678">
                  <c:v>503.73899999999998</c:v>
                </c:pt>
                <c:pt idx="2679">
                  <c:v>500.54599999999999</c:v>
                </c:pt>
                <c:pt idx="2680">
                  <c:v>498.846</c:v>
                </c:pt>
                <c:pt idx="2681">
                  <c:v>501.97300000000001</c:v>
                </c:pt>
                <c:pt idx="2682">
                  <c:v>502.12400000000002</c:v>
                </c:pt>
                <c:pt idx="2683">
                  <c:v>501.01700000000011</c:v>
                </c:pt>
                <c:pt idx="2684">
                  <c:v>507.36800000000011</c:v>
                </c:pt>
                <c:pt idx="2685">
                  <c:v>508.75899999999967</c:v>
                </c:pt>
                <c:pt idx="2686">
                  <c:v>512.82699999999966</c:v>
                </c:pt>
                <c:pt idx="2687">
                  <c:v>507.87799999999999</c:v>
                </c:pt>
                <c:pt idx="2688">
                  <c:v>502.35799999999989</c:v>
                </c:pt>
                <c:pt idx="2689">
                  <c:v>507.81200000000013</c:v>
                </c:pt>
                <c:pt idx="2690">
                  <c:v>505.58499999999992</c:v>
                </c:pt>
                <c:pt idx="2691">
                  <c:v>512.03</c:v>
                </c:pt>
                <c:pt idx="2692">
                  <c:v>514.16800000000001</c:v>
                </c:pt>
                <c:pt idx="2693">
                  <c:v>514.22699999999998</c:v>
                </c:pt>
                <c:pt idx="2694">
                  <c:v>511.19400000000002</c:v>
                </c:pt>
                <c:pt idx="2695">
                  <c:v>508.81200000000013</c:v>
                </c:pt>
                <c:pt idx="2696">
                  <c:v>509.23500000000001</c:v>
                </c:pt>
                <c:pt idx="2697">
                  <c:v>506.21</c:v>
                </c:pt>
                <c:pt idx="2698">
                  <c:v>500.37299999999988</c:v>
                </c:pt>
                <c:pt idx="2699">
                  <c:v>500.25299999999987</c:v>
                </c:pt>
                <c:pt idx="2700">
                  <c:v>500.26</c:v>
                </c:pt>
                <c:pt idx="2701">
                  <c:v>497.66899999999993</c:v>
                </c:pt>
                <c:pt idx="2702">
                  <c:v>498.44899999999973</c:v>
                </c:pt>
                <c:pt idx="2703">
                  <c:v>500.69600000000003</c:v>
                </c:pt>
                <c:pt idx="2704">
                  <c:v>496.50099999999998</c:v>
                </c:pt>
                <c:pt idx="2705">
                  <c:v>504.40100000000001</c:v>
                </c:pt>
                <c:pt idx="2706">
                  <c:v>506.56599999999992</c:v>
                </c:pt>
                <c:pt idx="2707">
                  <c:v>506.25299999999987</c:v>
                </c:pt>
                <c:pt idx="2708">
                  <c:v>506.9719999999997</c:v>
                </c:pt>
                <c:pt idx="2709">
                  <c:v>506.23299999999978</c:v>
                </c:pt>
                <c:pt idx="2710">
                  <c:v>505.46100000000001</c:v>
                </c:pt>
                <c:pt idx="2711">
                  <c:v>503.1520000000001</c:v>
                </c:pt>
                <c:pt idx="2712">
                  <c:v>503.30399999999992</c:v>
                </c:pt>
                <c:pt idx="2713">
                  <c:v>507.87700000000001</c:v>
                </c:pt>
                <c:pt idx="2714">
                  <c:v>501.67200000000008</c:v>
                </c:pt>
                <c:pt idx="2715">
                  <c:v>502.96799999999968</c:v>
                </c:pt>
                <c:pt idx="2716">
                  <c:v>501.21600000000001</c:v>
                </c:pt>
                <c:pt idx="2717">
                  <c:v>504.56</c:v>
                </c:pt>
                <c:pt idx="2718">
                  <c:v>498.67599999999999</c:v>
                </c:pt>
                <c:pt idx="2719">
                  <c:v>502.14100000000002</c:v>
                </c:pt>
                <c:pt idx="2720">
                  <c:v>507.93699999999961</c:v>
                </c:pt>
                <c:pt idx="2721">
                  <c:v>508.38600000000002</c:v>
                </c:pt>
                <c:pt idx="2722">
                  <c:v>509.73899999999998</c:v>
                </c:pt>
                <c:pt idx="2723">
                  <c:v>505.71600000000001</c:v>
                </c:pt>
                <c:pt idx="2724">
                  <c:v>503.67</c:v>
                </c:pt>
                <c:pt idx="2725">
                  <c:v>506.53300000000002</c:v>
                </c:pt>
                <c:pt idx="2726">
                  <c:v>505.90499999999997</c:v>
                </c:pt>
                <c:pt idx="2727">
                  <c:v>506.05599999999993</c:v>
                </c:pt>
                <c:pt idx="2728">
                  <c:v>503.84399999999988</c:v>
                </c:pt>
                <c:pt idx="2729">
                  <c:v>508.56199999999973</c:v>
                </c:pt>
                <c:pt idx="2730">
                  <c:v>506.55300000000011</c:v>
                </c:pt>
                <c:pt idx="2731">
                  <c:v>504.70800000000003</c:v>
                </c:pt>
                <c:pt idx="2732">
                  <c:v>505.22299999999967</c:v>
                </c:pt>
                <c:pt idx="2733">
                  <c:v>509.09400000000011</c:v>
                </c:pt>
                <c:pt idx="2734">
                  <c:v>503.24199999999968</c:v>
                </c:pt>
                <c:pt idx="2735">
                  <c:v>507.49599999999958</c:v>
                </c:pt>
                <c:pt idx="2736">
                  <c:v>509.52100000000002</c:v>
                </c:pt>
                <c:pt idx="2737">
                  <c:v>502.57499999999999</c:v>
                </c:pt>
                <c:pt idx="2738">
                  <c:v>500.60899999999992</c:v>
                </c:pt>
                <c:pt idx="2739">
                  <c:v>504.53</c:v>
                </c:pt>
                <c:pt idx="2740">
                  <c:v>500.97</c:v>
                </c:pt>
                <c:pt idx="2741">
                  <c:v>504.85599999999999</c:v>
                </c:pt>
                <c:pt idx="2742">
                  <c:v>503.44099999999997</c:v>
                </c:pt>
                <c:pt idx="2743">
                  <c:v>503.33600000000001</c:v>
                </c:pt>
                <c:pt idx="2744">
                  <c:v>502.60599999999999</c:v>
                </c:pt>
                <c:pt idx="2745">
                  <c:v>505.03299999999967</c:v>
                </c:pt>
                <c:pt idx="2746">
                  <c:v>496.80799999999999</c:v>
                </c:pt>
                <c:pt idx="2747">
                  <c:v>501.79700000000003</c:v>
                </c:pt>
                <c:pt idx="2748">
                  <c:v>504.77</c:v>
                </c:pt>
                <c:pt idx="2749">
                  <c:v>504.30799999999999</c:v>
                </c:pt>
                <c:pt idx="2750">
                  <c:v>505.50900000000001</c:v>
                </c:pt>
                <c:pt idx="2751">
                  <c:v>504.87099999999992</c:v>
                </c:pt>
                <c:pt idx="2752">
                  <c:v>503.47500000000002</c:v>
                </c:pt>
                <c:pt idx="2753">
                  <c:v>499.173</c:v>
                </c:pt>
                <c:pt idx="2754">
                  <c:v>501.13399999999967</c:v>
                </c:pt>
                <c:pt idx="2755">
                  <c:v>500.20100000000002</c:v>
                </c:pt>
                <c:pt idx="2756">
                  <c:v>503.55499999999989</c:v>
                </c:pt>
                <c:pt idx="2757">
                  <c:v>503.21099999999967</c:v>
                </c:pt>
                <c:pt idx="2758">
                  <c:v>502.77799999999968</c:v>
                </c:pt>
                <c:pt idx="2759">
                  <c:v>506.38600000000002</c:v>
                </c:pt>
                <c:pt idx="2760">
                  <c:v>504.71</c:v>
                </c:pt>
                <c:pt idx="2761">
                  <c:v>506.10900000000009</c:v>
                </c:pt>
                <c:pt idx="2762">
                  <c:v>497.89800000000002</c:v>
                </c:pt>
                <c:pt idx="2763">
                  <c:v>500.89499999999992</c:v>
                </c:pt>
                <c:pt idx="2764">
                  <c:v>506.13900000000001</c:v>
                </c:pt>
                <c:pt idx="2765">
                  <c:v>502.14600000000002</c:v>
                </c:pt>
                <c:pt idx="2766">
                  <c:v>509.84100000000001</c:v>
                </c:pt>
                <c:pt idx="2767">
                  <c:v>508.27800000000002</c:v>
                </c:pt>
                <c:pt idx="2768">
                  <c:v>503.75799999999998</c:v>
                </c:pt>
                <c:pt idx="2769">
                  <c:v>506.76400000000001</c:v>
                </c:pt>
                <c:pt idx="2770">
                  <c:v>510.20499999999998</c:v>
                </c:pt>
                <c:pt idx="2771">
                  <c:v>501.46</c:v>
                </c:pt>
                <c:pt idx="2772">
                  <c:v>501.20699999999971</c:v>
                </c:pt>
                <c:pt idx="2773">
                  <c:v>506.899</c:v>
                </c:pt>
                <c:pt idx="2774">
                  <c:v>510.68199999999968</c:v>
                </c:pt>
                <c:pt idx="2775">
                  <c:v>512.8059999999997</c:v>
                </c:pt>
                <c:pt idx="2776">
                  <c:v>514.19100000000003</c:v>
                </c:pt>
                <c:pt idx="2777">
                  <c:v>509.21799999999968</c:v>
                </c:pt>
                <c:pt idx="2778">
                  <c:v>509.887</c:v>
                </c:pt>
                <c:pt idx="2779">
                  <c:v>513.72</c:v>
                </c:pt>
                <c:pt idx="2780">
                  <c:v>508.53599999999972</c:v>
                </c:pt>
                <c:pt idx="2781">
                  <c:v>510.71199999999999</c:v>
                </c:pt>
                <c:pt idx="2782">
                  <c:v>510.36400000000009</c:v>
                </c:pt>
                <c:pt idx="2783">
                  <c:v>509.34500000000008</c:v>
                </c:pt>
                <c:pt idx="2784">
                  <c:v>507.77300000000002</c:v>
                </c:pt>
                <c:pt idx="2785">
                  <c:v>502.86799999999999</c:v>
                </c:pt>
                <c:pt idx="2786">
                  <c:v>500.05</c:v>
                </c:pt>
                <c:pt idx="2787">
                  <c:v>505.55000000000013</c:v>
                </c:pt>
                <c:pt idx="2788">
                  <c:v>503.84399999999988</c:v>
                </c:pt>
                <c:pt idx="2789">
                  <c:v>505.52199999999999</c:v>
                </c:pt>
                <c:pt idx="2790">
                  <c:v>500.41999999999967</c:v>
                </c:pt>
                <c:pt idx="2791">
                  <c:v>501.64600000000002</c:v>
                </c:pt>
                <c:pt idx="2792">
                  <c:v>507.09599999999972</c:v>
                </c:pt>
                <c:pt idx="2793">
                  <c:v>504.49499999999972</c:v>
                </c:pt>
                <c:pt idx="2794">
                  <c:v>507.55300000000011</c:v>
                </c:pt>
                <c:pt idx="2795">
                  <c:v>514.56199999999967</c:v>
                </c:pt>
                <c:pt idx="2796">
                  <c:v>507.33199999999971</c:v>
                </c:pt>
                <c:pt idx="2797">
                  <c:v>505.60199999999992</c:v>
                </c:pt>
                <c:pt idx="2798">
                  <c:v>505.44099999999997</c:v>
                </c:pt>
                <c:pt idx="2799">
                  <c:v>507.45299999999997</c:v>
                </c:pt>
                <c:pt idx="2800">
                  <c:v>508.55599999999993</c:v>
                </c:pt>
                <c:pt idx="2801">
                  <c:v>512.50400000000002</c:v>
                </c:pt>
                <c:pt idx="2802">
                  <c:v>509.84</c:v>
                </c:pt>
                <c:pt idx="2803">
                  <c:v>506.56099999999998</c:v>
                </c:pt>
                <c:pt idx="2804">
                  <c:v>513.63499999999999</c:v>
                </c:pt>
                <c:pt idx="2805">
                  <c:v>510.53300000000002</c:v>
                </c:pt>
                <c:pt idx="2806">
                  <c:v>503.87000000000012</c:v>
                </c:pt>
                <c:pt idx="2807">
                  <c:v>501.04700000000008</c:v>
                </c:pt>
                <c:pt idx="2808">
                  <c:v>513.53099999999961</c:v>
                </c:pt>
                <c:pt idx="2809">
                  <c:v>516.42199999999968</c:v>
                </c:pt>
                <c:pt idx="2810">
                  <c:v>507.68700000000001</c:v>
                </c:pt>
                <c:pt idx="2811">
                  <c:v>508.76600000000002</c:v>
                </c:pt>
                <c:pt idx="2812">
                  <c:v>508.9139999999997</c:v>
                </c:pt>
                <c:pt idx="2813">
                  <c:v>510.92299999999972</c:v>
                </c:pt>
                <c:pt idx="2814">
                  <c:v>503.98899999999998</c:v>
                </c:pt>
                <c:pt idx="2815">
                  <c:v>499.70499999999993</c:v>
                </c:pt>
                <c:pt idx="2816">
                  <c:v>501.39199999999971</c:v>
                </c:pt>
                <c:pt idx="2817">
                  <c:v>504.88299999999992</c:v>
                </c:pt>
                <c:pt idx="2818">
                  <c:v>506.25099999999998</c:v>
                </c:pt>
                <c:pt idx="2819">
                  <c:v>508.95800000000003</c:v>
                </c:pt>
                <c:pt idx="2820">
                  <c:v>505.78599999999972</c:v>
                </c:pt>
                <c:pt idx="2821">
                  <c:v>502.41300000000001</c:v>
                </c:pt>
                <c:pt idx="2822">
                  <c:v>506.98799999999972</c:v>
                </c:pt>
                <c:pt idx="2823">
                  <c:v>504.06900000000002</c:v>
                </c:pt>
                <c:pt idx="2824">
                  <c:v>508.03599999999977</c:v>
                </c:pt>
                <c:pt idx="2825">
                  <c:v>500.50299999999999</c:v>
                </c:pt>
                <c:pt idx="2826">
                  <c:v>502.26400000000012</c:v>
                </c:pt>
                <c:pt idx="2827">
                  <c:v>512.2379999999996</c:v>
                </c:pt>
                <c:pt idx="2828">
                  <c:v>510.84100000000001</c:v>
                </c:pt>
                <c:pt idx="2829">
                  <c:v>514.5699999999996</c:v>
                </c:pt>
                <c:pt idx="2830">
                  <c:v>509.12900000000008</c:v>
                </c:pt>
                <c:pt idx="2831">
                  <c:v>508.96499999999992</c:v>
                </c:pt>
                <c:pt idx="2832">
                  <c:v>505.87400000000002</c:v>
                </c:pt>
                <c:pt idx="2833">
                  <c:v>507.22500000000002</c:v>
                </c:pt>
                <c:pt idx="2834">
                  <c:v>507.74900000000002</c:v>
                </c:pt>
                <c:pt idx="2835">
                  <c:v>507.05400000000009</c:v>
                </c:pt>
                <c:pt idx="2836">
                  <c:v>511.80899999999991</c:v>
                </c:pt>
                <c:pt idx="2837">
                  <c:v>501.99700000000001</c:v>
                </c:pt>
                <c:pt idx="2838">
                  <c:v>507.81599999999997</c:v>
                </c:pt>
                <c:pt idx="2839">
                  <c:v>508.16799999999989</c:v>
                </c:pt>
                <c:pt idx="2840">
                  <c:v>502.11200000000002</c:v>
                </c:pt>
                <c:pt idx="2841">
                  <c:v>501.95800000000003</c:v>
                </c:pt>
                <c:pt idx="2842">
                  <c:v>511.98599999999982</c:v>
                </c:pt>
                <c:pt idx="2843">
                  <c:v>508.36400000000009</c:v>
                </c:pt>
                <c:pt idx="2844">
                  <c:v>504.09599999999972</c:v>
                </c:pt>
                <c:pt idx="2845">
                  <c:v>507.26</c:v>
                </c:pt>
                <c:pt idx="2846">
                  <c:v>507.10200000000009</c:v>
                </c:pt>
                <c:pt idx="2847">
                  <c:v>500.83100000000002</c:v>
                </c:pt>
                <c:pt idx="2848">
                  <c:v>505.8369999999997</c:v>
                </c:pt>
                <c:pt idx="2849">
                  <c:v>513.76400000000001</c:v>
                </c:pt>
                <c:pt idx="2850">
                  <c:v>505.81900000000002</c:v>
                </c:pt>
                <c:pt idx="2851">
                  <c:v>503.55399999999992</c:v>
                </c:pt>
                <c:pt idx="2852">
                  <c:v>505.44099999999997</c:v>
                </c:pt>
                <c:pt idx="2853">
                  <c:v>504.69600000000003</c:v>
                </c:pt>
                <c:pt idx="2854">
                  <c:v>501.64600000000002</c:v>
                </c:pt>
                <c:pt idx="2855">
                  <c:v>508.63799999999998</c:v>
                </c:pt>
                <c:pt idx="2856">
                  <c:v>502.55200000000002</c:v>
                </c:pt>
                <c:pt idx="2857">
                  <c:v>498.31199999999973</c:v>
                </c:pt>
                <c:pt idx="2858">
                  <c:v>504.65800000000007</c:v>
                </c:pt>
                <c:pt idx="2859">
                  <c:v>502.63400000000001</c:v>
                </c:pt>
                <c:pt idx="2860">
                  <c:v>503.95800000000003</c:v>
                </c:pt>
                <c:pt idx="2861">
                  <c:v>515.30500000000006</c:v>
                </c:pt>
                <c:pt idx="2862">
                  <c:v>514.49099999999999</c:v>
                </c:pt>
                <c:pt idx="2863">
                  <c:v>506.57700000000011</c:v>
                </c:pt>
                <c:pt idx="2864">
                  <c:v>513.21199999999999</c:v>
                </c:pt>
                <c:pt idx="2865">
                  <c:v>504.13799999999992</c:v>
                </c:pt>
                <c:pt idx="2866">
                  <c:v>505.48499999999967</c:v>
                </c:pt>
                <c:pt idx="2867">
                  <c:v>493.86500000000001</c:v>
                </c:pt>
                <c:pt idx="2868">
                  <c:v>500.69399999999968</c:v>
                </c:pt>
                <c:pt idx="2869">
                  <c:v>500.39100000000002</c:v>
                </c:pt>
                <c:pt idx="2870">
                  <c:v>494.94899999999973</c:v>
                </c:pt>
                <c:pt idx="2871">
                  <c:v>496.9</c:v>
                </c:pt>
                <c:pt idx="2872">
                  <c:v>505.65800000000007</c:v>
                </c:pt>
                <c:pt idx="2873">
                  <c:v>501.70400000000012</c:v>
                </c:pt>
                <c:pt idx="2874">
                  <c:v>502.92499999999973</c:v>
                </c:pt>
                <c:pt idx="2875">
                  <c:v>502.32</c:v>
                </c:pt>
                <c:pt idx="2876">
                  <c:v>503.32200000000012</c:v>
                </c:pt>
                <c:pt idx="2877">
                  <c:v>502.13600000000002</c:v>
                </c:pt>
                <c:pt idx="2878">
                  <c:v>503.69</c:v>
                </c:pt>
                <c:pt idx="2879">
                  <c:v>499.846</c:v>
                </c:pt>
                <c:pt idx="2880">
                  <c:v>493.69900000000001</c:v>
                </c:pt>
                <c:pt idx="2881">
                  <c:v>501.19899999999973</c:v>
                </c:pt>
                <c:pt idx="2882">
                  <c:v>504.23200000000003</c:v>
                </c:pt>
                <c:pt idx="2883">
                  <c:v>500.54299999999989</c:v>
                </c:pt>
                <c:pt idx="2884">
                  <c:v>496.4189999999997</c:v>
                </c:pt>
                <c:pt idx="2885">
                  <c:v>497.15300000000002</c:v>
                </c:pt>
                <c:pt idx="2886">
                  <c:v>496.59100000000001</c:v>
                </c:pt>
                <c:pt idx="2887">
                  <c:v>493.37599999999992</c:v>
                </c:pt>
                <c:pt idx="2888">
                  <c:v>495.16700000000009</c:v>
                </c:pt>
                <c:pt idx="2889">
                  <c:v>492.49900000000002</c:v>
                </c:pt>
                <c:pt idx="2890">
                  <c:v>494.19799999999998</c:v>
                </c:pt>
                <c:pt idx="2891">
                  <c:v>498.57</c:v>
                </c:pt>
                <c:pt idx="2892">
                  <c:v>500.08799999999991</c:v>
                </c:pt>
                <c:pt idx="2893">
                  <c:v>504.96100000000001</c:v>
                </c:pt>
                <c:pt idx="2894">
                  <c:v>504.41699999999997</c:v>
                </c:pt>
                <c:pt idx="2895">
                  <c:v>504.45700000000011</c:v>
                </c:pt>
                <c:pt idx="2896">
                  <c:v>503.74900000000002</c:v>
                </c:pt>
                <c:pt idx="2897">
                  <c:v>500.4019999999997</c:v>
                </c:pt>
                <c:pt idx="2898">
                  <c:v>509.66300000000001</c:v>
                </c:pt>
                <c:pt idx="2899">
                  <c:v>507.55899999999991</c:v>
                </c:pt>
                <c:pt idx="2900">
                  <c:v>508.459</c:v>
                </c:pt>
                <c:pt idx="2901">
                  <c:v>505.58400000000012</c:v>
                </c:pt>
                <c:pt idx="2902">
                  <c:v>503.73999999999972</c:v>
                </c:pt>
                <c:pt idx="2903">
                  <c:v>501.49599999999981</c:v>
                </c:pt>
                <c:pt idx="2904">
                  <c:v>496.60199999999992</c:v>
                </c:pt>
                <c:pt idx="2905">
                  <c:v>498.19299999999993</c:v>
                </c:pt>
                <c:pt idx="2906">
                  <c:v>501.50299999999999</c:v>
                </c:pt>
                <c:pt idx="2907">
                  <c:v>504.56900000000007</c:v>
                </c:pt>
                <c:pt idx="2908">
                  <c:v>510.16899999999993</c:v>
                </c:pt>
                <c:pt idx="2909">
                  <c:v>518.39599999999996</c:v>
                </c:pt>
                <c:pt idx="2910">
                  <c:v>514.38300000000004</c:v>
                </c:pt>
                <c:pt idx="2911">
                  <c:v>518.58400000000006</c:v>
                </c:pt>
                <c:pt idx="2912">
                  <c:v>512.4159999999996</c:v>
                </c:pt>
                <c:pt idx="2913">
                  <c:v>503.59899999999999</c:v>
                </c:pt>
                <c:pt idx="2914">
                  <c:v>507.24199999999968</c:v>
                </c:pt>
                <c:pt idx="2915">
                  <c:v>509.21799999999968</c:v>
                </c:pt>
                <c:pt idx="2916">
                  <c:v>514.928</c:v>
                </c:pt>
                <c:pt idx="2917">
                  <c:v>518.34399999999971</c:v>
                </c:pt>
                <c:pt idx="2918">
                  <c:v>510.75299999999999</c:v>
                </c:pt>
                <c:pt idx="2919">
                  <c:v>505.82899999999972</c:v>
                </c:pt>
                <c:pt idx="2920">
                  <c:v>506.89699999999999</c:v>
                </c:pt>
                <c:pt idx="2921">
                  <c:v>501.73399999999998</c:v>
                </c:pt>
                <c:pt idx="2922">
                  <c:v>500.20100000000002</c:v>
                </c:pt>
                <c:pt idx="2923">
                  <c:v>502.40499999999992</c:v>
                </c:pt>
                <c:pt idx="2924">
                  <c:v>501.90899999999999</c:v>
                </c:pt>
                <c:pt idx="2925">
                  <c:v>500.13299999999998</c:v>
                </c:pt>
                <c:pt idx="2926">
                  <c:v>508.40499999999992</c:v>
                </c:pt>
                <c:pt idx="2927">
                  <c:v>511.47699999999969</c:v>
                </c:pt>
                <c:pt idx="2928">
                  <c:v>507.89399999999972</c:v>
                </c:pt>
                <c:pt idx="2929">
                  <c:v>502.97999999999968</c:v>
                </c:pt>
                <c:pt idx="2930">
                  <c:v>501.76200000000011</c:v>
                </c:pt>
                <c:pt idx="2931">
                  <c:v>503.21499999999992</c:v>
                </c:pt>
                <c:pt idx="2932">
                  <c:v>502.31199999999973</c:v>
                </c:pt>
                <c:pt idx="2933">
                  <c:v>501.6040000000001</c:v>
                </c:pt>
                <c:pt idx="2934">
                  <c:v>493.78599999999972</c:v>
                </c:pt>
                <c:pt idx="2935">
                  <c:v>491.101</c:v>
                </c:pt>
                <c:pt idx="2936">
                  <c:v>493.99799999999971</c:v>
                </c:pt>
                <c:pt idx="2937">
                  <c:v>498.834</c:v>
                </c:pt>
                <c:pt idx="2938">
                  <c:v>506.53999999999968</c:v>
                </c:pt>
                <c:pt idx="2939">
                  <c:v>513.41699999999969</c:v>
                </c:pt>
                <c:pt idx="2940">
                  <c:v>507.79899999999969</c:v>
                </c:pt>
                <c:pt idx="2941">
                  <c:v>512.29300000000001</c:v>
                </c:pt>
                <c:pt idx="2942">
                  <c:v>507.065</c:v>
                </c:pt>
                <c:pt idx="2943">
                  <c:v>503.43599999999969</c:v>
                </c:pt>
                <c:pt idx="2944">
                  <c:v>503.04199999999992</c:v>
                </c:pt>
                <c:pt idx="2945">
                  <c:v>505.20600000000002</c:v>
                </c:pt>
                <c:pt idx="2946">
                  <c:v>500.35200000000009</c:v>
                </c:pt>
                <c:pt idx="2947">
                  <c:v>506.73099999999982</c:v>
                </c:pt>
                <c:pt idx="2948">
                  <c:v>510.62599999999998</c:v>
                </c:pt>
                <c:pt idx="2949">
                  <c:v>502.9259999999997</c:v>
                </c:pt>
                <c:pt idx="2950">
                  <c:v>503.077</c:v>
                </c:pt>
                <c:pt idx="2951">
                  <c:v>502.05</c:v>
                </c:pt>
                <c:pt idx="2952">
                  <c:v>505.36400000000009</c:v>
                </c:pt>
                <c:pt idx="2953">
                  <c:v>504.47099999999972</c:v>
                </c:pt>
                <c:pt idx="2954">
                  <c:v>510.12199999999967</c:v>
                </c:pt>
                <c:pt idx="2955">
                  <c:v>509.56700000000001</c:v>
                </c:pt>
                <c:pt idx="2956">
                  <c:v>505.28</c:v>
                </c:pt>
                <c:pt idx="2957">
                  <c:v>507.70600000000002</c:v>
                </c:pt>
                <c:pt idx="2958">
                  <c:v>506.54500000000002</c:v>
                </c:pt>
                <c:pt idx="2959">
                  <c:v>500.76699999999971</c:v>
                </c:pt>
                <c:pt idx="2960">
                  <c:v>503.00099999999998</c:v>
                </c:pt>
                <c:pt idx="2961">
                  <c:v>514.18100000000004</c:v>
                </c:pt>
                <c:pt idx="2962">
                  <c:v>506.05099999999999</c:v>
                </c:pt>
                <c:pt idx="2963">
                  <c:v>510.94900000000001</c:v>
                </c:pt>
                <c:pt idx="2964">
                  <c:v>506.34100000000012</c:v>
                </c:pt>
                <c:pt idx="2965">
                  <c:v>500.21099999999967</c:v>
                </c:pt>
                <c:pt idx="2966">
                  <c:v>507.14600000000002</c:v>
                </c:pt>
                <c:pt idx="2967">
                  <c:v>506.56599999999992</c:v>
                </c:pt>
                <c:pt idx="2968">
                  <c:v>498.96</c:v>
                </c:pt>
                <c:pt idx="2969">
                  <c:v>505.33199999999971</c:v>
                </c:pt>
                <c:pt idx="2970">
                  <c:v>505.09599999999972</c:v>
                </c:pt>
                <c:pt idx="2971">
                  <c:v>510.22500000000002</c:v>
                </c:pt>
                <c:pt idx="2972">
                  <c:v>503.79700000000003</c:v>
                </c:pt>
                <c:pt idx="2973">
                  <c:v>509.06599999999997</c:v>
                </c:pt>
                <c:pt idx="2974">
                  <c:v>508.1</c:v>
                </c:pt>
                <c:pt idx="2975">
                  <c:v>511.01099999999991</c:v>
                </c:pt>
                <c:pt idx="2976">
                  <c:v>509.01499999999999</c:v>
                </c:pt>
                <c:pt idx="2977">
                  <c:v>507.39699999999971</c:v>
                </c:pt>
                <c:pt idx="2978">
                  <c:v>511.52600000000001</c:v>
                </c:pt>
                <c:pt idx="2979">
                  <c:v>508.91599999999983</c:v>
                </c:pt>
                <c:pt idx="2980">
                  <c:v>507.1</c:v>
                </c:pt>
                <c:pt idx="2981">
                  <c:v>511.26799999999992</c:v>
                </c:pt>
                <c:pt idx="2982">
                  <c:v>505.59100000000001</c:v>
                </c:pt>
                <c:pt idx="2983">
                  <c:v>512.62400000000002</c:v>
                </c:pt>
                <c:pt idx="2984">
                  <c:v>506.25200000000001</c:v>
                </c:pt>
                <c:pt idx="2985">
                  <c:v>511.97099999999972</c:v>
                </c:pt>
                <c:pt idx="2986">
                  <c:v>508.07400000000001</c:v>
                </c:pt>
                <c:pt idx="2987">
                  <c:v>505.56700000000001</c:v>
                </c:pt>
                <c:pt idx="2988">
                  <c:v>502.53099999999972</c:v>
                </c:pt>
                <c:pt idx="2989">
                  <c:v>504.49399999999969</c:v>
                </c:pt>
                <c:pt idx="2990">
                  <c:v>500.31400000000002</c:v>
                </c:pt>
                <c:pt idx="2991">
                  <c:v>502.01299999999998</c:v>
                </c:pt>
                <c:pt idx="2992">
                  <c:v>501.42099999999971</c:v>
                </c:pt>
                <c:pt idx="2993">
                  <c:v>497.959</c:v>
                </c:pt>
                <c:pt idx="2994">
                  <c:v>495.75399999999968</c:v>
                </c:pt>
                <c:pt idx="2995">
                  <c:v>499.5389999999997</c:v>
                </c:pt>
                <c:pt idx="2996">
                  <c:v>498.17699999999991</c:v>
                </c:pt>
                <c:pt idx="2997">
                  <c:v>494.79399999999998</c:v>
                </c:pt>
                <c:pt idx="2998">
                  <c:v>501.01499999999999</c:v>
                </c:pt>
                <c:pt idx="2999">
                  <c:v>499.22599999999971</c:v>
                </c:pt>
                <c:pt idx="3000">
                  <c:v>499.99</c:v>
                </c:pt>
                <c:pt idx="3001">
                  <c:v>499.73599999999971</c:v>
                </c:pt>
                <c:pt idx="3002">
                  <c:v>496.17899999999992</c:v>
                </c:pt>
                <c:pt idx="3003">
                  <c:v>502.21499999999992</c:v>
                </c:pt>
                <c:pt idx="3004">
                  <c:v>492.01</c:v>
                </c:pt>
                <c:pt idx="3005">
                  <c:v>503.07499999999999</c:v>
                </c:pt>
                <c:pt idx="3006">
                  <c:v>511.64299999999997</c:v>
                </c:pt>
                <c:pt idx="3007">
                  <c:v>504.64499999999998</c:v>
                </c:pt>
                <c:pt idx="3008">
                  <c:v>509.89600000000002</c:v>
                </c:pt>
                <c:pt idx="3009">
                  <c:v>504.59100000000001</c:v>
                </c:pt>
                <c:pt idx="3010">
                  <c:v>503.9259999999997</c:v>
                </c:pt>
                <c:pt idx="3011">
                  <c:v>505.30099999999999</c:v>
                </c:pt>
                <c:pt idx="3012">
                  <c:v>504.9959999999997</c:v>
                </c:pt>
                <c:pt idx="3013">
                  <c:v>511.10199999999992</c:v>
                </c:pt>
                <c:pt idx="3014">
                  <c:v>504.98200000000003</c:v>
                </c:pt>
                <c:pt idx="3015">
                  <c:v>498.66</c:v>
                </c:pt>
                <c:pt idx="3016">
                  <c:v>498.37799999999999</c:v>
                </c:pt>
                <c:pt idx="3017">
                  <c:v>496.48199999999969</c:v>
                </c:pt>
                <c:pt idx="3018">
                  <c:v>494.91500000000002</c:v>
                </c:pt>
                <c:pt idx="3019">
                  <c:v>492.92200000000003</c:v>
                </c:pt>
                <c:pt idx="3020">
                  <c:v>490.78099999999972</c:v>
                </c:pt>
                <c:pt idx="3021">
                  <c:v>491.78800000000001</c:v>
                </c:pt>
                <c:pt idx="3022">
                  <c:v>497.52800000000002</c:v>
                </c:pt>
                <c:pt idx="3023">
                  <c:v>498.86599999999999</c:v>
                </c:pt>
                <c:pt idx="3024">
                  <c:v>507.16099999999989</c:v>
                </c:pt>
                <c:pt idx="3025">
                  <c:v>510.209</c:v>
                </c:pt>
                <c:pt idx="3026">
                  <c:v>504.34100000000012</c:v>
                </c:pt>
                <c:pt idx="3027">
                  <c:v>511.99700000000001</c:v>
                </c:pt>
                <c:pt idx="3028">
                  <c:v>511.27499999999998</c:v>
                </c:pt>
                <c:pt idx="3029">
                  <c:v>510.94900000000001</c:v>
                </c:pt>
                <c:pt idx="3030">
                  <c:v>508.79500000000002</c:v>
                </c:pt>
                <c:pt idx="3031">
                  <c:v>509.42799999999971</c:v>
                </c:pt>
                <c:pt idx="3032">
                  <c:v>501.97800000000001</c:v>
                </c:pt>
                <c:pt idx="3033">
                  <c:v>502.64</c:v>
                </c:pt>
                <c:pt idx="3034">
                  <c:v>506.73899999999998</c:v>
                </c:pt>
                <c:pt idx="3035">
                  <c:v>505.661</c:v>
                </c:pt>
                <c:pt idx="3036">
                  <c:v>501.67200000000008</c:v>
                </c:pt>
                <c:pt idx="3037">
                  <c:v>502.91300000000001</c:v>
                </c:pt>
                <c:pt idx="3038">
                  <c:v>501.41199999999969</c:v>
                </c:pt>
                <c:pt idx="3039">
                  <c:v>501.20100000000002</c:v>
                </c:pt>
                <c:pt idx="3040">
                  <c:v>503.78399999999971</c:v>
                </c:pt>
                <c:pt idx="3041">
                  <c:v>500.22599999999971</c:v>
                </c:pt>
                <c:pt idx="3042">
                  <c:v>495.47500000000002</c:v>
                </c:pt>
                <c:pt idx="3043">
                  <c:v>494.43299999999971</c:v>
                </c:pt>
                <c:pt idx="3044">
                  <c:v>498.017</c:v>
                </c:pt>
                <c:pt idx="3045">
                  <c:v>500.10399999999993</c:v>
                </c:pt>
                <c:pt idx="3046">
                  <c:v>497.41599999999971</c:v>
                </c:pt>
                <c:pt idx="3047">
                  <c:v>501.52300000000002</c:v>
                </c:pt>
                <c:pt idx="3048">
                  <c:v>499.97799999999972</c:v>
                </c:pt>
                <c:pt idx="3049">
                  <c:v>499.87799999999999</c:v>
                </c:pt>
                <c:pt idx="3050">
                  <c:v>497.66500000000002</c:v>
                </c:pt>
                <c:pt idx="3051">
                  <c:v>496.37</c:v>
                </c:pt>
                <c:pt idx="3052">
                  <c:v>496.68</c:v>
                </c:pt>
                <c:pt idx="3053">
                  <c:v>494.25900000000001</c:v>
                </c:pt>
                <c:pt idx="3054">
                  <c:v>494.74799999999999</c:v>
                </c:pt>
                <c:pt idx="3055">
                  <c:v>496.53300000000002</c:v>
                </c:pt>
                <c:pt idx="3056">
                  <c:v>498.62599999999998</c:v>
                </c:pt>
                <c:pt idx="3057">
                  <c:v>500.63099999999997</c:v>
                </c:pt>
                <c:pt idx="3058">
                  <c:v>502.44599999999991</c:v>
                </c:pt>
                <c:pt idx="3059">
                  <c:v>504.93599999999981</c:v>
                </c:pt>
                <c:pt idx="3060">
                  <c:v>504.39400000000001</c:v>
                </c:pt>
                <c:pt idx="3061">
                  <c:v>498.40100000000001</c:v>
                </c:pt>
                <c:pt idx="3062">
                  <c:v>499.14800000000002</c:v>
                </c:pt>
                <c:pt idx="3063">
                  <c:v>499.37799999999999</c:v>
                </c:pt>
                <c:pt idx="3064">
                  <c:v>496.887</c:v>
                </c:pt>
                <c:pt idx="3065">
                  <c:v>497.02600000000001</c:v>
                </c:pt>
                <c:pt idx="3066">
                  <c:v>498.30500000000001</c:v>
                </c:pt>
                <c:pt idx="3067">
                  <c:v>497.86399999999992</c:v>
                </c:pt>
                <c:pt idx="3068">
                  <c:v>496.83800000000002</c:v>
                </c:pt>
                <c:pt idx="3069">
                  <c:v>496.36099999999999</c:v>
                </c:pt>
                <c:pt idx="3070">
                  <c:v>499.43900000000002</c:v>
                </c:pt>
                <c:pt idx="3071">
                  <c:v>495.541</c:v>
                </c:pt>
                <c:pt idx="3072">
                  <c:v>500.702</c:v>
                </c:pt>
                <c:pt idx="3073">
                  <c:v>498.9789999999997</c:v>
                </c:pt>
                <c:pt idx="3074">
                  <c:v>496.08</c:v>
                </c:pt>
                <c:pt idx="3075">
                  <c:v>494.04399999999993</c:v>
                </c:pt>
                <c:pt idx="3076">
                  <c:v>497.60900000000009</c:v>
                </c:pt>
                <c:pt idx="3077">
                  <c:v>497.33199999999971</c:v>
                </c:pt>
                <c:pt idx="3078">
                  <c:v>498.49499999999972</c:v>
                </c:pt>
                <c:pt idx="3079">
                  <c:v>496.73699999999968</c:v>
                </c:pt>
                <c:pt idx="3080">
                  <c:v>496.97799999999972</c:v>
                </c:pt>
                <c:pt idx="3081">
                  <c:v>491.2</c:v>
                </c:pt>
                <c:pt idx="3082">
                  <c:v>498.53399999999971</c:v>
                </c:pt>
                <c:pt idx="3083">
                  <c:v>498.76900000000001</c:v>
                </c:pt>
                <c:pt idx="3084">
                  <c:v>505.45299999999997</c:v>
                </c:pt>
                <c:pt idx="3085">
                  <c:v>498.04900000000009</c:v>
                </c:pt>
                <c:pt idx="3086">
                  <c:v>497.64699999999999</c:v>
                </c:pt>
                <c:pt idx="3087">
                  <c:v>496.77600000000001</c:v>
                </c:pt>
                <c:pt idx="3088">
                  <c:v>494.88499999999999</c:v>
                </c:pt>
                <c:pt idx="3089">
                  <c:v>493.97599999999971</c:v>
                </c:pt>
                <c:pt idx="3090">
                  <c:v>493.56799999999993</c:v>
                </c:pt>
                <c:pt idx="3091">
                  <c:v>494.71600000000001</c:v>
                </c:pt>
                <c:pt idx="3092">
                  <c:v>492.315</c:v>
                </c:pt>
                <c:pt idx="3093">
                  <c:v>489.50299999999999</c:v>
                </c:pt>
                <c:pt idx="3094">
                  <c:v>493.73699999999968</c:v>
                </c:pt>
                <c:pt idx="3095">
                  <c:v>494.78699999999969</c:v>
                </c:pt>
                <c:pt idx="3096">
                  <c:v>496.584</c:v>
                </c:pt>
                <c:pt idx="3097">
                  <c:v>497.55899999999991</c:v>
                </c:pt>
                <c:pt idx="3098">
                  <c:v>502.80899999999991</c:v>
                </c:pt>
                <c:pt idx="3099">
                  <c:v>499.19799999999992</c:v>
                </c:pt>
                <c:pt idx="3100">
                  <c:v>495.34800000000001</c:v>
                </c:pt>
                <c:pt idx="3101">
                  <c:v>496.47699999999969</c:v>
                </c:pt>
                <c:pt idx="3102">
                  <c:v>492.23599999999971</c:v>
                </c:pt>
                <c:pt idx="3103">
                  <c:v>497.71699999999998</c:v>
                </c:pt>
                <c:pt idx="3104">
                  <c:v>490.74400000000009</c:v>
                </c:pt>
                <c:pt idx="3105">
                  <c:v>497.173</c:v>
                </c:pt>
                <c:pt idx="3106">
                  <c:v>498.14300000000009</c:v>
                </c:pt>
                <c:pt idx="3107">
                  <c:v>495.17</c:v>
                </c:pt>
                <c:pt idx="3108">
                  <c:v>496.7289999999997</c:v>
                </c:pt>
                <c:pt idx="3109">
                  <c:v>498.0869999999997</c:v>
                </c:pt>
                <c:pt idx="3110">
                  <c:v>502.12799999999999</c:v>
                </c:pt>
                <c:pt idx="3111">
                  <c:v>494.9379999999997</c:v>
                </c:pt>
                <c:pt idx="3112">
                  <c:v>497.06400000000002</c:v>
                </c:pt>
                <c:pt idx="3113">
                  <c:v>500.83900000000011</c:v>
                </c:pt>
                <c:pt idx="3114">
                  <c:v>499.67</c:v>
                </c:pt>
                <c:pt idx="3115">
                  <c:v>498.86900000000009</c:v>
                </c:pt>
                <c:pt idx="3116">
                  <c:v>496.94600000000003</c:v>
                </c:pt>
                <c:pt idx="3117">
                  <c:v>499.87099999999998</c:v>
                </c:pt>
                <c:pt idx="3118">
                  <c:v>498.73099999999971</c:v>
                </c:pt>
                <c:pt idx="3119">
                  <c:v>496.38299999999998</c:v>
                </c:pt>
                <c:pt idx="3120">
                  <c:v>494.10300000000001</c:v>
                </c:pt>
                <c:pt idx="3121">
                  <c:v>496.11</c:v>
                </c:pt>
                <c:pt idx="3122">
                  <c:v>494.75</c:v>
                </c:pt>
                <c:pt idx="3123">
                  <c:v>493.86099999999999</c:v>
                </c:pt>
                <c:pt idx="3124">
                  <c:v>497.66500000000002</c:v>
                </c:pt>
                <c:pt idx="3125">
                  <c:v>498.74599999999998</c:v>
                </c:pt>
                <c:pt idx="3126">
                  <c:v>498.4069999999997</c:v>
                </c:pt>
                <c:pt idx="3127">
                  <c:v>496.31099999999992</c:v>
                </c:pt>
                <c:pt idx="3128">
                  <c:v>495.12899999999968</c:v>
                </c:pt>
                <c:pt idx="3129">
                  <c:v>496.81799999999993</c:v>
                </c:pt>
                <c:pt idx="3130">
                  <c:v>492.91099999999972</c:v>
                </c:pt>
                <c:pt idx="3131">
                  <c:v>499.06</c:v>
                </c:pt>
                <c:pt idx="3132">
                  <c:v>497.96100000000001</c:v>
                </c:pt>
                <c:pt idx="3133">
                  <c:v>497.36200000000002</c:v>
                </c:pt>
                <c:pt idx="3134">
                  <c:v>502.154</c:v>
                </c:pt>
                <c:pt idx="3135">
                  <c:v>496.654</c:v>
                </c:pt>
                <c:pt idx="3136">
                  <c:v>503.517</c:v>
                </c:pt>
                <c:pt idx="3137">
                  <c:v>509.51</c:v>
                </c:pt>
                <c:pt idx="3138">
                  <c:v>502.71800000000002</c:v>
                </c:pt>
                <c:pt idx="3139">
                  <c:v>499.57099999999991</c:v>
                </c:pt>
                <c:pt idx="3140">
                  <c:v>498.02</c:v>
                </c:pt>
                <c:pt idx="3141">
                  <c:v>492.67500000000001</c:v>
                </c:pt>
                <c:pt idx="3142">
                  <c:v>494.03</c:v>
                </c:pt>
                <c:pt idx="3143">
                  <c:v>491.86200000000002</c:v>
                </c:pt>
                <c:pt idx="3144">
                  <c:v>497.053</c:v>
                </c:pt>
                <c:pt idx="3145">
                  <c:v>506.23099999999971</c:v>
                </c:pt>
                <c:pt idx="3146">
                  <c:v>503.25099999999992</c:v>
                </c:pt>
                <c:pt idx="3147">
                  <c:v>501.40899999999971</c:v>
                </c:pt>
                <c:pt idx="3148">
                  <c:v>502.9</c:v>
                </c:pt>
                <c:pt idx="3149">
                  <c:v>504.85199999999992</c:v>
                </c:pt>
                <c:pt idx="3150">
                  <c:v>503.54200000000009</c:v>
                </c:pt>
                <c:pt idx="3151">
                  <c:v>499.51099999999991</c:v>
                </c:pt>
                <c:pt idx="3152">
                  <c:v>503.91699999999969</c:v>
                </c:pt>
                <c:pt idx="3153">
                  <c:v>502.41399999999999</c:v>
                </c:pt>
                <c:pt idx="3154">
                  <c:v>500.2119999999997</c:v>
                </c:pt>
                <c:pt idx="3155">
                  <c:v>499.84800000000001</c:v>
                </c:pt>
                <c:pt idx="3156">
                  <c:v>500.71499999999997</c:v>
                </c:pt>
                <c:pt idx="3157">
                  <c:v>499.47599999999971</c:v>
                </c:pt>
                <c:pt idx="3158">
                  <c:v>496.94099999999997</c:v>
                </c:pt>
                <c:pt idx="3159">
                  <c:v>494.28099999999972</c:v>
                </c:pt>
                <c:pt idx="3160">
                  <c:v>492.92099999999971</c:v>
                </c:pt>
                <c:pt idx="3161">
                  <c:v>494.53199999999998</c:v>
                </c:pt>
                <c:pt idx="3162">
                  <c:v>489.81400000000002</c:v>
                </c:pt>
                <c:pt idx="3163">
                  <c:v>493.71300000000002</c:v>
                </c:pt>
                <c:pt idx="3164">
                  <c:v>494.53999999999968</c:v>
                </c:pt>
                <c:pt idx="3165">
                  <c:v>493.03799999999973</c:v>
                </c:pt>
                <c:pt idx="3166">
                  <c:v>490.15199999999999</c:v>
                </c:pt>
                <c:pt idx="3167">
                  <c:v>492.34500000000003</c:v>
                </c:pt>
                <c:pt idx="3168">
                  <c:v>496.93499999999972</c:v>
                </c:pt>
                <c:pt idx="3169">
                  <c:v>501.16</c:v>
                </c:pt>
                <c:pt idx="3170">
                  <c:v>496.75799999999992</c:v>
                </c:pt>
                <c:pt idx="3171">
                  <c:v>494.79599999999971</c:v>
                </c:pt>
                <c:pt idx="3172">
                  <c:v>495.39600000000002</c:v>
                </c:pt>
                <c:pt idx="3173">
                  <c:v>493.88900000000001</c:v>
                </c:pt>
                <c:pt idx="3174">
                  <c:v>492.93599999999969</c:v>
                </c:pt>
                <c:pt idx="3175">
                  <c:v>499.35300000000001</c:v>
                </c:pt>
                <c:pt idx="3176">
                  <c:v>500.84</c:v>
                </c:pt>
                <c:pt idx="3177">
                  <c:v>501.31199999999973</c:v>
                </c:pt>
                <c:pt idx="3178">
                  <c:v>500.17</c:v>
                </c:pt>
                <c:pt idx="3179">
                  <c:v>501.78</c:v>
                </c:pt>
                <c:pt idx="3180">
                  <c:v>500.12900000000002</c:v>
                </c:pt>
                <c:pt idx="3181">
                  <c:v>501.29999999999973</c:v>
                </c:pt>
                <c:pt idx="3182">
                  <c:v>502.36</c:v>
                </c:pt>
                <c:pt idx="3183">
                  <c:v>498.08799999999991</c:v>
                </c:pt>
                <c:pt idx="3184">
                  <c:v>495.03399999999971</c:v>
                </c:pt>
                <c:pt idx="3185">
                  <c:v>498.65600000000001</c:v>
                </c:pt>
                <c:pt idx="3186">
                  <c:v>496.00699999999972</c:v>
                </c:pt>
                <c:pt idx="3187">
                  <c:v>492.142</c:v>
                </c:pt>
                <c:pt idx="3188">
                  <c:v>495.53399999999971</c:v>
                </c:pt>
                <c:pt idx="3189">
                  <c:v>495.23699999999968</c:v>
                </c:pt>
                <c:pt idx="3190">
                  <c:v>492.202</c:v>
                </c:pt>
                <c:pt idx="3191">
                  <c:v>495.2289999999997</c:v>
                </c:pt>
                <c:pt idx="3192">
                  <c:v>498.23799999999972</c:v>
                </c:pt>
                <c:pt idx="3193">
                  <c:v>494.14600000000002</c:v>
                </c:pt>
                <c:pt idx="3194">
                  <c:v>494.76</c:v>
                </c:pt>
                <c:pt idx="3195">
                  <c:v>489.46299999999991</c:v>
                </c:pt>
                <c:pt idx="3196">
                  <c:v>492.07799999999997</c:v>
                </c:pt>
                <c:pt idx="3197">
                  <c:v>493.00799999999992</c:v>
                </c:pt>
                <c:pt idx="3198">
                  <c:v>491.77100000000002</c:v>
                </c:pt>
                <c:pt idx="3199">
                  <c:v>490.86599999999999</c:v>
                </c:pt>
                <c:pt idx="3200">
                  <c:v>496.91</c:v>
                </c:pt>
                <c:pt idx="3201">
                  <c:v>495.46100000000001</c:v>
                </c:pt>
                <c:pt idx="3202">
                  <c:v>494.9789999999997</c:v>
                </c:pt>
                <c:pt idx="3203">
                  <c:v>494.31700000000001</c:v>
                </c:pt>
                <c:pt idx="3204">
                  <c:v>494.1400000000001</c:v>
                </c:pt>
                <c:pt idx="3205">
                  <c:v>497.89499999999992</c:v>
                </c:pt>
                <c:pt idx="3206">
                  <c:v>499.68099999999993</c:v>
                </c:pt>
                <c:pt idx="3207">
                  <c:v>498.64300000000009</c:v>
                </c:pt>
                <c:pt idx="3208">
                  <c:v>498.51900000000001</c:v>
                </c:pt>
                <c:pt idx="3209">
                  <c:v>495.24200000000002</c:v>
                </c:pt>
                <c:pt idx="3210">
                  <c:v>492.38299999999998</c:v>
                </c:pt>
                <c:pt idx="3211">
                  <c:v>498.16199999999992</c:v>
                </c:pt>
                <c:pt idx="3212">
                  <c:v>500.78500000000003</c:v>
                </c:pt>
                <c:pt idx="3213">
                  <c:v>494.44099999999997</c:v>
                </c:pt>
                <c:pt idx="3214">
                  <c:v>496.08799999999991</c:v>
                </c:pt>
                <c:pt idx="3215">
                  <c:v>497.84899999999999</c:v>
                </c:pt>
                <c:pt idx="3216">
                  <c:v>493.4379999999997</c:v>
                </c:pt>
                <c:pt idx="3217">
                  <c:v>495.42399999999969</c:v>
                </c:pt>
                <c:pt idx="3218">
                  <c:v>493.48199999999969</c:v>
                </c:pt>
                <c:pt idx="3219">
                  <c:v>495.75200000000001</c:v>
                </c:pt>
                <c:pt idx="3220">
                  <c:v>494.5</c:v>
                </c:pt>
                <c:pt idx="3221">
                  <c:v>490.89499999999998</c:v>
                </c:pt>
                <c:pt idx="3222">
                  <c:v>486.56700000000001</c:v>
                </c:pt>
                <c:pt idx="3223">
                  <c:v>484.38499999999999</c:v>
                </c:pt>
                <c:pt idx="3224">
                  <c:v>488.51099999999991</c:v>
                </c:pt>
                <c:pt idx="3225">
                  <c:v>484.661</c:v>
                </c:pt>
                <c:pt idx="3226">
                  <c:v>499.04500000000002</c:v>
                </c:pt>
                <c:pt idx="3227">
                  <c:v>499.904</c:v>
                </c:pt>
                <c:pt idx="3228">
                  <c:v>495.39</c:v>
                </c:pt>
                <c:pt idx="3229">
                  <c:v>490.22099999999972</c:v>
                </c:pt>
                <c:pt idx="3230">
                  <c:v>492.88400000000001</c:v>
                </c:pt>
                <c:pt idx="3231">
                  <c:v>492.54399999999993</c:v>
                </c:pt>
                <c:pt idx="3232">
                  <c:v>490.33499999999998</c:v>
                </c:pt>
                <c:pt idx="3233">
                  <c:v>490.89400000000001</c:v>
                </c:pt>
                <c:pt idx="3234">
                  <c:v>489.68</c:v>
                </c:pt>
                <c:pt idx="3235">
                  <c:v>489.19400000000002</c:v>
                </c:pt>
                <c:pt idx="3236">
                  <c:v>489.387</c:v>
                </c:pt>
                <c:pt idx="3237">
                  <c:v>493.36799999999999</c:v>
                </c:pt>
                <c:pt idx="3238">
                  <c:v>499.71600000000001</c:v>
                </c:pt>
                <c:pt idx="3239">
                  <c:v>499.92999999999972</c:v>
                </c:pt>
                <c:pt idx="3240">
                  <c:v>491.79</c:v>
                </c:pt>
                <c:pt idx="3241">
                  <c:v>493.09100000000001</c:v>
                </c:pt>
                <c:pt idx="3242">
                  <c:v>500.43599999999969</c:v>
                </c:pt>
                <c:pt idx="3243">
                  <c:v>497.59100000000001</c:v>
                </c:pt>
                <c:pt idx="3244">
                  <c:v>495.28599999999972</c:v>
                </c:pt>
                <c:pt idx="3245">
                  <c:v>497.53699999999998</c:v>
                </c:pt>
                <c:pt idx="3246">
                  <c:v>493.43900000000002</c:v>
                </c:pt>
                <c:pt idx="3247">
                  <c:v>500.17199999999991</c:v>
                </c:pt>
                <c:pt idx="3248">
                  <c:v>502.55000000000013</c:v>
                </c:pt>
                <c:pt idx="3249">
                  <c:v>501.02</c:v>
                </c:pt>
                <c:pt idx="3250">
                  <c:v>512.57600000000002</c:v>
                </c:pt>
                <c:pt idx="3251">
                  <c:v>505.07199999999972</c:v>
                </c:pt>
                <c:pt idx="3252">
                  <c:v>500.363</c:v>
                </c:pt>
                <c:pt idx="3253">
                  <c:v>497.88099999999997</c:v>
                </c:pt>
                <c:pt idx="3254">
                  <c:v>503.95100000000002</c:v>
                </c:pt>
                <c:pt idx="3255">
                  <c:v>494.63799999999998</c:v>
                </c:pt>
                <c:pt idx="3256">
                  <c:v>488.59</c:v>
                </c:pt>
                <c:pt idx="3257">
                  <c:v>487.82499999999999</c:v>
                </c:pt>
                <c:pt idx="3258">
                  <c:v>486.4019999999997</c:v>
                </c:pt>
                <c:pt idx="3259">
                  <c:v>490.97699999999969</c:v>
                </c:pt>
                <c:pt idx="3260">
                  <c:v>488.44099999999997</c:v>
                </c:pt>
                <c:pt idx="3261">
                  <c:v>486.9139999999997</c:v>
                </c:pt>
                <c:pt idx="3262">
                  <c:v>489.67</c:v>
                </c:pt>
                <c:pt idx="3263">
                  <c:v>488.19200000000001</c:v>
                </c:pt>
                <c:pt idx="3264">
                  <c:v>492.32</c:v>
                </c:pt>
                <c:pt idx="3265">
                  <c:v>496.33300000000003</c:v>
                </c:pt>
                <c:pt idx="3266">
                  <c:v>500.79099999999971</c:v>
                </c:pt>
                <c:pt idx="3267">
                  <c:v>503.16799999999989</c:v>
                </c:pt>
                <c:pt idx="3268">
                  <c:v>500.5869999999997</c:v>
                </c:pt>
                <c:pt idx="3269">
                  <c:v>498.11</c:v>
                </c:pt>
                <c:pt idx="3270">
                  <c:v>499.16500000000002</c:v>
                </c:pt>
                <c:pt idx="3271">
                  <c:v>497.98099999999971</c:v>
                </c:pt>
                <c:pt idx="3272">
                  <c:v>504.9019999999997</c:v>
                </c:pt>
                <c:pt idx="3273">
                  <c:v>504.03199999999998</c:v>
                </c:pt>
                <c:pt idx="3274">
                  <c:v>503.25699999999972</c:v>
                </c:pt>
                <c:pt idx="3275">
                  <c:v>495.95499999999993</c:v>
                </c:pt>
                <c:pt idx="3276">
                  <c:v>500.2119999999997</c:v>
                </c:pt>
                <c:pt idx="3277">
                  <c:v>502.49499999999972</c:v>
                </c:pt>
                <c:pt idx="3278">
                  <c:v>504.30599999999998</c:v>
                </c:pt>
                <c:pt idx="3279">
                  <c:v>510.94700000000012</c:v>
                </c:pt>
                <c:pt idx="3280">
                  <c:v>500.17999999999989</c:v>
                </c:pt>
                <c:pt idx="3281">
                  <c:v>496.23599999999971</c:v>
                </c:pt>
                <c:pt idx="3282">
                  <c:v>499.81900000000002</c:v>
                </c:pt>
                <c:pt idx="3283">
                  <c:v>504.99299999999982</c:v>
                </c:pt>
                <c:pt idx="3284">
                  <c:v>500.03399999999971</c:v>
                </c:pt>
                <c:pt idx="3285">
                  <c:v>504.43499999999972</c:v>
                </c:pt>
                <c:pt idx="3286">
                  <c:v>501.57399999999973</c:v>
                </c:pt>
                <c:pt idx="3287">
                  <c:v>498.03</c:v>
                </c:pt>
                <c:pt idx="3288">
                  <c:v>495.94600000000003</c:v>
                </c:pt>
                <c:pt idx="3289">
                  <c:v>502.73</c:v>
                </c:pt>
                <c:pt idx="3290">
                  <c:v>496.17500000000001</c:v>
                </c:pt>
                <c:pt idx="3291">
                  <c:v>501.54299999999989</c:v>
                </c:pt>
                <c:pt idx="3292">
                  <c:v>507.15600000000012</c:v>
                </c:pt>
                <c:pt idx="3293">
                  <c:v>509.59199999999998</c:v>
                </c:pt>
                <c:pt idx="3294">
                  <c:v>505.60500000000002</c:v>
                </c:pt>
                <c:pt idx="3295">
                  <c:v>516.75300000000004</c:v>
                </c:pt>
                <c:pt idx="3296">
                  <c:v>511.66800000000001</c:v>
                </c:pt>
                <c:pt idx="3297">
                  <c:v>501.5969999999997</c:v>
                </c:pt>
                <c:pt idx="3298">
                  <c:v>499.334</c:v>
                </c:pt>
                <c:pt idx="3299">
                  <c:v>505.77</c:v>
                </c:pt>
                <c:pt idx="3300">
                  <c:v>506.21300000000002</c:v>
                </c:pt>
                <c:pt idx="3301">
                  <c:v>499.28</c:v>
                </c:pt>
                <c:pt idx="3302">
                  <c:v>499.16</c:v>
                </c:pt>
                <c:pt idx="3303">
                  <c:v>499.62200000000001</c:v>
                </c:pt>
                <c:pt idx="3304">
                  <c:v>498.7889999999997</c:v>
                </c:pt>
                <c:pt idx="3305">
                  <c:v>498.87900000000002</c:v>
                </c:pt>
                <c:pt idx="3306">
                  <c:v>505.72499999999991</c:v>
                </c:pt>
                <c:pt idx="3307">
                  <c:v>504.27199999999999</c:v>
                </c:pt>
                <c:pt idx="3308">
                  <c:v>502.04700000000008</c:v>
                </c:pt>
                <c:pt idx="3309">
                  <c:v>498.04399999999993</c:v>
                </c:pt>
                <c:pt idx="3310">
                  <c:v>505.53599999999972</c:v>
                </c:pt>
                <c:pt idx="3311">
                  <c:v>513.5119999999996</c:v>
                </c:pt>
                <c:pt idx="3312">
                  <c:v>506.38499999999999</c:v>
                </c:pt>
                <c:pt idx="3313">
                  <c:v>510.30500000000001</c:v>
                </c:pt>
                <c:pt idx="3314">
                  <c:v>509.7169999999997</c:v>
                </c:pt>
                <c:pt idx="3315">
                  <c:v>512.56299999999965</c:v>
                </c:pt>
                <c:pt idx="3316">
                  <c:v>503.73299999999972</c:v>
                </c:pt>
                <c:pt idx="3317">
                  <c:v>499.65500000000009</c:v>
                </c:pt>
                <c:pt idx="3318">
                  <c:v>507.44099999999997</c:v>
                </c:pt>
                <c:pt idx="3319">
                  <c:v>504.29999999999973</c:v>
                </c:pt>
                <c:pt idx="3320">
                  <c:v>505.78399999999971</c:v>
                </c:pt>
                <c:pt idx="3321">
                  <c:v>505.00700000000001</c:v>
                </c:pt>
                <c:pt idx="3322">
                  <c:v>499.78499999999991</c:v>
                </c:pt>
                <c:pt idx="3323">
                  <c:v>497.34899999999999</c:v>
                </c:pt>
                <c:pt idx="3324">
                  <c:v>497.83600000000001</c:v>
                </c:pt>
                <c:pt idx="3325">
                  <c:v>501.13099999999991</c:v>
                </c:pt>
                <c:pt idx="3326">
                  <c:v>504.37200000000013</c:v>
                </c:pt>
                <c:pt idx="3327">
                  <c:v>501.15699999999993</c:v>
                </c:pt>
                <c:pt idx="3328">
                  <c:v>501.47799999999972</c:v>
                </c:pt>
                <c:pt idx="3329">
                  <c:v>502.45700000000011</c:v>
                </c:pt>
                <c:pt idx="3330">
                  <c:v>499.61799999999999</c:v>
                </c:pt>
                <c:pt idx="3331">
                  <c:v>499.846</c:v>
                </c:pt>
                <c:pt idx="3332">
                  <c:v>498.97199999999998</c:v>
                </c:pt>
                <c:pt idx="3333">
                  <c:v>500.79899999999969</c:v>
                </c:pt>
                <c:pt idx="3334">
                  <c:v>500.07100000000003</c:v>
                </c:pt>
                <c:pt idx="3335">
                  <c:v>500.81099999999992</c:v>
                </c:pt>
                <c:pt idx="3336">
                  <c:v>501.00599999999991</c:v>
                </c:pt>
                <c:pt idx="3337">
                  <c:v>498.3369999999997</c:v>
                </c:pt>
                <c:pt idx="3338">
                  <c:v>495.06299999999999</c:v>
                </c:pt>
                <c:pt idx="3339">
                  <c:v>491.19799999999998</c:v>
                </c:pt>
                <c:pt idx="3340">
                  <c:v>494.54199999999992</c:v>
                </c:pt>
                <c:pt idx="3341">
                  <c:v>496.97999999999968</c:v>
                </c:pt>
                <c:pt idx="3342">
                  <c:v>502.94799999999992</c:v>
                </c:pt>
                <c:pt idx="3343">
                  <c:v>505.90800000000002</c:v>
                </c:pt>
                <c:pt idx="3344">
                  <c:v>506.91099999999972</c:v>
                </c:pt>
                <c:pt idx="3345">
                  <c:v>505.75899999999967</c:v>
                </c:pt>
                <c:pt idx="3346">
                  <c:v>503.08600000000001</c:v>
                </c:pt>
                <c:pt idx="3347">
                  <c:v>505.76400000000001</c:v>
                </c:pt>
                <c:pt idx="3348">
                  <c:v>499.38600000000002</c:v>
                </c:pt>
                <c:pt idx="3349">
                  <c:v>499.53099999999972</c:v>
                </c:pt>
                <c:pt idx="3350">
                  <c:v>493.15</c:v>
                </c:pt>
                <c:pt idx="3351">
                  <c:v>493.19</c:v>
                </c:pt>
                <c:pt idx="3352">
                  <c:v>496.7819999999997</c:v>
                </c:pt>
                <c:pt idx="3353">
                  <c:v>496.21600000000001</c:v>
                </c:pt>
                <c:pt idx="3354">
                  <c:v>500.02599999999973</c:v>
                </c:pt>
                <c:pt idx="3355">
                  <c:v>499.85599999999999</c:v>
                </c:pt>
                <c:pt idx="3356">
                  <c:v>498.44299999999998</c:v>
                </c:pt>
                <c:pt idx="3357">
                  <c:v>501.012</c:v>
                </c:pt>
                <c:pt idx="3358">
                  <c:v>501.34199999999993</c:v>
                </c:pt>
                <c:pt idx="3359">
                  <c:v>500.36899999999991</c:v>
                </c:pt>
                <c:pt idx="3360">
                  <c:v>498.79599999999971</c:v>
                </c:pt>
                <c:pt idx="3361">
                  <c:v>496.57099999999991</c:v>
                </c:pt>
                <c:pt idx="3362">
                  <c:v>490.74599999999998</c:v>
                </c:pt>
                <c:pt idx="3363">
                  <c:v>492.54500000000002</c:v>
                </c:pt>
                <c:pt idx="3364">
                  <c:v>490.11700000000002</c:v>
                </c:pt>
                <c:pt idx="3365">
                  <c:v>491.952</c:v>
                </c:pt>
                <c:pt idx="3366">
                  <c:v>490.4669999999997</c:v>
                </c:pt>
                <c:pt idx="3367">
                  <c:v>493.01900000000001</c:v>
                </c:pt>
                <c:pt idx="3368">
                  <c:v>499.50400000000002</c:v>
                </c:pt>
                <c:pt idx="3369">
                  <c:v>501.02499999999998</c:v>
                </c:pt>
                <c:pt idx="3370">
                  <c:v>493.69799999999998</c:v>
                </c:pt>
                <c:pt idx="3371">
                  <c:v>493.39</c:v>
                </c:pt>
                <c:pt idx="3372">
                  <c:v>490.98299999999972</c:v>
                </c:pt>
                <c:pt idx="3373">
                  <c:v>493.755</c:v>
                </c:pt>
                <c:pt idx="3374">
                  <c:v>488.613</c:v>
                </c:pt>
                <c:pt idx="3375">
                  <c:v>499.70499999999993</c:v>
                </c:pt>
                <c:pt idx="3376">
                  <c:v>501.70299999999997</c:v>
                </c:pt>
                <c:pt idx="3377">
                  <c:v>494.851</c:v>
                </c:pt>
                <c:pt idx="3378">
                  <c:v>495.01900000000001</c:v>
                </c:pt>
                <c:pt idx="3379">
                  <c:v>485.01100000000002</c:v>
                </c:pt>
                <c:pt idx="3380">
                  <c:v>487.42399999999998</c:v>
                </c:pt>
                <c:pt idx="3381">
                  <c:v>489.12400000000002</c:v>
                </c:pt>
                <c:pt idx="3382">
                  <c:v>487.10900000000009</c:v>
                </c:pt>
                <c:pt idx="3383">
                  <c:v>493.76900000000001</c:v>
                </c:pt>
                <c:pt idx="3384">
                  <c:v>502.38400000000013</c:v>
                </c:pt>
                <c:pt idx="3385">
                  <c:v>503.51299999999992</c:v>
                </c:pt>
                <c:pt idx="3386">
                  <c:v>496.71899999999971</c:v>
                </c:pt>
                <c:pt idx="3387">
                  <c:v>501.65600000000001</c:v>
                </c:pt>
                <c:pt idx="3388">
                  <c:v>494.71100000000001</c:v>
                </c:pt>
                <c:pt idx="3389">
                  <c:v>496.00400000000002</c:v>
                </c:pt>
                <c:pt idx="3390">
                  <c:v>497.50599999999997</c:v>
                </c:pt>
                <c:pt idx="3391">
                  <c:v>494.04599999999999</c:v>
                </c:pt>
                <c:pt idx="3392">
                  <c:v>494.68799999999999</c:v>
                </c:pt>
                <c:pt idx="3393">
                  <c:v>494.75700000000001</c:v>
                </c:pt>
                <c:pt idx="3394">
                  <c:v>503.23299999999978</c:v>
                </c:pt>
                <c:pt idx="3395">
                  <c:v>499.839</c:v>
                </c:pt>
                <c:pt idx="3396">
                  <c:v>492.84800000000001</c:v>
                </c:pt>
                <c:pt idx="3397">
                  <c:v>497.94200000000001</c:v>
                </c:pt>
                <c:pt idx="3398">
                  <c:v>494.85599999999999</c:v>
                </c:pt>
                <c:pt idx="3399">
                  <c:v>497.29</c:v>
                </c:pt>
                <c:pt idx="3400">
                  <c:v>500.55700000000002</c:v>
                </c:pt>
                <c:pt idx="3401">
                  <c:v>498.85899999999992</c:v>
                </c:pt>
                <c:pt idx="3402">
                  <c:v>494.11399999999992</c:v>
                </c:pt>
                <c:pt idx="3403">
                  <c:v>496.47399999999999</c:v>
                </c:pt>
                <c:pt idx="3404">
                  <c:v>496.14800000000002</c:v>
                </c:pt>
                <c:pt idx="3405">
                  <c:v>499.53</c:v>
                </c:pt>
                <c:pt idx="3406">
                  <c:v>501.19299999999993</c:v>
                </c:pt>
                <c:pt idx="3407">
                  <c:v>500.52300000000002</c:v>
                </c:pt>
                <c:pt idx="3408">
                  <c:v>501.30300000000011</c:v>
                </c:pt>
                <c:pt idx="3409">
                  <c:v>505.52299999999991</c:v>
                </c:pt>
                <c:pt idx="3410">
                  <c:v>502.15600000000012</c:v>
                </c:pt>
                <c:pt idx="3411">
                  <c:v>502.209</c:v>
                </c:pt>
                <c:pt idx="3412">
                  <c:v>494.262</c:v>
                </c:pt>
                <c:pt idx="3413">
                  <c:v>498.28399999999971</c:v>
                </c:pt>
                <c:pt idx="3414">
                  <c:v>499.13400000000001</c:v>
                </c:pt>
                <c:pt idx="3415">
                  <c:v>497.88200000000001</c:v>
                </c:pt>
                <c:pt idx="3416">
                  <c:v>497.49099999999981</c:v>
                </c:pt>
                <c:pt idx="3417">
                  <c:v>496.52499999999992</c:v>
                </c:pt>
                <c:pt idx="3418">
                  <c:v>496.20399999999972</c:v>
                </c:pt>
                <c:pt idx="3419">
                  <c:v>494.82799999999992</c:v>
                </c:pt>
                <c:pt idx="3420">
                  <c:v>491.73799999999972</c:v>
                </c:pt>
                <c:pt idx="3421">
                  <c:v>493.02199999999971</c:v>
                </c:pt>
                <c:pt idx="3422">
                  <c:v>494.43599999999969</c:v>
                </c:pt>
                <c:pt idx="3423">
                  <c:v>493.48500000000001</c:v>
                </c:pt>
                <c:pt idx="3424">
                  <c:v>497.048</c:v>
                </c:pt>
                <c:pt idx="3425">
                  <c:v>499.32900000000001</c:v>
                </c:pt>
                <c:pt idx="3426">
                  <c:v>494.26299999999998</c:v>
                </c:pt>
                <c:pt idx="3427">
                  <c:v>498.87</c:v>
                </c:pt>
              </c:numCache>
            </c:numRef>
          </c:yVal>
          <c:smooth val="0"/>
          <c:extLst>
            <c:ext xmlns:c16="http://schemas.microsoft.com/office/drawing/2014/chart" uri="{C3380CC4-5D6E-409C-BE32-E72D297353CC}">
              <c16:uniqueId val="{00000001-2580-7E43-B79C-55FBC97D4996}"/>
            </c:ext>
          </c:extLst>
        </c:ser>
        <c:dLbls>
          <c:showLegendKey val="0"/>
          <c:showVal val="0"/>
          <c:showCatName val="0"/>
          <c:showSerName val="0"/>
          <c:showPercent val="0"/>
          <c:showBubbleSize val="0"/>
        </c:dLbls>
        <c:axId val="-2126279368"/>
        <c:axId val="-2126275592"/>
      </c:scatterChart>
      <c:valAx>
        <c:axId val="-2126279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2126275592"/>
        <c:crosses val="autoZero"/>
        <c:crossBetween val="midCat"/>
      </c:valAx>
      <c:valAx>
        <c:axId val="-2126275592"/>
        <c:scaling>
          <c:orientation val="minMax"/>
          <c:max val="600"/>
          <c:min val="30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dirty="0"/>
                  <a:t>Vertical (mm)</a:t>
                </a:r>
              </a:p>
            </c:rich>
          </c:tx>
          <c:layout>
            <c:manualLayout>
              <c:xMode val="edge"/>
              <c:yMode val="edge"/>
              <c:x val="3.1355516492103598E-3"/>
              <c:y val="0.3069434217966929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2126279368"/>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2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600"/>
            </a:pPr>
            <a:r>
              <a:rPr lang="en-US" sz="1600"/>
              <a:t>Vertical Position (mm) - Station KAGA</a:t>
            </a:r>
          </a:p>
        </c:rich>
      </c:tx>
      <c:overlay val="0"/>
      <c:spPr>
        <a:noFill/>
        <a:ln>
          <a:noFill/>
        </a:ln>
        <a:effectLst/>
      </c:spPr>
    </c:title>
    <c:autoTitleDeleted val="0"/>
    <c:plotArea>
      <c:layout>
        <c:manualLayout>
          <c:layoutTarget val="inner"/>
          <c:xMode val="edge"/>
          <c:yMode val="edge"/>
          <c:x val="0.135246958712673"/>
          <c:y val="0.133407104127476"/>
          <c:w val="0.82378474627694998"/>
          <c:h val="0.70202582797470503"/>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lumMod val="75000"/>
                  </a:schemeClr>
                </a:solidFill>
              </a:ln>
              <a:effectLst/>
            </c:spPr>
          </c:marker>
          <c:trendline>
            <c:spPr>
              <a:ln w="19050" cap="rnd">
                <a:solidFill>
                  <a:schemeClr val="accent1"/>
                </a:solidFill>
                <a:prstDash val="sysDot"/>
              </a:ln>
              <a:effectLst/>
            </c:spPr>
            <c:trendlineType val="linear"/>
            <c:forward val="4"/>
            <c:backward val="2"/>
            <c:dispRSqr val="0"/>
            <c:dispEq val="1"/>
            <c:trendlineLbl>
              <c:layout>
                <c:manualLayout>
                  <c:x val="-0.51664710079387599"/>
                  <c:y val="9.16161261609129E-2"/>
                </c:manualLayout>
              </c:layout>
              <c:numFmt formatCode="General" sourceLinked="0"/>
              <c:spPr>
                <a:noFill/>
                <a:ln>
                  <a:noFill/>
                </a:ln>
                <a:effectLst/>
              </c:spPr>
              <c:txPr>
                <a:bodyPr rot="0" vert="horz"/>
                <a:lstStyle/>
                <a:p>
                  <a:pPr>
                    <a:defRPr/>
                  </a:pPr>
                  <a:endParaRPr lang="en-US"/>
                </a:p>
              </c:txPr>
            </c:trendlineLbl>
          </c:trendline>
          <c:xVal>
            <c:numRef>
              <c:f>KAGA!$B$7:$B$4372</c:f>
              <c:numCache>
                <c:formatCode>General</c:formatCode>
                <c:ptCount val="4366"/>
                <c:pt idx="0">
                  <c:v>2006.3956000000001</c:v>
                </c:pt>
                <c:pt idx="1">
                  <c:v>2006.3984</c:v>
                </c:pt>
                <c:pt idx="2">
                  <c:v>2006.4011</c:v>
                </c:pt>
                <c:pt idx="3">
                  <c:v>2006.4038</c:v>
                </c:pt>
                <c:pt idx="4">
                  <c:v>2006.4066</c:v>
                </c:pt>
                <c:pt idx="5">
                  <c:v>2006.4093</c:v>
                </c:pt>
                <c:pt idx="6">
                  <c:v>2006.412</c:v>
                </c:pt>
                <c:pt idx="7">
                  <c:v>2006.4148</c:v>
                </c:pt>
                <c:pt idx="8">
                  <c:v>2006.4175</c:v>
                </c:pt>
                <c:pt idx="9">
                  <c:v>2006.4203</c:v>
                </c:pt>
                <c:pt idx="10">
                  <c:v>2006.423</c:v>
                </c:pt>
                <c:pt idx="11">
                  <c:v>2006.4257</c:v>
                </c:pt>
                <c:pt idx="12">
                  <c:v>2006.4285</c:v>
                </c:pt>
                <c:pt idx="13">
                  <c:v>2006.4312</c:v>
                </c:pt>
                <c:pt idx="14">
                  <c:v>2006.4339</c:v>
                </c:pt>
                <c:pt idx="15">
                  <c:v>2006.4367</c:v>
                </c:pt>
                <c:pt idx="16">
                  <c:v>2006.4394</c:v>
                </c:pt>
                <c:pt idx="17">
                  <c:v>2006.4422</c:v>
                </c:pt>
                <c:pt idx="18">
                  <c:v>2006.4449</c:v>
                </c:pt>
                <c:pt idx="19">
                  <c:v>2006.4476</c:v>
                </c:pt>
                <c:pt idx="20">
                  <c:v>2006.4503999999999</c:v>
                </c:pt>
                <c:pt idx="21">
                  <c:v>2006.4530999999999</c:v>
                </c:pt>
                <c:pt idx="22">
                  <c:v>2006.4558999999999</c:v>
                </c:pt>
                <c:pt idx="23">
                  <c:v>2006.4585999999999</c:v>
                </c:pt>
                <c:pt idx="24">
                  <c:v>2006.4612999999999</c:v>
                </c:pt>
                <c:pt idx="25">
                  <c:v>2006.4640999999999</c:v>
                </c:pt>
                <c:pt idx="26">
                  <c:v>2006.4667999999999</c:v>
                </c:pt>
                <c:pt idx="27">
                  <c:v>2006.4694999999999</c:v>
                </c:pt>
                <c:pt idx="28">
                  <c:v>2006.4722999999999</c:v>
                </c:pt>
                <c:pt idx="29">
                  <c:v>2006.4749999999999</c:v>
                </c:pt>
                <c:pt idx="30">
                  <c:v>2006.4777999999999</c:v>
                </c:pt>
                <c:pt idx="31">
                  <c:v>2006.4804999999999</c:v>
                </c:pt>
                <c:pt idx="32">
                  <c:v>2006.4831999999999</c:v>
                </c:pt>
                <c:pt idx="33">
                  <c:v>2006.4860000000001</c:v>
                </c:pt>
                <c:pt idx="34">
                  <c:v>2006.4887000000001</c:v>
                </c:pt>
                <c:pt idx="35">
                  <c:v>2006.4914000000001</c:v>
                </c:pt>
                <c:pt idx="36">
                  <c:v>2006.4942000000001</c:v>
                </c:pt>
                <c:pt idx="37">
                  <c:v>2006.4969000000001</c:v>
                </c:pt>
                <c:pt idx="38">
                  <c:v>2006.4997000000001</c:v>
                </c:pt>
                <c:pt idx="39">
                  <c:v>2006.5024000000001</c:v>
                </c:pt>
                <c:pt idx="40">
                  <c:v>2006.5051000000001</c:v>
                </c:pt>
                <c:pt idx="41">
                  <c:v>2006.5079000000001</c:v>
                </c:pt>
                <c:pt idx="42">
                  <c:v>2006.5106000000001</c:v>
                </c:pt>
                <c:pt idx="43">
                  <c:v>2006.5133000000001</c:v>
                </c:pt>
                <c:pt idx="44">
                  <c:v>2006.5161000000001</c:v>
                </c:pt>
                <c:pt idx="45">
                  <c:v>2006.5188000000001</c:v>
                </c:pt>
                <c:pt idx="46">
                  <c:v>2006.5216</c:v>
                </c:pt>
                <c:pt idx="47">
                  <c:v>2006.5243</c:v>
                </c:pt>
                <c:pt idx="48">
                  <c:v>2006.527</c:v>
                </c:pt>
                <c:pt idx="49">
                  <c:v>2006.5298</c:v>
                </c:pt>
                <c:pt idx="50">
                  <c:v>2006.5325</c:v>
                </c:pt>
                <c:pt idx="51">
                  <c:v>2006.5352</c:v>
                </c:pt>
                <c:pt idx="52">
                  <c:v>2006.538</c:v>
                </c:pt>
                <c:pt idx="53">
                  <c:v>2006.5407</c:v>
                </c:pt>
                <c:pt idx="54">
                  <c:v>2006.5435</c:v>
                </c:pt>
                <c:pt idx="55">
                  <c:v>2006.5462</c:v>
                </c:pt>
                <c:pt idx="56">
                  <c:v>2006.5489</c:v>
                </c:pt>
                <c:pt idx="57">
                  <c:v>2006.5517</c:v>
                </c:pt>
                <c:pt idx="58">
                  <c:v>2006.5544</c:v>
                </c:pt>
                <c:pt idx="59">
                  <c:v>2006.5572</c:v>
                </c:pt>
                <c:pt idx="60">
                  <c:v>2006.5599</c:v>
                </c:pt>
                <c:pt idx="61">
                  <c:v>2006.5626</c:v>
                </c:pt>
                <c:pt idx="62">
                  <c:v>2006.5654</c:v>
                </c:pt>
                <c:pt idx="63">
                  <c:v>2006.5681</c:v>
                </c:pt>
                <c:pt idx="64">
                  <c:v>2006.5708</c:v>
                </c:pt>
                <c:pt idx="65">
                  <c:v>2006.5735999999999</c:v>
                </c:pt>
                <c:pt idx="66">
                  <c:v>2006.5762999999999</c:v>
                </c:pt>
                <c:pt idx="67">
                  <c:v>2006.5790999999999</c:v>
                </c:pt>
                <c:pt idx="68">
                  <c:v>2006.5817999999999</c:v>
                </c:pt>
                <c:pt idx="69">
                  <c:v>2006.5844999999999</c:v>
                </c:pt>
                <c:pt idx="70">
                  <c:v>2006.5872999999999</c:v>
                </c:pt>
                <c:pt idx="71">
                  <c:v>2006.59</c:v>
                </c:pt>
                <c:pt idx="72">
                  <c:v>2006.5926999999999</c:v>
                </c:pt>
                <c:pt idx="73">
                  <c:v>2006.5954999999999</c:v>
                </c:pt>
                <c:pt idx="74">
                  <c:v>2006.5981999999999</c:v>
                </c:pt>
                <c:pt idx="75">
                  <c:v>2006.6010000000001</c:v>
                </c:pt>
                <c:pt idx="76">
                  <c:v>2006.6036999999999</c:v>
                </c:pt>
                <c:pt idx="77">
                  <c:v>2006.6063999999999</c:v>
                </c:pt>
                <c:pt idx="78">
                  <c:v>2006.6092000000001</c:v>
                </c:pt>
                <c:pt idx="79">
                  <c:v>2006.6119000000001</c:v>
                </c:pt>
                <c:pt idx="80">
                  <c:v>2006.6146000000001</c:v>
                </c:pt>
                <c:pt idx="81">
                  <c:v>2006.6174000000001</c:v>
                </c:pt>
                <c:pt idx="82">
                  <c:v>2006.6201000000001</c:v>
                </c:pt>
                <c:pt idx="83">
                  <c:v>2006.6229000000001</c:v>
                </c:pt>
                <c:pt idx="84">
                  <c:v>2006.6256000000001</c:v>
                </c:pt>
                <c:pt idx="85">
                  <c:v>2006.6283000000001</c:v>
                </c:pt>
                <c:pt idx="86">
                  <c:v>2006.6311000000001</c:v>
                </c:pt>
                <c:pt idx="87">
                  <c:v>2006.6338000000001</c:v>
                </c:pt>
                <c:pt idx="88">
                  <c:v>2006.6366</c:v>
                </c:pt>
                <c:pt idx="89">
                  <c:v>2006.6393</c:v>
                </c:pt>
                <c:pt idx="90">
                  <c:v>2006.6420000000001</c:v>
                </c:pt>
                <c:pt idx="91">
                  <c:v>2006.6448</c:v>
                </c:pt>
                <c:pt idx="92">
                  <c:v>2006.6475</c:v>
                </c:pt>
                <c:pt idx="93">
                  <c:v>2006.6502</c:v>
                </c:pt>
                <c:pt idx="94">
                  <c:v>2006.653</c:v>
                </c:pt>
                <c:pt idx="95">
                  <c:v>2006.6557</c:v>
                </c:pt>
                <c:pt idx="96">
                  <c:v>2006.6585</c:v>
                </c:pt>
                <c:pt idx="97">
                  <c:v>2006.6612</c:v>
                </c:pt>
                <c:pt idx="98">
                  <c:v>2007.3593000000001</c:v>
                </c:pt>
                <c:pt idx="99">
                  <c:v>2007.3621000000001</c:v>
                </c:pt>
                <c:pt idx="100">
                  <c:v>2007.3648000000001</c:v>
                </c:pt>
                <c:pt idx="101">
                  <c:v>2007.3676</c:v>
                </c:pt>
                <c:pt idx="102">
                  <c:v>2007.3703</c:v>
                </c:pt>
                <c:pt idx="103">
                  <c:v>2007.373</c:v>
                </c:pt>
                <c:pt idx="104">
                  <c:v>2007.3758</c:v>
                </c:pt>
                <c:pt idx="105">
                  <c:v>2007.3785</c:v>
                </c:pt>
                <c:pt idx="106">
                  <c:v>2007.3812</c:v>
                </c:pt>
                <c:pt idx="107">
                  <c:v>2007.384</c:v>
                </c:pt>
                <c:pt idx="108">
                  <c:v>2007.3867</c:v>
                </c:pt>
                <c:pt idx="109">
                  <c:v>2007.3895</c:v>
                </c:pt>
                <c:pt idx="110">
                  <c:v>2007.3922</c:v>
                </c:pt>
                <c:pt idx="111">
                  <c:v>2007.3949</c:v>
                </c:pt>
                <c:pt idx="112">
                  <c:v>2007.3977</c:v>
                </c:pt>
                <c:pt idx="113">
                  <c:v>2007.4004</c:v>
                </c:pt>
                <c:pt idx="114">
                  <c:v>2007.4031</c:v>
                </c:pt>
                <c:pt idx="115">
                  <c:v>2007.4059</c:v>
                </c:pt>
                <c:pt idx="116">
                  <c:v>2007.4086</c:v>
                </c:pt>
                <c:pt idx="117">
                  <c:v>2007.4114</c:v>
                </c:pt>
                <c:pt idx="118">
                  <c:v>2007.4141</c:v>
                </c:pt>
                <c:pt idx="119">
                  <c:v>2007.4168</c:v>
                </c:pt>
                <c:pt idx="120">
                  <c:v>2007.4195999999999</c:v>
                </c:pt>
                <c:pt idx="121">
                  <c:v>2007.4223</c:v>
                </c:pt>
                <c:pt idx="122">
                  <c:v>2007.4250999999999</c:v>
                </c:pt>
                <c:pt idx="123">
                  <c:v>2007.4277999999999</c:v>
                </c:pt>
                <c:pt idx="124">
                  <c:v>2007.4304999999999</c:v>
                </c:pt>
                <c:pt idx="125">
                  <c:v>2007.4332999999999</c:v>
                </c:pt>
                <c:pt idx="126">
                  <c:v>2007.4359999999999</c:v>
                </c:pt>
                <c:pt idx="127">
                  <c:v>2007.4386999999999</c:v>
                </c:pt>
                <c:pt idx="128">
                  <c:v>2007.4414999999999</c:v>
                </c:pt>
                <c:pt idx="129">
                  <c:v>2007.4441999999999</c:v>
                </c:pt>
                <c:pt idx="130">
                  <c:v>2007.4469999999999</c:v>
                </c:pt>
                <c:pt idx="131">
                  <c:v>2007.4496999999999</c:v>
                </c:pt>
                <c:pt idx="132">
                  <c:v>2007.4523999999999</c:v>
                </c:pt>
                <c:pt idx="133">
                  <c:v>2007.4552000000001</c:v>
                </c:pt>
                <c:pt idx="134">
                  <c:v>2007.4579000000001</c:v>
                </c:pt>
                <c:pt idx="135">
                  <c:v>2007.4606000000001</c:v>
                </c:pt>
                <c:pt idx="136">
                  <c:v>2007.4634000000001</c:v>
                </c:pt>
                <c:pt idx="137">
                  <c:v>2007.4661000000001</c:v>
                </c:pt>
                <c:pt idx="138">
                  <c:v>2007.4689000000001</c:v>
                </c:pt>
                <c:pt idx="139">
                  <c:v>2007.4716000000001</c:v>
                </c:pt>
                <c:pt idx="140">
                  <c:v>2007.4743000000001</c:v>
                </c:pt>
                <c:pt idx="141">
                  <c:v>2007.4771000000001</c:v>
                </c:pt>
                <c:pt idx="142">
                  <c:v>2007.4798000000001</c:v>
                </c:pt>
                <c:pt idx="143">
                  <c:v>2007.4825000000001</c:v>
                </c:pt>
                <c:pt idx="144">
                  <c:v>2007.4853000000001</c:v>
                </c:pt>
                <c:pt idx="145">
                  <c:v>2007.4880000000001</c:v>
                </c:pt>
                <c:pt idx="146">
                  <c:v>2007.4908</c:v>
                </c:pt>
                <c:pt idx="147">
                  <c:v>2007.4935</c:v>
                </c:pt>
                <c:pt idx="148">
                  <c:v>2007.4962</c:v>
                </c:pt>
                <c:pt idx="149">
                  <c:v>2007.499</c:v>
                </c:pt>
                <c:pt idx="150">
                  <c:v>2007.5017</c:v>
                </c:pt>
                <c:pt idx="151">
                  <c:v>2007.5044</c:v>
                </c:pt>
                <c:pt idx="152">
                  <c:v>2007.5072</c:v>
                </c:pt>
                <c:pt idx="153">
                  <c:v>2007.5099</c:v>
                </c:pt>
                <c:pt idx="154">
                  <c:v>2007.5127</c:v>
                </c:pt>
                <c:pt idx="155">
                  <c:v>2007.5154</c:v>
                </c:pt>
                <c:pt idx="156">
                  <c:v>2007.5181</c:v>
                </c:pt>
                <c:pt idx="157">
                  <c:v>2007.5209</c:v>
                </c:pt>
                <c:pt idx="158">
                  <c:v>2007.5236</c:v>
                </c:pt>
                <c:pt idx="159">
                  <c:v>2007.5264</c:v>
                </c:pt>
                <c:pt idx="160">
                  <c:v>2007.5291</c:v>
                </c:pt>
                <c:pt idx="161">
                  <c:v>2007.5318</c:v>
                </c:pt>
                <c:pt idx="162">
                  <c:v>2007.5346</c:v>
                </c:pt>
                <c:pt idx="163">
                  <c:v>2007.5373</c:v>
                </c:pt>
                <c:pt idx="164">
                  <c:v>2007.54</c:v>
                </c:pt>
                <c:pt idx="165">
                  <c:v>2007.5427999999999</c:v>
                </c:pt>
                <c:pt idx="166">
                  <c:v>2007.5454999999999</c:v>
                </c:pt>
                <c:pt idx="167">
                  <c:v>2007.5482999999999</c:v>
                </c:pt>
                <c:pt idx="168">
                  <c:v>2007.5509999999999</c:v>
                </c:pt>
                <c:pt idx="169">
                  <c:v>2007.5536999999999</c:v>
                </c:pt>
                <c:pt idx="170">
                  <c:v>2007.5564999999999</c:v>
                </c:pt>
                <c:pt idx="171">
                  <c:v>2007.5591999999999</c:v>
                </c:pt>
                <c:pt idx="172">
                  <c:v>2007.5618999999999</c:v>
                </c:pt>
                <c:pt idx="173">
                  <c:v>2007.5646999999999</c:v>
                </c:pt>
                <c:pt idx="174">
                  <c:v>2007.5673999999999</c:v>
                </c:pt>
                <c:pt idx="175">
                  <c:v>2007.5702000000001</c:v>
                </c:pt>
                <c:pt idx="176">
                  <c:v>2007.5728999999999</c:v>
                </c:pt>
                <c:pt idx="177">
                  <c:v>2007.5755999999999</c:v>
                </c:pt>
                <c:pt idx="178">
                  <c:v>2007.5784000000001</c:v>
                </c:pt>
                <c:pt idx="179">
                  <c:v>2007.5811000000001</c:v>
                </c:pt>
                <c:pt idx="180">
                  <c:v>2007.5838000000001</c:v>
                </c:pt>
                <c:pt idx="181">
                  <c:v>2007.5921000000001</c:v>
                </c:pt>
                <c:pt idx="182">
                  <c:v>2007.5948000000001</c:v>
                </c:pt>
                <c:pt idx="183">
                  <c:v>2007.5975000000001</c:v>
                </c:pt>
                <c:pt idx="184">
                  <c:v>2007.6003000000001</c:v>
                </c:pt>
                <c:pt idx="185">
                  <c:v>2007.6085</c:v>
                </c:pt>
                <c:pt idx="186">
                  <c:v>2007.6112000000001</c:v>
                </c:pt>
                <c:pt idx="187">
                  <c:v>2007.614</c:v>
                </c:pt>
                <c:pt idx="188">
                  <c:v>2007.6167</c:v>
                </c:pt>
                <c:pt idx="189">
                  <c:v>2007.6194</c:v>
                </c:pt>
                <c:pt idx="190">
                  <c:v>2007.6222</c:v>
                </c:pt>
                <c:pt idx="191">
                  <c:v>2007.6249</c:v>
                </c:pt>
                <c:pt idx="192">
                  <c:v>2007.6277</c:v>
                </c:pt>
                <c:pt idx="193">
                  <c:v>2007.6304</c:v>
                </c:pt>
                <c:pt idx="194">
                  <c:v>2007.6331</c:v>
                </c:pt>
                <c:pt idx="195">
                  <c:v>2007.6359</c:v>
                </c:pt>
                <c:pt idx="196">
                  <c:v>2007.6386</c:v>
                </c:pt>
                <c:pt idx="197">
                  <c:v>2007.6413</c:v>
                </c:pt>
                <c:pt idx="198">
                  <c:v>2007.6441</c:v>
                </c:pt>
                <c:pt idx="199">
                  <c:v>2007.6468</c:v>
                </c:pt>
                <c:pt idx="200">
                  <c:v>2007.6496</c:v>
                </c:pt>
                <c:pt idx="201">
                  <c:v>2007.6523</c:v>
                </c:pt>
                <c:pt idx="202">
                  <c:v>2007.655</c:v>
                </c:pt>
                <c:pt idx="203">
                  <c:v>2007.6578</c:v>
                </c:pt>
                <c:pt idx="204">
                  <c:v>2007.6605</c:v>
                </c:pt>
                <c:pt idx="205">
                  <c:v>2007.6632</c:v>
                </c:pt>
                <c:pt idx="206">
                  <c:v>2007.6659999999999</c:v>
                </c:pt>
                <c:pt idx="207">
                  <c:v>2007.6686999999999</c:v>
                </c:pt>
                <c:pt idx="208">
                  <c:v>2007.6714999999999</c:v>
                </c:pt>
                <c:pt idx="209">
                  <c:v>2007.6741999999999</c:v>
                </c:pt>
                <c:pt idx="210">
                  <c:v>2007.6768999999999</c:v>
                </c:pt>
                <c:pt idx="211">
                  <c:v>2007.6796999999999</c:v>
                </c:pt>
                <c:pt idx="212">
                  <c:v>2007.6823999999999</c:v>
                </c:pt>
                <c:pt idx="213">
                  <c:v>2007.6850999999999</c:v>
                </c:pt>
                <c:pt idx="214">
                  <c:v>2007.6878999999999</c:v>
                </c:pt>
                <c:pt idx="215">
                  <c:v>2007.6905999999999</c:v>
                </c:pt>
                <c:pt idx="216">
                  <c:v>2007.6934000000001</c:v>
                </c:pt>
                <c:pt idx="217">
                  <c:v>2007.6960999999999</c:v>
                </c:pt>
                <c:pt idx="218">
                  <c:v>2007.6987999999999</c:v>
                </c:pt>
                <c:pt idx="219">
                  <c:v>2007.7016000000001</c:v>
                </c:pt>
                <c:pt idx="220">
                  <c:v>2007.7043000000001</c:v>
                </c:pt>
                <c:pt idx="221">
                  <c:v>2007.7070000000001</c:v>
                </c:pt>
                <c:pt idx="222">
                  <c:v>2007.7098000000001</c:v>
                </c:pt>
                <c:pt idx="223">
                  <c:v>2007.7125000000001</c:v>
                </c:pt>
                <c:pt idx="224">
                  <c:v>2007.7153000000001</c:v>
                </c:pt>
                <c:pt idx="225">
                  <c:v>2007.7180000000001</c:v>
                </c:pt>
                <c:pt idx="226">
                  <c:v>2007.7207000000001</c:v>
                </c:pt>
                <c:pt idx="227">
                  <c:v>2007.7235000000001</c:v>
                </c:pt>
                <c:pt idx="228">
                  <c:v>2007.7262000000001</c:v>
                </c:pt>
                <c:pt idx="229">
                  <c:v>2007.729</c:v>
                </c:pt>
                <c:pt idx="230">
                  <c:v>2007.7317</c:v>
                </c:pt>
                <c:pt idx="231">
                  <c:v>2007.7344000000001</c:v>
                </c:pt>
                <c:pt idx="232">
                  <c:v>2007.7372</c:v>
                </c:pt>
                <c:pt idx="233">
                  <c:v>2007.7399</c:v>
                </c:pt>
                <c:pt idx="234">
                  <c:v>2007.7426</c:v>
                </c:pt>
                <c:pt idx="235">
                  <c:v>2007.7454</c:v>
                </c:pt>
                <c:pt idx="236">
                  <c:v>2007.7481</c:v>
                </c:pt>
                <c:pt idx="237">
                  <c:v>2007.7509</c:v>
                </c:pt>
                <c:pt idx="238">
                  <c:v>2007.7536</c:v>
                </c:pt>
                <c:pt idx="239">
                  <c:v>2007.7563</c:v>
                </c:pt>
                <c:pt idx="240">
                  <c:v>2007.7591</c:v>
                </c:pt>
                <c:pt idx="241">
                  <c:v>2007.7618</c:v>
                </c:pt>
                <c:pt idx="242">
                  <c:v>2007.7645</c:v>
                </c:pt>
                <c:pt idx="243">
                  <c:v>2007.7673</c:v>
                </c:pt>
                <c:pt idx="244">
                  <c:v>2007.77</c:v>
                </c:pt>
                <c:pt idx="245">
                  <c:v>2007.7728</c:v>
                </c:pt>
                <c:pt idx="246">
                  <c:v>2007.7755</c:v>
                </c:pt>
                <c:pt idx="247">
                  <c:v>2007.7782</c:v>
                </c:pt>
                <c:pt idx="248">
                  <c:v>2007.7809999999999</c:v>
                </c:pt>
                <c:pt idx="249">
                  <c:v>2007.7837</c:v>
                </c:pt>
                <c:pt idx="250">
                  <c:v>2007.7864</c:v>
                </c:pt>
                <c:pt idx="251">
                  <c:v>2007.7891999999999</c:v>
                </c:pt>
                <c:pt idx="252">
                  <c:v>2007.7918999999999</c:v>
                </c:pt>
                <c:pt idx="253">
                  <c:v>2007.7946999999999</c:v>
                </c:pt>
                <c:pt idx="254">
                  <c:v>2007.7973999999999</c:v>
                </c:pt>
                <c:pt idx="255">
                  <c:v>2007.8000999999999</c:v>
                </c:pt>
                <c:pt idx="256">
                  <c:v>2007.8028999999999</c:v>
                </c:pt>
                <c:pt idx="257">
                  <c:v>2007.8055999999999</c:v>
                </c:pt>
                <c:pt idx="258">
                  <c:v>2007.8083999999999</c:v>
                </c:pt>
                <c:pt idx="259">
                  <c:v>2007.8110999999999</c:v>
                </c:pt>
                <c:pt idx="260">
                  <c:v>2007.8137999999999</c:v>
                </c:pt>
                <c:pt idx="261">
                  <c:v>2007.8166000000001</c:v>
                </c:pt>
                <c:pt idx="262">
                  <c:v>2007.8193000000001</c:v>
                </c:pt>
                <c:pt idx="263">
                  <c:v>2007.8219999999999</c:v>
                </c:pt>
                <c:pt idx="264">
                  <c:v>2007.8248000000001</c:v>
                </c:pt>
                <c:pt idx="265">
                  <c:v>2007.8275000000001</c:v>
                </c:pt>
                <c:pt idx="266">
                  <c:v>2007.8303000000001</c:v>
                </c:pt>
                <c:pt idx="267">
                  <c:v>2007.8330000000001</c:v>
                </c:pt>
                <c:pt idx="268">
                  <c:v>2007.8357000000001</c:v>
                </c:pt>
                <c:pt idx="269">
                  <c:v>2007.8385000000001</c:v>
                </c:pt>
                <c:pt idx="270">
                  <c:v>2007.8412000000001</c:v>
                </c:pt>
                <c:pt idx="271">
                  <c:v>2007.8439000000001</c:v>
                </c:pt>
                <c:pt idx="272">
                  <c:v>2007.8467000000001</c:v>
                </c:pt>
                <c:pt idx="273">
                  <c:v>2007.8494000000001</c:v>
                </c:pt>
                <c:pt idx="274">
                  <c:v>2007.8522</c:v>
                </c:pt>
                <c:pt idx="275">
                  <c:v>2007.8549</c:v>
                </c:pt>
                <c:pt idx="276">
                  <c:v>2007.8576</c:v>
                </c:pt>
                <c:pt idx="277">
                  <c:v>2007.8604</c:v>
                </c:pt>
                <c:pt idx="278">
                  <c:v>2007.8631</c:v>
                </c:pt>
                <c:pt idx="279">
                  <c:v>2007.8658</c:v>
                </c:pt>
                <c:pt idx="280">
                  <c:v>2007.8686</c:v>
                </c:pt>
                <c:pt idx="281">
                  <c:v>2007.8713</c:v>
                </c:pt>
                <c:pt idx="282">
                  <c:v>2007.8741</c:v>
                </c:pt>
                <c:pt idx="283">
                  <c:v>2007.8768</c:v>
                </c:pt>
                <c:pt idx="284">
                  <c:v>2007.8795</c:v>
                </c:pt>
                <c:pt idx="285">
                  <c:v>2007.8823</c:v>
                </c:pt>
                <c:pt idx="286">
                  <c:v>2007.885</c:v>
                </c:pt>
                <c:pt idx="287">
                  <c:v>2007.8877</c:v>
                </c:pt>
                <c:pt idx="288">
                  <c:v>2007.8905</c:v>
                </c:pt>
                <c:pt idx="289">
                  <c:v>2007.8932</c:v>
                </c:pt>
                <c:pt idx="290">
                  <c:v>2007.896</c:v>
                </c:pt>
                <c:pt idx="291">
                  <c:v>2007.8987</c:v>
                </c:pt>
                <c:pt idx="292">
                  <c:v>2007.9014</c:v>
                </c:pt>
                <c:pt idx="293">
                  <c:v>2007.9041999999999</c:v>
                </c:pt>
                <c:pt idx="294">
                  <c:v>2007.9069</c:v>
                </c:pt>
                <c:pt idx="295">
                  <c:v>2007.9096999999999</c:v>
                </c:pt>
                <c:pt idx="296">
                  <c:v>2007.9123999999999</c:v>
                </c:pt>
                <c:pt idx="297">
                  <c:v>2007.9150999999999</c:v>
                </c:pt>
                <c:pt idx="298">
                  <c:v>2007.9178999999999</c:v>
                </c:pt>
                <c:pt idx="299">
                  <c:v>2007.9205999999999</c:v>
                </c:pt>
                <c:pt idx="300">
                  <c:v>2007.9232999999999</c:v>
                </c:pt>
                <c:pt idx="301">
                  <c:v>2007.9260999999999</c:v>
                </c:pt>
                <c:pt idx="302">
                  <c:v>2007.9287999999999</c:v>
                </c:pt>
                <c:pt idx="303">
                  <c:v>2007.9315999999999</c:v>
                </c:pt>
                <c:pt idx="304">
                  <c:v>2007.9342999999999</c:v>
                </c:pt>
                <c:pt idx="305">
                  <c:v>2007.9369999999999</c:v>
                </c:pt>
                <c:pt idx="306">
                  <c:v>2007.9398000000001</c:v>
                </c:pt>
                <c:pt idx="307">
                  <c:v>2007.9425000000001</c:v>
                </c:pt>
                <c:pt idx="308">
                  <c:v>2007.9452000000001</c:v>
                </c:pt>
                <c:pt idx="309">
                  <c:v>2007.9480000000001</c:v>
                </c:pt>
                <c:pt idx="310">
                  <c:v>2007.9507000000001</c:v>
                </c:pt>
                <c:pt idx="311">
                  <c:v>2007.9535000000001</c:v>
                </c:pt>
                <c:pt idx="312">
                  <c:v>2007.9562000000001</c:v>
                </c:pt>
                <c:pt idx="313">
                  <c:v>2007.9589000000001</c:v>
                </c:pt>
                <c:pt idx="314">
                  <c:v>2007.9617000000001</c:v>
                </c:pt>
                <c:pt idx="315">
                  <c:v>2007.9644000000001</c:v>
                </c:pt>
                <c:pt idx="316">
                  <c:v>2007.9671000000001</c:v>
                </c:pt>
                <c:pt idx="317">
                  <c:v>2007.9699000000001</c:v>
                </c:pt>
                <c:pt idx="318">
                  <c:v>2007.9726000000001</c:v>
                </c:pt>
                <c:pt idx="319">
                  <c:v>2007.9754</c:v>
                </c:pt>
                <c:pt idx="320">
                  <c:v>2007.9781</c:v>
                </c:pt>
                <c:pt idx="321">
                  <c:v>2007.9808</c:v>
                </c:pt>
                <c:pt idx="322">
                  <c:v>2007.9836</c:v>
                </c:pt>
                <c:pt idx="323">
                  <c:v>2007.9863</c:v>
                </c:pt>
                <c:pt idx="324">
                  <c:v>2007.989</c:v>
                </c:pt>
                <c:pt idx="325">
                  <c:v>2007.9918</c:v>
                </c:pt>
                <c:pt idx="326">
                  <c:v>2007.9945</c:v>
                </c:pt>
                <c:pt idx="327">
                  <c:v>2007.9973</c:v>
                </c:pt>
                <c:pt idx="328">
                  <c:v>2008</c:v>
                </c:pt>
                <c:pt idx="329">
                  <c:v>2008.0027</c:v>
                </c:pt>
                <c:pt idx="330">
                  <c:v>2008.0055</c:v>
                </c:pt>
                <c:pt idx="331">
                  <c:v>2008.0082</c:v>
                </c:pt>
                <c:pt idx="332">
                  <c:v>2008.011</c:v>
                </c:pt>
                <c:pt idx="333">
                  <c:v>2008.0137</c:v>
                </c:pt>
                <c:pt idx="334">
                  <c:v>2008.0164</c:v>
                </c:pt>
                <c:pt idx="335">
                  <c:v>2008.0192</c:v>
                </c:pt>
                <c:pt idx="336">
                  <c:v>2008.0219</c:v>
                </c:pt>
                <c:pt idx="337">
                  <c:v>2008.0246</c:v>
                </c:pt>
                <c:pt idx="338">
                  <c:v>2008.0273999999999</c:v>
                </c:pt>
                <c:pt idx="339">
                  <c:v>2008.0300999999999</c:v>
                </c:pt>
                <c:pt idx="340">
                  <c:v>2008.0328999999999</c:v>
                </c:pt>
                <c:pt idx="341">
                  <c:v>2008.0355999999999</c:v>
                </c:pt>
                <c:pt idx="342">
                  <c:v>2008.0382999999999</c:v>
                </c:pt>
                <c:pt idx="343">
                  <c:v>2008.0410999999999</c:v>
                </c:pt>
                <c:pt idx="344">
                  <c:v>2008.0437999999999</c:v>
                </c:pt>
                <c:pt idx="345">
                  <c:v>2008.0464999999999</c:v>
                </c:pt>
                <c:pt idx="346">
                  <c:v>2008.0492999999999</c:v>
                </c:pt>
                <c:pt idx="347">
                  <c:v>2008.0519999999999</c:v>
                </c:pt>
                <c:pt idx="348">
                  <c:v>2008.0547999999999</c:v>
                </c:pt>
                <c:pt idx="349">
                  <c:v>2008.0574999999999</c:v>
                </c:pt>
                <c:pt idx="350">
                  <c:v>2008.0601999999999</c:v>
                </c:pt>
                <c:pt idx="351">
                  <c:v>2008.0630000000001</c:v>
                </c:pt>
                <c:pt idx="352">
                  <c:v>2008.0657000000001</c:v>
                </c:pt>
                <c:pt idx="353">
                  <c:v>2008.0684000000001</c:v>
                </c:pt>
                <c:pt idx="354">
                  <c:v>2008.0712000000001</c:v>
                </c:pt>
                <c:pt idx="355">
                  <c:v>2008.0739000000001</c:v>
                </c:pt>
                <c:pt idx="356">
                  <c:v>2008.0767000000001</c:v>
                </c:pt>
                <c:pt idx="357">
                  <c:v>2008.0794000000001</c:v>
                </c:pt>
                <c:pt idx="358">
                  <c:v>2008.0821000000001</c:v>
                </c:pt>
                <c:pt idx="359">
                  <c:v>2008.0849000000001</c:v>
                </c:pt>
                <c:pt idx="360">
                  <c:v>2008.0876000000001</c:v>
                </c:pt>
                <c:pt idx="361">
                  <c:v>2008.0903000000001</c:v>
                </c:pt>
                <c:pt idx="362">
                  <c:v>2008.0931</c:v>
                </c:pt>
                <c:pt idx="363">
                  <c:v>2008.0958000000001</c:v>
                </c:pt>
                <c:pt idx="364">
                  <c:v>2008.0986</c:v>
                </c:pt>
                <c:pt idx="365">
                  <c:v>2008.1013</c:v>
                </c:pt>
                <c:pt idx="366">
                  <c:v>2008.104</c:v>
                </c:pt>
                <c:pt idx="367">
                  <c:v>2008.1068</c:v>
                </c:pt>
                <c:pt idx="368">
                  <c:v>2008.1095</c:v>
                </c:pt>
                <c:pt idx="369">
                  <c:v>2008.1123</c:v>
                </c:pt>
                <c:pt idx="370">
                  <c:v>2008.115</c:v>
                </c:pt>
                <c:pt idx="371">
                  <c:v>2008.1177</c:v>
                </c:pt>
                <c:pt idx="372">
                  <c:v>2008.1205</c:v>
                </c:pt>
                <c:pt idx="373">
                  <c:v>2008.1232</c:v>
                </c:pt>
                <c:pt idx="374">
                  <c:v>2008.1259</c:v>
                </c:pt>
                <c:pt idx="375">
                  <c:v>2008.1287</c:v>
                </c:pt>
                <c:pt idx="376">
                  <c:v>2008.1314</c:v>
                </c:pt>
                <c:pt idx="377">
                  <c:v>2008.1342</c:v>
                </c:pt>
                <c:pt idx="378">
                  <c:v>2008.1369</c:v>
                </c:pt>
                <c:pt idx="379">
                  <c:v>2008.1396</c:v>
                </c:pt>
                <c:pt idx="380">
                  <c:v>2008.1424</c:v>
                </c:pt>
                <c:pt idx="381">
                  <c:v>2008.1451</c:v>
                </c:pt>
                <c:pt idx="382">
                  <c:v>2008.1478</c:v>
                </c:pt>
                <c:pt idx="383">
                  <c:v>2008.1505999999999</c:v>
                </c:pt>
                <c:pt idx="384">
                  <c:v>2008.1532999999999</c:v>
                </c:pt>
                <c:pt idx="385">
                  <c:v>2008.1560999999999</c:v>
                </c:pt>
                <c:pt idx="386">
                  <c:v>2008.1587999999999</c:v>
                </c:pt>
                <c:pt idx="387">
                  <c:v>2008.1614999999999</c:v>
                </c:pt>
                <c:pt idx="388">
                  <c:v>2008.1642999999999</c:v>
                </c:pt>
                <c:pt idx="389">
                  <c:v>2008.1669999999999</c:v>
                </c:pt>
                <c:pt idx="390">
                  <c:v>2008.1696999999999</c:v>
                </c:pt>
                <c:pt idx="391">
                  <c:v>2008.1724999999999</c:v>
                </c:pt>
                <c:pt idx="392">
                  <c:v>2008.1751999999999</c:v>
                </c:pt>
                <c:pt idx="393">
                  <c:v>2008.1780000000001</c:v>
                </c:pt>
                <c:pt idx="394">
                  <c:v>2008.1806999999999</c:v>
                </c:pt>
                <c:pt idx="395">
                  <c:v>2008.1833999999999</c:v>
                </c:pt>
                <c:pt idx="396">
                  <c:v>2008.1862000000001</c:v>
                </c:pt>
                <c:pt idx="397">
                  <c:v>2008.1889000000001</c:v>
                </c:pt>
                <c:pt idx="398">
                  <c:v>2008.1916000000001</c:v>
                </c:pt>
                <c:pt idx="399">
                  <c:v>2008.1944000000001</c:v>
                </c:pt>
                <c:pt idx="400">
                  <c:v>2008.1971000000001</c:v>
                </c:pt>
                <c:pt idx="401">
                  <c:v>2008.1999000000001</c:v>
                </c:pt>
                <c:pt idx="402">
                  <c:v>2008.2026000000001</c:v>
                </c:pt>
                <c:pt idx="403">
                  <c:v>2008.2053000000001</c:v>
                </c:pt>
                <c:pt idx="404">
                  <c:v>2008.2081000000001</c:v>
                </c:pt>
                <c:pt idx="405">
                  <c:v>2008.2108000000001</c:v>
                </c:pt>
                <c:pt idx="406">
                  <c:v>2008.2136</c:v>
                </c:pt>
                <c:pt idx="407">
                  <c:v>2008.2163</c:v>
                </c:pt>
                <c:pt idx="408">
                  <c:v>2008.2190000000001</c:v>
                </c:pt>
                <c:pt idx="409">
                  <c:v>2008.2218</c:v>
                </c:pt>
                <c:pt idx="410">
                  <c:v>2008.2245</c:v>
                </c:pt>
                <c:pt idx="411">
                  <c:v>2008.2272</c:v>
                </c:pt>
                <c:pt idx="412">
                  <c:v>2008.23</c:v>
                </c:pt>
                <c:pt idx="413">
                  <c:v>2008.2327</c:v>
                </c:pt>
                <c:pt idx="414">
                  <c:v>2008.2355</c:v>
                </c:pt>
                <c:pt idx="415">
                  <c:v>2008.2382</c:v>
                </c:pt>
                <c:pt idx="416">
                  <c:v>2008.2409</c:v>
                </c:pt>
                <c:pt idx="417">
                  <c:v>2008.2437</c:v>
                </c:pt>
                <c:pt idx="418">
                  <c:v>2008.2464</c:v>
                </c:pt>
                <c:pt idx="419">
                  <c:v>2008.2491</c:v>
                </c:pt>
                <c:pt idx="420">
                  <c:v>2008.2519</c:v>
                </c:pt>
                <c:pt idx="421">
                  <c:v>2008.2546</c:v>
                </c:pt>
                <c:pt idx="422">
                  <c:v>2008.2574</c:v>
                </c:pt>
                <c:pt idx="423">
                  <c:v>2008.2601</c:v>
                </c:pt>
                <c:pt idx="424">
                  <c:v>2008.2628</c:v>
                </c:pt>
                <c:pt idx="425">
                  <c:v>2008.2655999999999</c:v>
                </c:pt>
                <c:pt idx="426">
                  <c:v>2008.2683</c:v>
                </c:pt>
                <c:pt idx="427">
                  <c:v>2008.271</c:v>
                </c:pt>
                <c:pt idx="428">
                  <c:v>2008.2737999999999</c:v>
                </c:pt>
                <c:pt idx="429">
                  <c:v>2008.2764999999999</c:v>
                </c:pt>
                <c:pt idx="430">
                  <c:v>2008.2792999999999</c:v>
                </c:pt>
                <c:pt idx="431">
                  <c:v>2008.2819999999999</c:v>
                </c:pt>
                <c:pt idx="432">
                  <c:v>2008.2846999999999</c:v>
                </c:pt>
                <c:pt idx="433">
                  <c:v>2008.2874999999999</c:v>
                </c:pt>
                <c:pt idx="434">
                  <c:v>2008.2901999999999</c:v>
                </c:pt>
                <c:pt idx="435">
                  <c:v>2008.2929999999999</c:v>
                </c:pt>
                <c:pt idx="436">
                  <c:v>2008.2956999999999</c:v>
                </c:pt>
                <c:pt idx="437">
                  <c:v>2008.2983999999999</c:v>
                </c:pt>
                <c:pt idx="438">
                  <c:v>2008.3012000000001</c:v>
                </c:pt>
                <c:pt idx="439">
                  <c:v>2008.3039000000001</c:v>
                </c:pt>
                <c:pt idx="440">
                  <c:v>2008.3065999999999</c:v>
                </c:pt>
                <c:pt idx="441">
                  <c:v>2008.3094000000001</c:v>
                </c:pt>
                <c:pt idx="442">
                  <c:v>2008.3121000000001</c:v>
                </c:pt>
                <c:pt idx="443">
                  <c:v>2008.3149000000001</c:v>
                </c:pt>
                <c:pt idx="444">
                  <c:v>2008.3176000000001</c:v>
                </c:pt>
                <c:pt idx="445">
                  <c:v>2008.3203000000001</c:v>
                </c:pt>
                <c:pt idx="446">
                  <c:v>2008.3231000000001</c:v>
                </c:pt>
                <c:pt idx="447">
                  <c:v>2008.3258000000001</c:v>
                </c:pt>
                <c:pt idx="448">
                  <c:v>2008.3285000000001</c:v>
                </c:pt>
                <c:pt idx="449">
                  <c:v>2008.3313000000001</c:v>
                </c:pt>
                <c:pt idx="450">
                  <c:v>2008.3340000000001</c:v>
                </c:pt>
                <c:pt idx="451">
                  <c:v>2008.3368</c:v>
                </c:pt>
                <c:pt idx="452">
                  <c:v>2008.3395</c:v>
                </c:pt>
                <c:pt idx="453">
                  <c:v>2008.3422</c:v>
                </c:pt>
                <c:pt idx="454">
                  <c:v>2008.345</c:v>
                </c:pt>
                <c:pt idx="455">
                  <c:v>2008.3477</c:v>
                </c:pt>
                <c:pt idx="456">
                  <c:v>2008.3504</c:v>
                </c:pt>
                <c:pt idx="457">
                  <c:v>2008.3532</c:v>
                </c:pt>
                <c:pt idx="458">
                  <c:v>2008.3559</c:v>
                </c:pt>
                <c:pt idx="459">
                  <c:v>2008.3587</c:v>
                </c:pt>
                <c:pt idx="460">
                  <c:v>2008.3614</c:v>
                </c:pt>
                <c:pt idx="461">
                  <c:v>2008.3641</c:v>
                </c:pt>
                <c:pt idx="462">
                  <c:v>2008.3669</c:v>
                </c:pt>
                <c:pt idx="463">
                  <c:v>2008.3696</c:v>
                </c:pt>
                <c:pt idx="464">
                  <c:v>2008.3723</c:v>
                </c:pt>
                <c:pt idx="465">
                  <c:v>2008.3751</c:v>
                </c:pt>
                <c:pt idx="466">
                  <c:v>2008.3778</c:v>
                </c:pt>
                <c:pt idx="467">
                  <c:v>2008.3806</c:v>
                </c:pt>
                <c:pt idx="468">
                  <c:v>2008.3833</c:v>
                </c:pt>
                <c:pt idx="469">
                  <c:v>2008.386</c:v>
                </c:pt>
                <c:pt idx="470">
                  <c:v>2008.3887999999999</c:v>
                </c:pt>
                <c:pt idx="471">
                  <c:v>2008.3915</c:v>
                </c:pt>
                <c:pt idx="472">
                  <c:v>2008.3942999999999</c:v>
                </c:pt>
                <c:pt idx="473">
                  <c:v>2008.3969999999999</c:v>
                </c:pt>
                <c:pt idx="474">
                  <c:v>2008.3996999999999</c:v>
                </c:pt>
                <c:pt idx="475">
                  <c:v>2008.4024999999999</c:v>
                </c:pt>
                <c:pt idx="476">
                  <c:v>2008.4051999999999</c:v>
                </c:pt>
                <c:pt idx="477">
                  <c:v>2008.4078999999999</c:v>
                </c:pt>
                <c:pt idx="478">
                  <c:v>2008.4106999999999</c:v>
                </c:pt>
                <c:pt idx="479">
                  <c:v>2008.4133999999999</c:v>
                </c:pt>
                <c:pt idx="480">
                  <c:v>2008.4161999999999</c:v>
                </c:pt>
                <c:pt idx="481">
                  <c:v>2008.4188999999999</c:v>
                </c:pt>
                <c:pt idx="482">
                  <c:v>2008.4215999999999</c:v>
                </c:pt>
                <c:pt idx="483">
                  <c:v>2008.4244000000001</c:v>
                </c:pt>
                <c:pt idx="484">
                  <c:v>2008.4271000000001</c:v>
                </c:pt>
                <c:pt idx="485">
                  <c:v>2008.4297999999999</c:v>
                </c:pt>
                <c:pt idx="486">
                  <c:v>2008.4326000000001</c:v>
                </c:pt>
                <c:pt idx="487">
                  <c:v>2008.4353000000001</c:v>
                </c:pt>
                <c:pt idx="488">
                  <c:v>2008.4381000000001</c:v>
                </c:pt>
                <c:pt idx="489">
                  <c:v>2008.4408000000001</c:v>
                </c:pt>
                <c:pt idx="490">
                  <c:v>2008.4435000000001</c:v>
                </c:pt>
                <c:pt idx="491">
                  <c:v>2008.4463000000001</c:v>
                </c:pt>
                <c:pt idx="492">
                  <c:v>2008.4490000000001</c:v>
                </c:pt>
                <c:pt idx="493">
                  <c:v>2008.4517000000001</c:v>
                </c:pt>
                <c:pt idx="494">
                  <c:v>2008.4545000000001</c:v>
                </c:pt>
                <c:pt idx="495">
                  <c:v>2008.4572000000001</c:v>
                </c:pt>
                <c:pt idx="496">
                  <c:v>2008.46</c:v>
                </c:pt>
                <c:pt idx="497">
                  <c:v>2008.4627</c:v>
                </c:pt>
                <c:pt idx="498">
                  <c:v>2008.4654</c:v>
                </c:pt>
                <c:pt idx="499">
                  <c:v>2008.4682</c:v>
                </c:pt>
                <c:pt idx="500">
                  <c:v>2008.4709</c:v>
                </c:pt>
                <c:pt idx="501">
                  <c:v>2008.4736</c:v>
                </c:pt>
                <c:pt idx="502">
                  <c:v>2008.4764</c:v>
                </c:pt>
                <c:pt idx="503">
                  <c:v>2008.4791</c:v>
                </c:pt>
                <c:pt idx="504">
                  <c:v>2008.4819</c:v>
                </c:pt>
                <c:pt idx="505">
                  <c:v>2008.4846</c:v>
                </c:pt>
                <c:pt idx="506">
                  <c:v>2008.4873</c:v>
                </c:pt>
                <c:pt idx="507">
                  <c:v>2008.4901</c:v>
                </c:pt>
                <c:pt idx="508">
                  <c:v>2008.4928</c:v>
                </c:pt>
                <c:pt idx="509">
                  <c:v>2008.4956</c:v>
                </c:pt>
                <c:pt idx="510">
                  <c:v>2008.4983</c:v>
                </c:pt>
                <c:pt idx="511">
                  <c:v>2008.501</c:v>
                </c:pt>
                <c:pt idx="512">
                  <c:v>2008.5038</c:v>
                </c:pt>
                <c:pt idx="513">
                  <c:v>2008.5065</c:v>
                </c:pt>
                <c:pt idx="514">
                  <c:v>2008.5092</c:v>
                </c:pt>
                <c:pt idx="515">
                  <c:v>2008.5119999999999</c:v>
                </c:pt>
                <c:pt idx="516">
                  <c:v>2008.5146999999999</c:v>
                </c:pt>
                <c:pt idx="517">
                  <c:v>2008.5174999999999</c:v>
                </c:pt>
                <c:pt idx="518">
                  <c:v>2008.5201999999999</c:v>
                </c:pt>
                <c:pt idx="519">
                  <c:v>2008.5228999999999</c:v>
                </c:pt>
                <c:pt idx="520">
                  <c:v>2008.5256999999999</c:v>
                </c:pt>
                <c:pt idx="521">
                  <c:v>2008.5283999999999</c:v>
                </c:pt>
                <c:pt idx="522">
                  <c:v>2008.5310999999999</c:v>
                </c:pt>
                <c:pt idx="523">
                  <c:v>2008.5338999999999</c:v>
                </c:pt>
                <c:pt idx="524">
                  <c:v>2008.5365999999999</c:v>
                </c:pt>
                <c:pt idx="525">
                  <c:v>2008.5393999999999</c:v>
                </c:pt>
                <c:pt idx="526">
                  <c:v>2008.5420999999999</c:v>
                </c:pt>
                <c:pt idx="527">
                  <c:v>2008.5447999999999</c:v>
                </c:pt>
                <c:pt idx="528">
                  <c:v>2008.5476000000001</c:v>
                </c:pt>
                <c:pt idx="529">
                  <c:v>2008.5503000000001</c:v>
                </c:pt>
                <c:pt idx="530">
                  <c:v>2008.5530000000001</c:v>
                </c:pt>
                <c:pt idx="531">
                  <c:v>2008.5558000000001</c:v>
                </c:pt>
                <c:pt idx="532">
                  <c:v>2008.5585000000001</c:v>
                </c:pt>
                <c:pt idx="533">
                  <c:v>2008.5613000000001</c:v>
                </c:pt>
                <c:pt idx="534">
                  <c:v>2008.5640000000001</c:v>
                </c:pt>
                <c:pt idx="535">
                  <c:v>2008.5667000000001</c:v>
                </c:pt>
                <c:pt idx="536">
                  <c:v>2008.5695000000001</c:v>
                </c:pt>
                <c:pt idx="537">
                  <c:v>2008.5722000000001</c:v>
                </c:pt>
                <c:pt idx="538">
                  <c:v>2008.5749000000001</c:v>
                </c:pt>
                <c:pt idx="539">
                  <c:v>2008.5777</c:v>
                </c:pt>
                <c:pt idx="540">
                  <c:v>2008.5804000000001</c:v>
                </c:pt>
                <c:pt idx="541">
                  <c:v>2008.5832</c:v>
                </c:pt>
                <c:pt idx="542">
                  <c:v>2008.5859</c:v>
                </c:pt>
                <c:pt idx="543">
                  <c:v>2008.5886</c:v>
                </c:pt>
                <c:pt idx="544">
                  <c:v>2008.5914</c:v>
                </c:pt>
                <c:pt idx="545">
                  <c:v>2008.5941</c:v>
                </c:pt>
                <c:pt idx="546">
                  <c:v>2008.5969</c:v>
                </c:pt>
                <c:pt idx="547">
                  <c:v>2008.5996</c:v>
                </c:pt>
                <c:pt idx="548">
                  <c:v>2008.6023</c:v>
                </c:pt>
                <c:pt idx="549">
                  <c:v>2008.6051</c:v>
                </c:pt>
                <c:pt idx="550">
                  <c:v>2008.6078</c:v>
                </c:pt>
                <c:pt idx="551">
                  <c:v>2008.6105</c:v>
                </c:pt>
                <c:pt idx="552">
                  <c:v>2008.6133</c:v>
                </c:pt>
                <c:pt idx="553">
                  <c:v>2008.616</c:v>
                </c:pt>
                <c:pt idx="554">
                  <c:v>2008.6188</c:v>
                </c:pt>
                <c:pt idx="555">
                  <c:v>2008.6215</c:v>
                </c:pt>
                <c:pt idx="556">
                  <c:v>2008.6242</c:v>
                </c:pt>
                <c:pt idx="557">
                  <c:v>2008.627</c:v>
                </c:pt>
                <c:pt idx="558">
                  <c:v>2008.6297</c:v>
                </c:pt>
                <c:pt idx="559">
                  <c:v>2008.6324</c:v>
                </c:pt>
                <c:pt idx="560">
                  <c:v>2008.6351999999999</c:v>
                </c:pt>
                <c:pt idx="561">
                  <c:v>2008.6378999999999</c:v>
                </c:pt>
                <c:pt idx="562">
                  <c:v>2008.6406999999999</c:v>
                </c:pt>
                <c:pt idx="563">
                  <c:v>2008.6433999999999</c:v>
                </c:pt>
                <c:pt idx="564">
                  <c:v>2008.6460999999999</c:v>
                </c:pt>
                <c:pt idx="565">
                  <c:v>2008.6488999999999</c:v>
                </c:pt>
                <c:pt idx="566">
                  <c:v>2008.6515999999999</c:v>
                </c:pt>
                <c:pt idx="567">
                  <c:v>2008.6542999999999</c:v>
                </c:pt>
                <c:pt idx="568">
                  <c:v>2008.6570999999999</c:v>
                </c:pt>
                <c:pt idx="569">
                  <c:v>2008.6597999999999</c:v>
                </c:pt>
                <c:pt idx="570">
                  <c:v>2008.6626000000001</c:v>
                </c:pt>
                <c:pt idx="571">
                  <c:v>2008.6652999999999</c:v>
                </c:pt>
                <c:pt idx="572">
                  <c:v>2008.6679999999999</c:v>
                </c:pt>
                <c:pt idx="573">
                  <c:v>2008.6708000000001</c:v>
                </c:pt>
                <c:pt idx="574">
                  <c:v>2008.6735000000001</c:v>
                </c:pt>
                <c:pt idx="575">
                  <c:v>2008.6762000000001</c:v>
                </c:pt>
                <c:pt idx="576">
                  <c:v>2008.6790000000001</c:v>
                </c:pt>
                <c:pt idx="577">
                  <c:v>2008.6817000000001</c:v>
                </c:pt>
                <c:pt idx="578">
                  <c:v>2008.6845000000001</c:v>
                </c:pt>
                <c:pt idx="579">
                  <c:v>2008.6872000000001</c:v>
                </c:pt>
                <c:pt idx="580">
                  <c:v>2008.6899000000001</c:v>
                </c:pt>
                <c:pt idx="581">
                  <c:v>2008.6927000000001</c:v>
                </c:pt>
                <c:pt idx="582">
                  <c:v>2008.6954000000001</c:v>
                </c:pt>
                <c:pt idx="583">
                  <c:v>2008.6982</c:v>
                </c:pt>
                <c:pt idx="584">
                  <c:v>2008.7009</c:v>
                </c:pt>
                <c:pt idx="585">
                  <c:v>2008.7036000000001</c:v>
                </c:pt>
                <c:pt idx="586">
                  <c:v>2008.7064</c:v>
                </c:pt>
                <c:pt idx="587">
                  <c:v>2008.7091</c:v>
                </c:pt>
                <c:pt idx="588">
                  <c:v>2008.7118</c:v>
                </c:pt>
                <c:pt idx="589">
                  <c:v>2008.7146</c:v>
                </c:pt>
                <c:pt idx="590">
                  <c:v>2008.7173</c:v>
                </c:pt>
                <c:pt idx="591">
                  <c:v>2008.7201</c:v>
                </c:pt>
                <c:pt idx="592">
                  <c:v>2008.7228</c:v>
                </c:pt>
                <c:pt idx="593">
                  <c:v>2008.7255</c:v>
                </c:pt>
                <c:pt idx="594">
                  <c:v>2008.7283</c:v>
                </c:pt>
                <c:pt idx="595">
                  <c:v>2008.731</c:v>
                </c:pt>
                <c:pt idx="596">
                  <c:v>2008.7337</c:v>
                </c:pt>
                <c:pt idx="597">
                  <c:v>2008.7365</c:v>
                </c:pt>
                <c:pt idx="598">
                  <c:v>2008.7392</c:v>
                </c:pt>
                <c:pt idx="599">
                  <c:v>2008.742</c:v>
                </c:pt>
                <c:pt idx="600">
                  <c:v>2008.7447</c:v>
                </c:pt>
                <c:pt idx="601">
                  <c:v>2008.7474</c:v>
                </c:pt>
                <c:pt idx="602">
                  <c:v>2008.7501999999999</c:v>
                </c:pt>
                <c:pt idx="603">
                  <c:v>2008.7529</c:v>
                </c:pt>
                <c:pt idx="604">
                  <c:v>2008.7556</c:v>
                </c:pt>
                <c:pt idx="605">
                  <c:v>2008.7583999999999</c:v>
                </c:pt>
                <c:pt idx="606">
                  <c:v>2008.7610999999999</c:v>
                </c:pt>
                <c:pt idx="607">
                  <c:v>2008.7638999999999</c:v>
                </c:pt>
                <c:pt idx="608">
                  <c:v>2008.7665999999999</c:v>
                </c:pt>
                <c:pt idx="609">
                  <c:v>2008.7692999999999</c:v>
                </c:pt>
                <c:pt idx="610">
                  <c:v>2008.7720999999999</c:v>
                </c:pt>
                <c:pt idx="611">
                  <c:v>2008.7747999999999</c:v>
                </c:pt>
                <c:pt idx="612">
                  <c:v>2008.7774999999999</c:v>
                </c:pt>
                <c:pt idx="613">
                  <c:v>2008.7802999999999</c:v>
                </c:pt>
                <c:pt idx="614">
                  <c:v>2008.7829999999999</c:v>
                </c:pt>
                <c:pt idx="615">
                  <c:v>2008.7858000000001</c:v>
                </c:pt>
                <c:pt idx="616">
                  <c:v>2008.7885000000001</c:v>
                </c:pt>
                <c:pt idx="617">
                  <c:v>2008.7911999999999</c:v>
                </c:pt>
                <c:pt idx="618">
                  <c:v>2008.7940000000001</c:v>
                </c:pt>
                <c:pt idx="619">
                  <c:v>2008.7967000000001</c:v>
                </c:pt>
                <c:pt idx="620">
                  <c:v>2008.7995000000001</c:v>
                </c:pt>
                <c:pt idx="621">
                  <c:v>2008.8022000000001</c:v>
                </c:pt>
                <c:pt idx="622">
                  <c:v>2008.8049000000001</c:v>
                </c:pt>
                <c:pt idx="623">
                  <c:v>2008.8077000000001</c:v>
                </c:pt>
                <c:pt idx="624">
                  <c:v>2008.8104000000001</c:v>
                </c:pt>
                <c:pt idx="625">
                  <c:v>2008.8131000000001</c:v>
                </c:pt>
                <c:pt idx="626">
                  <c:v>2008.8159000000001</c:v>
                </c:pt>
                <c:pt idx="627">
                  <c:v>2008.8186000000001</c:v>
                </c:pt>
                <c:pt idx="628">
                  <c:v>2008.8214</c:v>
                </c:pt>
                <c:pt idx="629">
                  <c:v>2008.8241</c:v>
                </c:pt>
                <c:pt idx="630">
                  <c:v>2008.8268</c:v>
                </c:pt>
                <c:pt idx="631">
                  <c:v>2008.8296</c:v>
                </c:pt>
                <c:pt idx="632">
                  <c:v>2008.8323</c:v>
                </c:pt>
                <c:pt idx="633">
                  <c:v>2008.835</c:v>
                </c:pt>
                <c:pt idx="634">
                  <c:v>2008.8378</c:v>
                </c:pt>
                <c:pt idx="635">
                  <c:v>2008.8405</c:v>
                </c:pt>
                <c:pt idx="636">
                  <c:v>2008.8433</c:v>
                </c:pt>
                <c:pt idx="637">
                  <c:v>2008.846</c:v>
                </c:pt>
                <c:pt idx="638">
                  <c:v>2008.8487</c:v>
                </c:pt>
                <c:pt idx="639">
                  <c:v>2008.8515</c:v>
                </c:pt>
                <c:pt idx="640">
                  <c:v>2008.8542</c:v>
                </c:pt>
                <c:pt idx="641">
                  <c:v>2008.8569</c:v>
                </c:pt>
                <c:pt idx="642">
                  <c:v>2008.8597</c:v>
                </c:pt>
                <c:pt idx="643">
                  <c:v>2008.8624</c:v>
                </c:pt>
                <c:pt idx="644">
                  <c:v>2008.8652</c:v>
                </c:pt>
                <c:pt idx="645">
                  <c:v>2008.8679</c:v>
                </c:pt>
                <c:pt idx="646">
                  <c:v>2008.8706</c:v>
                </c:pt>
                <c:pt idx="647">
                  <c:v>2008.8733999999999</c:v>
                </c:pt>
                <c:pt idx="648">
                  <c:v>2008.8761</c:v>
                </c:pt>
                <c:pt idx="649">
                  <c:v>2008.8788999999999</c:v>
                </c:pt>
                <c:pt idx="650">
                  <c:v>2008.8815999999999</c:v>
                </c:pt>
                <c:pt idx="651">
                  <c:v>2008.8842999999999</c:v>
                </c:pt>
                <c:pt idx="652">
                  <c:v>2008.8870999999999</c:v>
                </c:pt>
                <c:pt idx="653">
                  <c:v>2008.8897999999999</c:v>
                </c:pt>
                <c:pt idx="654">
                  <c:v>2008.8924999999999</c:v>
                </c:pt>
                <c:pt idx="655">
                  <c:v>2008.8952999999999</c:v>
                </c:pt>
                <c:pt idx="656">
                  <c:v>2008.8979999999999</c:v>
                </c:pt>
                <c:pt idx="657">
                  <c:v>2008.9007999999999</c:v>
                </c:pt>
                <c:pt idx="658">
                  <c:v>2008.9034999999999</c:v>
                </c:pt>
                <c:pt idx="659">
                  <c:v>2008.9061999999999</c:v>
                </c:pt>
                <c:pt idx="660">
                  <c:v>2008.9090000000001</c:v>
                </c:pt>
                <c:pt idx="661">
                  <c:v>2008.9117000000001</c:v>
                </c:pt>
                <c:pt idx="662">
                  <c:v>2008.9143999999999</c:v>
                </c:pt>
                <c:pt idx="663">
                  <c:v>2008.9172000000001</c:v>
                </c:pt>
                <c:pt idx="664">
                  <c:v>2008.9199000000001</c:v>
                </c:pt>
                <c:pt idx="665">
                  <c:v>2008.9227000000001</c:v>
                </c:pt>
                <c:pt idx="666">
                  <c:v>2008.9254000000001</c:v>
                </c:pt>
                <c:pt idx="667">
                  <c:v>2008.9281000000001</c:v>
                </c:pt>
                <c:pt idx="668">
                  <c:v>2008.9309000000001</c:v>
                </c:pt>
                <c:pt idx="669">
                  <c:v>2008.9336000000001</c:v>
                </c:pt>
                <c:pt idx="670">
                  <c:v>2008.9363000000001</c:v>
                </c:pt>
                <c:pt idx="671">
                  <c:v>2008.9391000000001</c:v>
                </c:pt>
                <c:pt idx="672">
                  <c:v>2008.9418000000001</c:v>
                </c:pt>
                <c:pt idx="673">
                  <c:v>2008.9446</c:v>
                </c:pt>
                <c:pt idx="674">
                  <c:v>2008.9473</c:v>
                </c:pt>
                <c:pt idx="675">
                  <c:v>2008.95</c:v>
                </c:pt>
                <c:pt idx="676">
                  <c:v>2008.9528</c:v>
                </c:pt>
                <c:pt idx="677">
                  <c:v>2008.9555</c:v>
                </c:pt>
                <c:pt idx="678">
                  <c:v>2008.9582</c:v>
                </c:pt>
                <c:pt idx="679">
                  <c:v>2008.961</c:v>
                </c:pt>
                <c:pt idx="680">
                  <c:v>2008.9637</c:v>
                </c:pt>
                <c:pt idx="681">
                  <c:v>2008.9665</c:v>
                </c:pt>
                <c:pt idx="682">
                  <c:v>2008.9692</c:v>
                </c:pt>
                <c:pt idx="683">
                  <c:v>2008.9719</c:v>
                </c:pt>
                <c:pt idx="684">
                  <c:v>2008.9747</c:v>
                </c:pt>
                <c:pt idx="685">
                  <c:v>2008.9774</c:v>
                </c:pt>
                <c:pt idx="686">
                  <c:v>2008.9802</c:v>
                </c:pt>
                <c:pt idx="687">
                  <c:v>2008.9829</c:v>
                </c:pt>
                <c:pt idx="688">
                  <c:v>2008.9856</c:v>
                </c:pt>
                <c:pt idx="689">
                  <c:v>2008.9884</c:v>
                </c:pt>
                <c:pt idx="690">
                  <c:v>2008.9911</c:v>
                </c:pt>
                <c:pt idx="691">
                  <c:v>2008.9938</c:v>
                </c:pt>
                <c:pt idx="692">
                  <c:v>2008.9965999999999</c:v>
                </c:pt>
                <c:pt idx="693">
                  <c:v>2008.9992999999999</c:v>
                </c:pt>
                <c:pt idx="694">
                  <c:v>2009.0020999999999</c:v>
                </c:pt>
                <c:pt idx="695">
                  <c:v>2009.0047999999999</c:v>
                </c:pt>
                <c:pt idx="696">
                  <c:v>2009.0074999999999</c:v>
                </c:pt>
                <c:pt idx="697">
                  <c:v>2009.0102999999999</c:v>
                </c:pt>
                <c:pt idx="698">
                  <c:v>2009.0129999999999</c:v>
                </c:pt>
                <c:pt idx="699">
                  <c:v>2009.0156999999999</c:v>
                </c:pt>
                <c:pt idx="700">
                  <c:v>2009.0184999999999</c:v>
                </c:pt>
                <c:pt idx="701">
                  <c:v>2009.0211999999999</c:v>
                </c:pt>
                <c:pt idx="702">
                  <c:v>2009.0239999999999</c:v>
                </c:pt>
                <c:pt idx="703">
                  <c:v>2009.0266999999999</c:v>
                </c:pt>
                <c:pt idx="704">
                  <c:v>2009.0293999999999</c:v>
                </c:pt>
                <c:pt idx="705">
                  <c:v>2009.0322000000001</c:v>
                </c:pt>
                <c:pt idx="706">
                  <c:v>2009.0349000000001</c:v>
                </c:pt>
                <c:pt idx="707">
                  <c:v>2009.0376000000001</c:v>
                </c:pt>
                <c:pt idx="708">
                  <c:v>2009.0404000000001</c:v>
                </c:pt>
                <c:pt idx="709">
                  <c:v>2009.0431000000001</c:v>
                </c:pt>
                <c:pt idx="710">
                  <c:v>2009.0459000000001</c:v>
                </c:pt>
                <c:pt idx="711">
                  <c:v>2009.0486000000001</c:v>
                </c:pt>
                <c:pt idx="712">
                  <c:v>2009.0513000000001</c:v>
                </c:pt>
                <c:pt idx="713">
                  <c:v>2009.0541000000001</c:v>
                </c:pt>
                <c:pt idx="714">
                  <c:v>2009.0568000000001</c:v>
                </c:pt>
                <c:pt idx="715">
                  <c:v>2009.0595000000001</c:v>
                </c:pt>
                <c:pt idx="716">
                  <c:v>2009.0623000000001</c:v>
                </c:pt>
                <c:pt idx="717">
                  <c:v>2009.0650000000001</c:v>
                </c:pt>
                <c:pt idx="718">
                  <c:v>2009.0678</c:v>
                </c:pt>
                <c:pt idx="719">
                  <c:v>2009.0705</c:v>
                </c:pt>
                <c:pt idx="720">
                  <c:v>2009.0732</c:v>
                </c:pt>
                <c:pt idx="721">
                  <c:v>2009.076</c:v>
                </c:pt>
                <c:pt idx="722">
                  <c:v>2009.0787</c:v>
                </c:pt>
                <c:pt idx="723">
                  <c:v>2009.0815</c:v>
                </c:pt>
                <c:pt idx="724">
                  <c:v>2009.0842</c:v>
                </c:pt>
                <c:pt idx="725">
                  <c:v>2009.0869</c:v>
                </c:pt>
                <c:pt idx="726">
                  <c:v>2009.0897</c:v>
                </c:pt>
                <c:pt idx="727">
                  <c:v>2009.0924</c:v>
                </c:pt>
                <c:pt idx="728">
                  <c:v>2009.0951</c:v>
                </c:pt>
                <c:pt idx="729">
                  <c:v>2009.0979</c:v>
                </c:pt>
                <c:pt idx="730">
                  <c:v>2009.1006</c:v>
                </c:pt>
                <c:pt idx="731">
                  <c:v>2009.1034</c:v>
                </c:pt>
                <c:pt idx="732">
                  <c:v>2009.1061</c:v>
                </c:pt>
                <c:pt idx="733">
                  <c:v>2009.1088</c:v>
                </c:pt>
                <c:pt idx="734">
                  <c:v>2009.1116</c:v>
                </c:pt>
                <c:pt idx="735">
                  <c:v>2009.1143</c:v>
                </c:pt>
                <c:pt idx="736">
                  <c:v>2009.117</c:v>
                </c:pt>
                <c:pt idx="737">
                  <c:v>2009.1197999999999</c:v>
                </c:pt>
                <c:pt idx="738">
                  <c:v>2009.1224999999999</c:v>
                </c:pt>
                <c:pt idx="739">
                  <c:v>2009.1252999999999</c:v>
                </c:pt>
                <c:pt idx="740">
                  <c:v>2009.1279999999999</c:v>
                </c:pt>
                <c:pt idx="741">
                  <c:v>2009.1306999999999</c:v>
                </c:pt>
                <c:pt idx="742">
                  <c:v>2009.1334999999999</c:v>
                </c:pt>
                <c:pt idx="743">
                  <c:v>2009.1361999999999</c:v>
                </c:pt>
                <c:pt idx="744">
                  <c:v>2009.1388999999999</c:v>
                </c:pt>
                <c:pt idx="745">
                  <c:v>2009.1416999999999</c:v>
                </c:pt>
                <c:pt idx="746">
                  <c:v>2009.1443999999999</c:v>
                </c:pt>
                <c:pt idx="747">
                  <c:v>2009.1472000000001</c:v>
                </c:pt>
                <c:pt idx="748">
                  <c:v>2009.1498999999999</c:v>
                </c:pt>
                <c:pt idx="749">
                  <c:v>2009.1525999999999</c:v>
                </c:pt>
                <c:pt idx="750">
                  <c:v>2009.1554000000001</c:v>
                </c:pt>
                <c:pt idx="751">
                  <c:v>2009.1581000000001</c:v>
                </c:pt>
                <c:pt idx="752">
                  <c:v>2009.1608000000001</c:v>
                </c:pt>
                <c:pt idx="753">
                  <c:v>2009.1636000000001</c:v>
                </c:pt>
                <c:pt idx="754">
                  <c:v>2009.1663000000001</c:v>
                </c:pt>
                <c:pt idx="755">
                  <c:v>2009.1691000000001</c:v>
                </c:pt>
                <c:pt idx="756">
                  <c:v>2009.1718000000001</c:v>
                </c:pt>
                <c:pt idx="757">
                  <c:v>2009.1745000000001</c:v>
                </c:pt>
                <c:pt idx="758">
                  <c:v>2009.1773000000001</c:v>
                </c:pt>
                <c:pt idx="759">
                  <c:v>2009.18</c:v>
                </c:pt>
                <c:pt idx="760">
                  <c:v>2009.1828</c:v>
                </c:pt>
                <c:pt idx="761">
                  <c:v>2009.1855</c:v>
                </c:pt>
                <c:pt idx="762">
                  <c:v>2009.1882000000001</c:v>
                </c:pt>
                <c:pt idx="763">
                  <c:v>2009.191</c:v>
                </c:pt>
                <c:pt idx="764">
                  <c:v>2009.1937</c:v>
                </c:pt>
                <c:pt idx="765">
                  <c:v>2009.1964</c:v>
                </c:pt>
                <c:pt idx="766">
                  <c:v>2009.1992</c:v>
                </c:pt>
                <c:pt idx="767">
                  <c:v>2009.2019</c:v>
                </c:pt>
                <c:pt idx="768">
                  <c:v>2009.2047</c:v>
                </c:pt>
                <c:pt idx="769">
                  <c:v>2009.2074</c:v>
                </c:pt>
                <c:pt idx="770">
                  <c:v>2009.2101</c:v>
                </c:pt>
                <c:pt idx="771">
                  <c:v>2009.2129</c:v>
                </c:pt>
                <c:pt idx="772">
                  <c:v>2009.2156</c:v>
                </c:pt>
                <c:pt idx="773">
                  <c:v>2009.2183</c:v>
                </c:pt>
                <c:pt idx="774">
                  <c:v>2009.2211</c:v>
                </c:pt>
                <c:pt idx="775">
                  <c:v>2009.2238</c:v>
                </c:pt>
                <c:pt idx="776">
                  <c:v>2009.2266</c:v>
                </c:pt>
                <c:pt idx="777">
                  <c:v>2009.2293</c:v>
                </c:pt>
                <c:pt idx="778">
                  <c:v>2009.232</c:v>
                </c:pt>
                <c:pt idx="779">
                  <c:v>2009.2348</c:v>
                </c:pt>
                <c:pt idx="780">
                  <c:v>2009.2375</c:v>
                </c:pt>
                <c:pt idx="781">
                  <c:v>2009.2402</c:v>
                </c:pt>
                <c:pt idx="782">
                  <c:v>2009.2429999999999</c:v>
                </c:pt>
                <c:pt idx="783">
                  <c:v>2009.2456999999999</c:v>
                </c:pt>
                <c:pt idx="784">
                  <c:v>2009.2484999999999</c:v>
                </c:pt>
                <c:pt idx="785">
                  <c:v>2009.2511999999999</c:v>
                </c:pt>
                <c:pt idx="786">
                  <c:v>2009.2538999999999</c:v>
                </c:pt>
                <c:pt idx="787">
                  <c:v>2009.2566999999999</c:v>
                </c:pt>
                <c:pt idx="788">
                  <c:v>2009.2593999999999</c:v>
                </c:pt>
                <c:pt idx="789">
                  <c:v>2009.2620999999999</c:v>
                </c:pt>
                <c:pt idx="790">
                  <c:v>2009.2648999999999</c:v>
                </c:pt>
                <c:pt idx="791">
                  <c:v>2009.2675999999999</c:v>
                </c:pt>
                <c:pt idx="792">
                  <c:v>2009.2704000000001</c:v>
                </c:pt>
                <c:pt idx="793">
                  <c:v>2009.2731000000001</c:v>
                </c:pt>
                <c:pt idx="794">
                  <c:v>2009.2757999999999</c:v>
                </c:pt>
                <c:pt idx="795">
                  <c:v>2009.2786000000001</c:v>
                </c:pt>
                <c:pt idx="796">
                  <c:v>2009.2813000000001</c:v>
                </c:pt>
                <c:pt idx="797">
                  <c:v>2009.2841000000001</c:v>
                </c:pt>
                <c:pt idx="798">
                  <c:v>2009.2868000000001</c:v>
                </c:pt>
                <c:pt idx="799">
                  <c:v>2009.2895000000001</c:v>
                </c:pt>
                <c:pt idx="800">
                  <c:v>2009.2923000000001</c:v>
                </c:pt>
                <c:pt idx="801">
                  <c:v>2009.2950000000001</c:v>
                </c:pt>
                <c:pt idx="802">
                  <c:v>2009.2977000000001</c:v>
                </c:pt>
                <c:pt idx="803">
                  <c:v>2009.3005000000001</c:v>
                </c:pt>
                <c:pt idx="804">
                  <c:v>2009.3032000000001</c:v>
                </c:pt>
                <c:pt idx="805">
                  <c:v>2009.306</c:v>
                </c:pt>
                <c:pt idx="806">
                  <c:v>2009.3087</c:v>
                </c:pt>
                <c:pt idx="807">
                  <c:v>2009.3114</c:v>
                </c:pt>
                <c:pt idx="808">
                  <c:v>2009.3142</c:v>
                </c:pt>
                <c:pt idx="809">
                  <c:v>2009.3169</c:v>
                </c:pt>
                <c:pt idx="810">
                  <c:v>2009.3196</c:v>
                </c:pt>
                <c:pt idx="811">
                  <c:v>2009.3224</c:v>
                </c:pt>
                <c:pt idx="812">
                  <c:v>2009.3251</c:v>
                </c:pt>
                <c:pt idx="813">
                  <c:v>2009.3279</c:v>
                </c:pt>
                <c:pt idx="814">
                  <c:v>2009.3306</c:v>
                </c:pt>
                <c:pt idx="815">
                  <c:v>2009.3333</c:v>
                </c:pt>
                <c:pt idx="816">
                  <c:v>2009.3361</c:v>
                </c:pt>
                <c:pt idx="817">
                  <c:v>2009.3388</c:v>
                </c:pt>
                <c:pt idx="818">
                  <c:v>2009.3415</c:v>
                </c:pt>
                <c:pt idx="819">
                  <c:v>2009.3443</c:v>
                </c:pt>
                <c:pt idx="820">
                  <c:v>2009.347</c:v>
                </c:pt>
                <c:pt idx="821">
                  <c:v>2009.3498</c:v>
                </c:pt>
                <c:pt idx="822">
                  <c:v>2009.3525</c:v>
                </c:pt>
                <c:pt idx="823">
                  <c:v>2009.3552</c:v>
                </c:pt>
                <c:pt idx="824">
                  <c:v>2009.3579999999999</c:v>
                </c:pt>
                <c:pt idx="825">
                  <c:v>2009.3607</c:v>
                </c:pt>
                <c:pt idx="826">
                  <c:v>2009.3634</c:v>
                </c:pt>
                <c:pt idx="827">
                  <c:v>2009.3661999999999</c:v>
                </c:pt>
                <c:pt idx="828">
                  <c:v>2009.3688999999999</c:v>
                </c:pt>
                <c:pt idx="829">
                  <c:v>2009.3716999999999</c:v>
                </c:pt>
                <c:pt idx="830">
                  <c:v>2009.3743999999999</c:v>
                </c:pt>
                <c:pt idx="831">
                  <c:v>2009.3770999999999</c:v>
                </c:pt>
                <c:pt idx="832">
                  <c:v>2009.3798999999999</c:v>
                </c:pt>
                <c:pt idx="833">
                  <c:v>2009.3825999999999</c:v>
                </c:pt>
                <c:pt idx="834">
                  <c:v>2009.3853999999999</c:v>
                </c:pt>
                <c:pt idx="835">
                  <c:v>2009.3880999999999</c:v>
                </c:pt>
                <c:pt idx="836">
                  <c:v>2009.3907999999999</c:v>
                </c:pt>
                <c:pt idx="837">
                  <c:v>2009.3936000000001</c:v>
                </c:pt>
                <c:pt idx="838">
                  <c:v>2009.3963000000001</c:v>
                </c:pt>
                <c:pt idx="839">
                  <c:v>2009.3989999999999</c:v>
                </c:pt>
                <c:pt idx="840">
                  <c:v>2009.4018000000001</c:v>
                </c:pt>
                <c:pt idx="841">
                  <c:v>2009.4045000000001</c:v>
                </c:pt>
                <c:pt idx="842">
                  <c:v>2009.4073000000001</c:v>
                </c:pt>
                <c:pt idx="843">
                  <c:v>2009.41</c:v>
                </c:pt>
                <c:pt idx="844">
                  <c:v>2009.4127000000001</c:v>
                </c:pt>
                <c:pt idx="845">
                  <c:v>2009.4155000000001</c:v>
                </c:pt>
                <c:pt idx="846">
                  <c:v>2009.4182000000001</c:v>
                </c:pt>
                <c:pt idx="847">
                  <c:v>2009.4209000000001</c:v>
                </c:pt>
                <c:pt idx="848">
                  <c:v>2009.4237000000001</c:v>
                </c:pt>
                <c:pt idx="849">
                  <c:v>2009.4264000000001</c:v>
                </c:pt>
                <c:pt idx="850">
                  <c:v>2009.4292</c:v>
                </c:pt>
                <c:pt idx="851">
                  <c:v>2009.4319</c:v>
                </c:pt>
                <c:pt idx="852">
                  <c:v>2009.4346</c:v>
                </c:pt>
                <c:pt idx="853">
                  <c:v>2009.4374</c:v>
                </c:pt>
                <c:pt idx="854">
                  <c:v>2009.4401</c:v>
                </c:pt>
                <c:pt idx="855">
                  <c:v>2009.4428</c:v>
                </c:pt>
                <c:pt idx="856">
                  <c:v>2009.4456</c:v>
                </c:pt>
                <c:pt idx="857">
                  <c:v>2009.4483</c:v>
                </c:pt>
                <c:pt idx="858">
                  <c:v>2009.4511</c:v>
                </c:pt>
                <c:pt idx="859">
                  <c:v>2009.4538</c:v>
                </c:pt>
                <c:pt idx="860">
                  <c:v>2009.4565</c:v>
                </c:pt>
                <c:pt idx="861">
                  <c:v>2009.4593</c:v>
                </c:pt>
                <c:pt idx="862">
                  <c:v>2009.462</c:v>
                </c:pt>
                <c:pt idx="863">
                  <c:v>2009.4648</c:v>
                </c:pt>
                <c:pt idx="864">
                  <c:v>2009.4675</c:v>
                </c:pt>
                <c:pt idx="865">
                  <c:v>2009.4702</c:v>
                </c:pt>
                <c:pt idx="866">
                  <c:v>2009.473</c:v>
                </c:pt>
                <c:pt idx="867">
                  <c:v>2009.4757</c:v>
                </c:pt>
                <c:pt idx="868">
                  <c:v>2009.4784</c:v>
                </c:pt>
                <c:pt idx="869">
                  <c:v>2009.4811999999999</c:v>
                </c:pt>
                <c:pt idx="870">
                  <c:v>2009.4838999999999</c:v>
                </c:pt>
                <c:pt idx="871">
                  <c:v>2009.4866999999999</c:v>
                </c:pt>
                <c:pt idx="872">
                  <c:v>2009.4893999999999</c:v>
                </c:pt>
                <c:pt idx="873">
                  <c:v>2009.4920999999999</c:v>
                </c:pt>
                <c:pt idx="874">
                  <c:v>2009.4948999999999</c:v>
                </c:pt>
                <c:pt idx="875">
                  <c:v>2009.4975999999999</c:v>
                </c:pt>
                <c:pt idx="876">
                  <c:v>2009.5002999999999</c:v>
                </c:pt>
                <c:pt idx="877">
                  <c:v>2009.5030999999999</c:v>
                </c:pt>
                <c:pt idx="878">
                  <c:v>2009.5057999999999</c:v>
                </c:pt>
                <c:pt idx="879">
                  <c:v>2009.5085999999999</c:v>
                </c:pt>
                <c:pt idx="880">
                  <c:v>2009.5112999999999</c:v>
                </c:pt>
                <c:pt idx="881">
                  <c:v>2009.5139999999999</c:v>
                </c:pt>
                <c:pt idx="882">
                  <c:v>2009.5168000000001</c:v>
                </c:pt>
                <c:pt idx="883">
                  <c:v>2009.5195000000001</c:v>
                </c:pt>
                <c:pt idx="884">
                  <c:v>2009.5222000000001</c:v>
                </c:pt>
                <c:pt idx="885">
                  <c:v>2009.5250000000001</c:v>
                </c:pt>
                <c:pt idx="886">
                  <c:v>2009.5277000000001</c:v>
                </c:pt>
                <c:pt idx="887">
                  <c:v>2009.5305000000001</c:v>
                </c:pt>
                <c:pt idx="888">
                  <c:v>2009.5332000000001</c:v>
                </c:pt>
                <c:pt idx="889">
                  <c:v>2009.5359000000001</c:v>
                </c:pt>
                <c:pt idx="890">
                  <c:v>2009.5387000000001</c:v>
                </c:pt>
                <c:pt idx="891">
                  <c:v>2009.5414000000001</c:v>
                </c:pt>
                <c:pt idx="892">
                  <c:v>2009.5441000000001</c:v>
                </c:pt>
                <c:pt idx="893">
                  <c:v>2009.5469000000001</c:v>
                </c:pt>
                <c:pt idx="894">
                  <c:v>2009.5496000000001</c:v>
                </c:pt>
                <c:pt idx="895">
                  <c:v>2009.5524</c:v>
                </c:pt>
                <c:pt idx="896">
                  <c:v>2009.5551</c:v>
                </c:pt>
                <c:pt idx="897">
                  <c:v>2009.5578</c:v>
                </c:pt>
                <c:pt idx="898">
                  <c:v>2009.5606</c:v>
                </c:pt>
                <c:pt idx="899">
                  <c:v>2009.5633</c:v>
                </c:pt>
                <c:pt idx="900">
                  <c:v>2009.5661</c:v>
                </c:pt>
                <c:pt idx="901">
                  <c:v>2009.5688</c:v>
                </c:pt>
                <c:pt idx="902">
                  <c:v>2009.5715</c:v>
                </c:pt>
                <c:pt idx="903">
                  <c:v>2009.5743</c:v>
                </c:pt>
                <c:pt idx="904">
                  <c:v>2009.577</c:v>
                </c:pt>
                <c:pt idx="905">
                  <c:v>2009.5797</c:v>
                </c:pt>
                <c:pt idx="906">
                  <c:v>2009.5825</c:v>
                </c:pt>
                <c:pt idx="907">
                  <c:v>2009.5852</c:v>
                </c:pt>
                <c:pt idx="908">
                  <c:v>2009.588</c:v>
                </c:pt>
                <c:pt idx="909">
                  <c:v>2009.5907</c:v>
                </c:pt>
                <c:pt idx="910">
                  <c:v>2009.5934</c:v>
                </c:pt>
                <c:pt idx="911">
                  <c:v>2009.5962</c:v>
                </c:pt>
                <c:pt idx="912">
                  <c:v>2009.5989</c:v>
                </c:pt>
                <c:pt idx="913">
                  <c:v>2009.6016</c:v>
                </c:pt>
                <c:pt idx="914">
                  <c:v>2009.6043999999999</c:v>
                </c:pt>
                <c:pt idx="915">
                  <c:v>2009.6070999999999</c:v>
                </c:pt>
                <c:pt idx="916">
                  <c:v>2009.6098999999999</c:v>
                </c:pt>
                <c:pt idx="917">
                  <c:v>2009.6125999999999</c:v>
                </c:pt>
                <c:pt idx="918">
                  <c:v>2009.6152999999999</c:v>
                </c:pt>
                <c:pt idx="919">
                  <c:v>2009.6180999999999</c:v>
                </c:pt>
                <c:pt idx="920">
                  <c:v>2009.6207999999999</c:v>
                </c:pt>
                <c:pt idx="921">
                  <c:v>2009.6234999999999</c:v>
                </c:pt>
                <c:pt idx="922">
                  <c:v>2009.6262999999999</c:v>
                </c:pt>
                <c:pt idx="923">
                  <c:v>2009.6289999999999</c:v>
                </c:pt>
                <c:pt idx="924">
                  <c:v>2009.6318000000001</c:v>
                </c:pt>
                <c:pt idx="925">
                  <c:v>2009.6344999999999</c:v>
                </c:pt>
                <c:pt idx="926">
                  <c:v>2009.6371999999999</c:v>
                </c:pt>
                <c:pt idx="927">
                  <c:v>2009.64</c:v>
                </c:pt>
                <c:pt idx="928">
                  <c:v>2009.6427000000001</c:v>
                </c:pt>
                <c:pt idx="929">
                  <c:v>2009.6454000000001</c:v>
                </c:pt>
                <c:pt idx="930">
                  <c:v>2009.6482000000001</c:v>
                </c:pt>
                <c:pt idx="931">
                  <c:v>2009.6509000000001</c:v>
                </c:pt>
                <c:pt idx="932">
                  <c:v>2009.6537000000001</c:v>
                </c:pt>
                <c:pt idx="933">
                  <c:v>2009.6564000000001</c:v>
                </c:pt>
                <c:pt idx="934">
                  <c:v>2009.6591000000001</c:v>
                </c:pt>
                <c:pt idx="935">
                  <c:v>2009.6619000000001</c:v>
                </c:pt>
                <c:pt idx="936">
                  <c:v>2009.6646000000001</c:v>
                </c:pt>
                <c:pt idx="937">
                  <c:v>2009.6674</c:v>
                </c:pt>
                <c:pt idx="938">
                  <c:v>2009.6701</c:v>
                </c:pt>
                <c:pt idx="939">
                  <c:v>2009.6728000000001</c:v>
                </c:pt>
                <c:pt idx="940">
                  <c:v>2009.6756</c:v>
                </c:pt>
                <c:pt idx="941">
                  <c:v>2009.6783</c:v>
                </c:pt>
                <c:pt idx="942">
                  <c:v>2009.681</c:v>
                </c:pt>
                <c:pt idx="943">
                  <c:v>2009.6838</c:v>
                </c:pt>
                <c:pt idx="944">
                  <c:v>2009.6865</c:v>
                </c:pt>
                <c:pt idx="945">
                  <c:v>2009.6893</c:v>
                </c:pt>
                <c:pt idx="946">
                  <c:v>2009.692</c:v>
                </c:pt>
                <c:pt idx="947">
                  <c:v>2009.6947</c:v>
                </c:pt>
                <c:pt idx="948">
                  <c:v>2009.6975</c:v>
                </c:pt>
                <c:pt idx="949">
                  <c:v>2009.7002</c:v>
                </c:pt>
                <c:pt idx="950">
                  <c:v>2009.7029</c:v>
                </c:pt>
                <c:pt idx="951">
                  <c:v>2009.7057</c:v>
                </c:pt>
                <c:pt idx="952">
                  <c:v>2009.7084</c:v>
                </c:pt>
                <c:pt idx="953">
                  <c:v>2009.7112</c:v>
                </c:pt>
                <c:pt idx="954">
                  <c:v>2009.7139</c:v>
                </c:pt>
                <c:pt idx="955">
                  <c:v>2009.7166</c:v>
                </c:pt>
                <c:pt idx="956">
                  <c:v>2009.7194</c:v>
                </c:pt>
                <c:pt idx="957">
                  <c:v>2009.7221</c:v>
                </c:pt>
                <c:pt idx="958">
                  <c:v>2009.7248</c:v>
                </c:pt>
                <c:pt idx="959">
                  <c:v>2009.7275999999999</c:v>
                </c:pt>
                <c:pt idx="960">
                  <c:v>2009.7302999999999</c:v>
                </c:pt>
                <c:pt idx="961">
                  <c:v>2009.7330999999999</c:v>
                </c:pt>
                <c:pt idx="962">
                  <c:v>2009.7357999999999</c:v>
                </c:pt>
                <c:pt idx="963">
                  <c:v>2009.7384999999999</c:v>
                </c:pt>
                <c:pt idx="964">
                  <c:v>2009.7412999999999</c:v>
                </c:pt>
                <c:pt idx="965">
                  <c:v>2009.7439999999999</c:v>
                </c:pt>
                <c:pt idx="966">
                  <c:v>2009.7466999999999</c:v>
                </c:pt>
                <c:pt idx="967">
                  <c:v>2009.7494999999999</c:v>
                </c:pt>
                <c:pt idx="968">
                  <c:v>2009.7521999999999</c:v>
                </c:pt>
                <c:pt idx="969">
                  <c:v>2009.7550000000001</c:v>
                </c:pt>
                <c:pt idx="970">
                  <c:v>2009.7577000000001</c:v>
                </c:pt>
                <c:pt idx="971">
                  <c:v>2009.7603999999999</c:v>
                </c:pt>
                <c:pt idx="972">
                  <c:v>2009.7632000000001</c:v>
                </c:pt>
                <c:pt idx="973">
                  <c:v>2009.7659000000001</c:v>
                </c:pt>
                <c:pt idx="974">
                  <c:v>2009.7687000000001</c:v>
                </c:pt>
                <c:pt idx="975">
                  <c:v>2009.7714000000001</c:v>
                </c:pt>
                <c:pt idx="976">
                  <c:v>2009.7741000000001</c:v>
                </c:pt>
                <c:pt idx="977">
                  <c:v>2009.7769000000001</c:v>
                </c:pt>
                <c:pt idx="978">
                  <c:v>2009.7796000000001</c:v>
                </c:pt>
                <c:pt idx="979">
                  <c:v>2009.7823000000001</c:v>
                </c:pt>
                <c:pt idx="980">
                  <c:v>2009.7851000000001</c:v>
                </c:pt>
                <c:pt idx="981">
                  <c:v>2009.7878000000001</c:v>
                </c:pt>
                <c:pt idx="982">
                  <c:v>2009.7906</c:v>
                </c:pt>
                <c:pt idx="983">
                  <c:v>2009.7933</c:v>
                </c:pt>
                <c:pt idx="984">
                  <c:v>2009.796</c:v>
                </c:pt>
                <c:pt idx="985">
                  <c:v>2009.7988</c:v>
                </c:pt>
                <c:pt idx="986">
                  <c:v>2009.8015</c:v>
                </c:pt>
                <c:pt idx="987">
                  <c:v>2009.8042</c:v>
                </c:pt>
                <c:pt idx="988">
                  <c:v>2009.807</c:v>
                </c:pt>
                <c:pt idx="989">
                  <c:v>2009.8097</c:v>
                </c:pt>
                <c:pt idx="990">
                  <c:v>2009.8125</c:v>
                </c:pt>
                <c:pt idx="991">
                  <c:v>2009.8152</c:v>
                </c:pt>
                <c:pt idx="992">
                  <c:v>2009.8179</c:v>
                </c:pt>
                <c:pt idx="993">
                  <c:v>2009.8207</c:v>
                </c:pt>
                <c:pt idx="994">
                  <c:v>2009.8234</c:v>
                </c:pt>
                <c:pt idx="995">
                  <c:v>2009.8261</c:v>
                </c:pt>
                <c:pt idx="996">
                  <c:v>2009.8289</c:v>
                </c:pt>
                <c:pt idx="997">
                  <c:v>2009.8316</c:v>
                </c:pt>
                <c:pt idx="998">
                  <c:v>2009.8344</c:v>
                </c:pt>
                <c:pt idx="999">
                  <c:v>2009.8371</c:v>
                </c:pt>
                <c:pt idx="1000">
                  <c:v>2009.8398</c:v>
                </c:pt>
                <c:pt idx="1001">
                  <c:v>2009.8425999999999</c:v>
                </c:pt>
                <c:pt idx="1002">
                  <c:v>2009.8453</c:v>
                </c:pt>
                <c:pt idx="1003">
                  <c:v>2009.848</c:v>
                </c:pt>
                <c:pt idx="1004">
                  <c:v>2009.8507999999999</c:v>
                </c:pt>
                <c:pt idx="1005">
                  <c:v>2009.8534999999999</c:v>
                </c:pt>
                <c:pt idx="1006">
                  <c:v>2009.8562999999999</c:v>
                </c:pt>
                <c:pt idx="1007">
                  <c:v>2009.8589999999999</c:v>
                </c:pt>
                <c:pt idx="1008">
                  <c:v>2009.8616999999999</c:v>
                </c:pt>
                <c:pt idx="1009">
                  <c:v>2009.8644999999999</c:v>
                </c:pt>
                <c:pt idx="1010">
                  <c:v>2009.8671999999999</c:v>
                </c:pt>
                <c:pt idx="1011">
                  <c:v>2009.87</c:v>
                </c:pt>
                <c:pt idx="1012">
                  <c:v>2009.8726999999999</c:v>
                </c:pt>
                <c:pt idx="1013">
                  <c:v>2009.8753999999999</c:v>
                </c:pt>
                <c:pt idx="1014">
                  <c:v>2009.8782000000001</c:v>
                </c:pt>
                <c:pt idx="1015">
                  <c:v>2009.8809000000001</c:v>
                </c:pt>
                <c:pt idx="1016">
                  <c:v>2009.8835999999999</c:v>
                </c:pt>
                <c:pt idx="1017">
                  <c:v>2009.8864000000001</c:v>
                </c:pt>
                <c:pt idx="1018">
                  <c:v>2009.8891000000001</c:v>
                </c:pt>
                <c:pt idx="1019">
                  <c:v>2009.8919000000001</c:v>
                </c:pt>
                <c:pt idx="1020">
                  <c:v>2009.8946000000001</c:v>
                </c:pt>
                <c:pt idx="1021">
                  <c:v>2009.8973000000001</c:v>
                </c:pt>
                <c:pt idx="1022">
                  <c:v>2009.9001000000001</c:v>
                </c:pt>
                <c:pt idx="1023">
                  <c:v>2009.9028000000001</c:v>
                </c:pt>
                <c:pt idx="1024">
                  <c:v>2009.9055000000001</c:v>
                </c:pt>
                <c:pt idx="1025">
                  <c:v>2009.9083000000001</c:v>
                </c:pt>
                <c:pt idx="1026">
                  <c:v>2009.9110000000001</c:v>
                </c:pt>
                <c:pt idx="1027">
                  <c:v>2009.9138</c:v>
                </c:pt>
                <c:pt idx="1028">
                  <c:v>2009.9165</c:v>
                </c:pt>
                <c:pt idx="1029">
                  <c:v>2009.9192</c:v>
                </c:pt>
                <c:pt idx="1030">
                  <c:v>2009.922</c:v>
                </c:pt>
                <c:pt idx="1031">
                  <c:v>2009.9247</c:v>
                </c:pt>
                <c:pt idx="1032">
                  <c:v>2009.9274</c:v>
                </c:pt>
                <c:pt idx="1033">
                  <c:v>2009.9302</c:v>
                </c:pt>
                <c:pt idx="1034">
                  <c:v>2009.9329</c:v>
                </c:pt>
                <c:pt idx="1035">
                  <c:v>2009.9357</c:v>
                </c:pt>
                <c:pt idx="1036">
                  <c:v>2009.9384</c:v>
                </c:pt>
                <c:pt idx="1037">
                  <c:v>2009.9411</c:v>
                </c:pt>
                <c:pt idx="1038">
                  <c:v>2009.9439</c:v>
                </c:pt>
                <c:pt idx="1039">
                  <c:v>2009.9466</c:v>
                </c:pt>
                <c:pt idx="1040">
                  <c:v>2009.9493</c:v>
                </c:pt>
                <c:pt idx="1041">
                  <c:v>2009.9521</c:v>
                </c:pt>
                <c:pt idx="1042">
                  <c:v>2009.9548</c:v>
                </c:pt>
                <c:pt idx="1043">
                  <c:v>2009.9576</c:v>
                </c:pt>
                <c:pt idx="1044">
                  <c:v>2009.9603</c:v>
                </c:pt>
                <c:pt idx="1045">
                  <c:v>2009.963</c:v>
                </c:pt>
                <c:pt idx="1046">
                  <c:v>2009.9657999999999</c:v>
                </c:pt>
                <c:pt idx="1047">
                  <c:v>2009.9684999999999</c:v>
                </c:pt>
                <c:pt idx="1048">
                  <c:v>2009.9712999999999</c:v>
                </c:pt>
                <c:pt idx="1049">
                  <c:v>2009.9739999999999</c:v>
                </c:pt>
                <c:pt idx="1050">
                  <c:v>2009.9766999999999</c:v>
                </c:pt>
                <c:pt idx="1051">
                  <c:v>2009.9794999999999</c:v>
                </c:pt>
                <c:pt idx="1052">
                  <c:v>2009.9821999999999</c:v>
                </c:pt>
                <c:pt idx="1053">
                  <c:v>2009.9848999999999</c:v>
                </c:pt>
                <c:pt idx="1054">
                  <c:v>2009.9876999999999</c:v>
                </c:pt>
                <c:pt idx="1055">
                  <c:v>2009.9903999999999</c:v>
                </c:pt>
                <c:pt idx="1056">
                  <c:v>2009.9931999999999</c:v>
                </c:pt>
                <c:pt idx="1057">
                  <c:v>2009.9958999999999</c:v>
                </c:pt>
                <c:pt idx="1058">
                  <c:v>2009.9985999999999</c:v>
                </c:pt>
                <c:pt idx="1059">
                  <c:v>2010.0014000000001</c:v>
                </c:pt>
                <c:pt idx="1060">
                  <c:v>2010.0041000000001</c:v>
                </c:pt>
                <c:pt idx="1061">
                  <c:v>2010.0068000000001</c:v>
                </c:pt>
                <c:pt idx="1062">
                  <c:v>2010.0096000000001</c:v>
                </c:pt>
                <c:pt idx="1063">
                  <c:v>2010.0123000000001</c:v>
                </c:pt>
                <c:pt idx="1064">
                  <c:v>2010.0151000000001</c:v>
                </c:pt>
                <c:pt idx="1065">
                  <c:v>2010.0178000000001</c:v>
                </c:pt>
                <c:pt idx="1066">
                  <c:v>2010.0205000000001</c:v>
                </c:pt>
                <c:pt idx="1067">
                  <c:v>2010.0233000000001</c:v>
                </c:pt>
                <c:pt idx="1068">
                  <c:v>2010.0260000000001</c:v>
                </c:pt>
                <c:pt idx="1069">
                  <c:v>2010.0287000000001</c:v>
                </c:pt>
                <c:pt idx="1070">
                  <c:v>2010.0315000000001</c:v>
                </c:pt>
                <c:pt idx="1071">
                  <c:v>2010.0342000000001</c:v>
                </c:pt>
                <c:pt idx="1072">
                  <c:v>2010.037</c:v>
                </c:pt>
                <c:pt idx="1073">
                  <c:v>2010.0397</c:v>
                </c:pt>
                <c:pt idx="1074">
                  <c:v>2010.0424</c:v>
                </c:pt>
                <c:pt idx="1075">
                  <c:v>2010.0452</c:v>
                </c:pt>
                <c:pt idx="1076">
                  <c:v>2010.0479</c:v>
                </c:pt>
                <c:pt idx="1077">
                  <c:v>2010.0507</c:v>
                </c:pt>
                <c:pt idx="1078">
                  <c:v>2010.0534</c:v>
                </c:pt>
                <c:pt idx="1079">
                  <c:v>2010.0561</c:v>
                </c:pt>
                <c:pt idx="1080">
                  <c:v>2010.0589</c:v>
                </c:pt>
                <c:pt idx="1081">
                  <c:v>2010.0616</c:v>
                </c:pt>
                <c:pt idx="1082">
                  <c:v>2010.0643</c:v>
                </c:pt>
                <c:pt idx="1083">
                  <c:v>2010.0671</c:v>
                </c:pt>
                <c:pt idx="1084">
                  <c:v>2010.0698</c:v>
                </c:pt>
                <c:pt idx="1085">
                  <c:v>2010.0726</c:v>
                </c:pt>
                <c:pt idx="1086">
                  <c:v>2010.0753</c:v>
                </c:pt>
                <c:pt idx="1087">
                  <c:v>2010.078</c:v>
                </c:pt>
                <c:pt idx="1088">
                  <c:v>2010.0808</c:v>
                </c:pt>
                <c:pt idx="1089">
                  <c:v>2010.0835</c:v>
                </c:pt>
                <c:pt idx="1090">
                  <c:v>2010.0862</c:v>
                </c:pt>
                <c:pt idx="1091">
                  <c:v>2010.0889999999999</c:v>
                </c:pt>
                <c:pt idx="1092">
                  <c:v>2010.0916999999999</c:v>
                </c:pt>
                <c:pt idx="1093">
                  <c:v>2010.0944999999999</c:v>
                </c:pt>
                <c:pt idx="1094">
                  <c:v>2010.0971999999999</c:v>
                </c:pt>
                <c:pt idx="1095">
                  <c:v>2010.0998999999999</c:v>
                </c:pt>
                <c:pt idx="1096">
                  <c:v>2010.1026999999999</c:v>
                </c:pt>
                <c:pt idx="1097">
                  <c:v>2010.1053999999999</c:v>
                </c:pt>
                <c:pt idx="1098">
                  <c:v>2010.1080999999999</c:v>
                </c:pt>
                <c:pt idx="1099">
                  <c:v>2010.1108999999999</c:v>
                </c:pt>
                <c:pt idx="1100">
                  <c:v>2010.1135999999999</c:v>
                </c:pt>
                <c:pt idx="1101">
                  <c:v>2010.1164000000001</c:v>
                </c:pt>
                <c:pt idx="1102">
                  <c:v>2010.1190999999999</c:v>
                </c:pt>
                <c:pt idx="1103">
                  <c:v>2010.1217999999999</c:v>
                </c:pt>
                <c:pt idx="1104">
                  <c:v>2010.1246000000001</c:v>
                </c:pt>
                <c:pt idx="1105">
                  <c:v>2010.1273000000001</c:v>
                </c:pt>
                <c:pt idx="1106">
                  <c:v>2010.13</c:v>
                </c:pt>
                <c:pt idx="1107">
                  <c:v>2010.1328000000001</c:v>
                </c:pt>
                <c:pt idx="1108">
                  <c:v>2010.1355000000001</c:v>
                </c:pt>
                <c:pt idx="1109">
                  <c:v>2010.1383000000001</c:v>
                </c:pt>
                <c:pt idx="1110">
                  <c:v>2010.1410000000001</c:v>
                </c:pt>
                <c:pt idx="1111">
                  <c:v>2010.1437000000001</c:v>
                </c:pt>
                <c:pt idx="1112">
                  <c:v>2010.1465000000001</c:v>
                </c:pt>
                <c:pt idx="1113">
                  <c:v>2010.1492000000001</c:v>
                </c:pt>
                <c:pt idx="1114">
                  <c:v>2010.152</c:v>
                </c:pt>
                <c:pt idx="1115">
                  <c:v>2010.1547</c:v>
                </c:pt>
                <c:pt idx="1116">
                  <c:v>2010.1574000000001</c:v>
                </c:pt>
                <c:pt idx="1117">
                  <c:v>2010.1602</c:v>
                </c:pt>
                <c:pt idx="1118">
                  <c:v>2010.1629</c:v>
                </c:pt>
                <c:pt idx="1119">
                  <c:v>2010.1656</c:v>
                </c:pt>
                <c:pt idx="1120">
                  <c:v>2010.1684</c:v>
                </c:pt>
                <c:pt idx="1121">
                  <c:v>2010.1711</c:v>
                </c:pt>
                <c:pt idx="1122">
                  <c:v>2010.1739</c:v>
                </c:pt>
                <c:pt idx="1123">
                  <c:v>2010.1766</c:v>
                </c:pt>
                <c:pt idx="1124">
                  <c:v>2010.1793</c:v>
                </c:pt>
                <c:pt idx="1125">
                  <c:v>2010.1821</c:v>
                </c:pt>
                <c:pt idx="1126">
                  <c:v>2010.1848</c:v>
                </c:pt>
                <c:pt idx="1127">
                  <c:v>2010.1875</c:v>
                </c:pt>
                <c:pt idx="1128">
                  <c:v>2010.1903</c:v>
                </c:pt>
                <c:pt idx="1129">
                  <c:v>2010.193</c:v>
                </c:pt>
                <c:pt idx="1130">
                  <c:v>2010.1958</c:v>
                </c:pt>
                <c:pt idx="1131">
                  <c:v>2010.1985</c:v>
                </c:pt>
                <c:pt idx="1132">
                  <c:v>2010.2012</c:v>
                </c:pt>
                <c:pt idx="1133">
                  <c:v>2010.204</c:v>
                </c:pt>
                <c:pt idx="1134">
                  <c:v>2010.2067</c:v>
                </c:pt>
                <c:pt idx="1135">
                  <c:v>2010.2094</c:v>
                </c:pt>
                <c:pt idx="1136">
                  <c:v>2010.2121999999999</c:v>
                </c:pt>
                <c:pt idx="1137">
                  <c:v>2010.2148999999999</c:v>
                </c:pt>
                <c:pt idx="1138">
                  <c:v>2010.2176999999999</c:v>
                </c:pt>
                <c:pt idx="1139">
                  <c:v>2010.2203999999999</c:v>
                </c:pt>
                <c:pt idx="1140">
                  <c:v>2010.2230999999999</c:v>
                </c:pt>
                <c:pt idx="1141">
                  <c:v>2010.2258999999999</c:v>
                </c:pt>
                <c:pt idx="1142">
                  <c:v>2010.2285999999999</c:v>
                </c:pt>
                <c:pt idx="1143">
                  <c:v>2010.2312999999999</c:v>
                </c:pt>
                <c:pt idx="1144">
                  <c:v>2010.2340999999999</c:v>
                </c:pt>
                <c:pt idx="1145">
                  <c:v>2010.2367999999999</c:v>
                </c:pt>
                <c:pt idx="1146">
                  <c:v>2010.2396000000001</c:v>
                </c:pt>
                <c:pt idx="1147">
                  <c:v>2010.2422999999999</c:v>
                </c:pt>
                <c:pt idx="1148">
                  <c:v>2010.2449999999999</c:v>
                </c:pt>
                <c:pt idx="1149">
                  <c:v>2010.2478000000001</c:v>
                </c:pt>
                <c:pt idx="1150">
                  <c:v>2010.2505000000001</c:v>
                </c:pt>
                <c:pt idx="1151">
                  <c:v>2010.2533000000001</c:v>
                </c:pt>
                <c:pt idx="1152">
                  <c:v>2010.2560000000001</c:v>
                </c:pt>
                <c:pt idx="1153">
                  <c:v>2010.2587000000001</c:v>
                </c:pt>
                <c:pt idx="1154">
                  <c:v>2010.2615000000001</c:v>
                </c:pt>
                <c:pt idx="1155">
                  <c:v>2010.2642000000001</c:v>
                </c:pt>
                <c:pt idx="1156">
                  <c:v>2010.2669000000001</c:v>
                </c:pt>
                <c:pt idx="1157">
                  <c:v>2010.2697000000001</c:v>
                </c:pt>
                <c:pt idx="1158">
                  <c:v>2010.2724000000001</c:v>
                </c:pt>
                <c:pt idx="1159">
                  <c:v>2010.2752</c:v>
                </c:pt>
                <c:pt idx="1160">
                  <c:v>2010.2779</c:v>
                </c:pt>
                <c:pt idx="1161">
                  <c:v>2010.2806</c:v>
                </c:pt>
                <c:pt idx="1162">
                  <c:v>2010.2834</c:v>
                </c:pt>
                <c:pt idx="1163">
                  <c:v>2010.2861</c:v>
                </c:pt>
                <c:pt idx="1164">
                  <c:v>2010.2888</c:v>
                </c:pt>
                <c:pt idx="1165">
                  <c:v>2010.2916</c:v>
                </c:pt>
                <c:pt idx="1166">
                  <c:v>2010.2943</c:v>
                </c:pt>
                <c:pt idx="1167">
                  <c:v>2010.2971</c:v>
                </c:pt>
                <c:pt idx="1168">
                  <c:v>2010.2998</c:v>
                </c:pt>
                <c:pt idx="1169">
                  <c:v>2010.3025</c:v>
                </c:pt>
                <c:pt idx="1170">
                  <c:v>2010.3053</c:v>
                </c:pt>
                <c:pt idx="1171">
                  <c:v>2010.308</c:v>
                </c:pt>
                <c:pt idx="1172">
                  <c:v>2010.3107</c:v>
                </c:pt>
                <c:pt idx="1173">
                  <c:v>2010.3135</c:v>
                </c:pt>
                <c:pt idx="1174">
                  <c:v>2010.3162</c:v>
                </c:pt>
                <c:pt idx="1175">
                  <c:v>2010.319</c:v>
                </c:pt>
                <c:pt idx="1176">
                  <c:v>2010.3217</c:v>
                </c:pt>
                <c:pt idx="1177">
                  <c:v>2010.3244</c:v>
                </c:pt>
                <c:pt idx="1178">
                  <c:v>2010.3271999999999</c:v>
                </c:pt>
                <c:pt idx="1179">
                  <c:v>2010.3299</c:v>
                </c:pt>
                <c:pt idx="1180">
                  <c:v>2010.3326</c:v>
                </c:pt>
                <c:pt idx="1181">
                  <c:v>2010.3353999999999</c:v>
                </c:pt>
                <c:pt idx="1182">
                  <c:v>2010.3380999999999</c:v>
                </c:pt>
                <c:pt idx="1183">
                  <c:v>2010.3408999999999</c:v>
                </c:pt>
                <c:pt idx="1184">
                  <c:v>2010.3435999999999</c:v>
                </c:pt>
                <c:pt idx="1185">
                  <c:v>2010.3462999999999</c:v>
                </c:pt>
                <c:pt idx="1186">
                  <c:v>2010.3490999999999</c:v>
                </c:pt>
                <c:pt idx="1187">
                  <c:v>2010.3517999999999</c:v>
                </c:pt>
                <c:pt idx="1188">
                  <c:v>2010.3545999999999</c:v>
                </c:pt>
                <c:pt idx="1189">
                  <c:v>2010.3572999999999</c:v>
                </c:pt>
                <c:pt idx="1190">
                  <c:v>2010.36</c:v>
                </c:pt>
                <c:pt idx="1191">
                  <c:v>2010.3628000000001</c:v>
                </c:pt>
                <c:pt idx="1192">
                  <c:v>2010.3655000000001</c:v>
                </c:pt>
                <c:pt idx="1193">
                  <c:v>2010.3681999999999</c:v>
                </c:pt>
                <c:pt idx="1194">
                  <c:v>2010.3710000000001</c:v>
                </c:pt>
                <c:pt idx="1195">
                  <c:v>2010.3737000000001</c:v>
                </c:pt>
                <c:pt idx="1196">
                  <c:v>2010.3765000000001</c:v>
                </c:pt>
                <c:pt idx="1197">
                  <c:v>2010.3792000000001</c:v>
                </c:pt>
                <c:pt idx="1198">
                  <c:v>2010.3819000000001</c:v>
                </c:pt>
                <c:pt idx="1199">
                  <c:v>2010.3847000000001</c:v>
                </c:pt>
                <c:pt idx="1200">
                  <c:v>2010.3874000000001</c:v>
                </c:pt>
                <c:pt idx="1201">
                  <c:v>2010.3901000000001</c:v>
                </c:pt>
                <c:pt idx="1202">
                  <c:v>2010.3929000000001</c:v>
                </c:pt>
                <c:pt idx="1203">
                  <c:v>2010.3956000000001</c:v>
                </c:pt>
                <c:pt idx="1204">
                  <c:v>2010.3984</c:v>
                </c:pt>
                <c:pt idx="1205">
                  <c:v>2010.4011</c:v>
                </c:pt>
                <c:pt idx="1206">
                  <c:v>2010.4038</c:v>
                </c:pt>
                <c:pt idx="1207">
                  <c:v>2010.4066</c:v>
                </c:pt>
                <c:pt idx="1208">
                  <c:v>2010.4093</c:v>
                </c:pt>
                <c:pt idx="1209">
                  <c:v>2010.412</c:v>
                </c:pt>
                <c:pt idx="1210">
                  <c:v>2010.4148</c:v>
                </c:pt>
                <c:pt idx="1211">
                  <c:v>2010.4175</c:v>
                </c:pt>
                <c:pt idx="1212">
                  <c:v>2010.4203</c:v>
                </c:pt>
                <c:pt idx="1213">
                  <c:v>2010.423</c:v>
                </c:pt>
                <c:pt idx="1214">
                  <c:v>2010.4257</c:v>
                </c:pt>
                <c:pt idx="1215">
                  <c:v>2010.4285</c:v>
                </c:pt>
                <c:pt idx="1216">
                  <c:v>2010.4312</c:v>
                </c:pt>
                <c:pt idx="1217">
                  <c:v>2010.4339</c:v>
                </c:pt>
                <c:pt idx="1218">
                  <c:v>2010.4367</c:v>
                </c:pt>
                <c:pt idx="1219">
                  <c:v>2010.4394</c:v>
                </c:pt>
                <c:pt idx="1220">
                  <c:v>2010.4422</c:v>
                </c:pt>
                <c:pt idx="1221">
                  <c:v>2010.4449</c:v>
                </c:pt>
                <c:pt idx="1222">
                  <c:v>2010.4476</c:v>
                </c:pt>
                <c:pt idx="1223">
                  <c:v>2010.4503999999999</c:v>
                </c:pt>
                <c:pt idx="1224">
                  <c:v>2010.4530999999999</c:v>
                </c:pt>
                <c:pt idx="1225">
                  <c:v>2010.4558999999999</c:v>
                </c:pt>
                <c:pt idx="1226">
                  <c:v>2010.4585999999999</c:v>
                </c:pt>
                <c:pt idx="1227">
                  <c:v>2010.4612999999999</c:v>
                </c:pt>
                <c:pt idx="1228">
                  <c:v>2010.4640999999999</c:v>
                </c:pt>
                <c:pt idx="1229">
                  <c:v>2010.4667999999999</c:v>
                </c:pt>
                <c:pt idx="1230">
                  <c:v>2010.4694999999999</c:v>
                </c:pt>
                <c:pt idx="1231">
                  <c:v>2010.4722999999999</c:v>
                </c:pt>
                <c:pt idx="1232">
                  <c:v>2010.4749999999999</c:v>
                </c:pt>
                <c:pt idx="1233">
                  <c:v>2010.4777999999999</c:v>
                </c:pt>
                <c:pt idx="1234">
                  <c:v>2010.4804999999999</c:v>
                </c:pt>
                <c:pt idx="1235">
                  <c:v>2010.4831999999999</c:v>
                </c:pt>
                <c:pt idx="1236">
                  <c:v>2010.4860000000001</c:v>
                </c:pt>
                <c:pt idx="1237">
                  <c:v>2010.4887000000001</c:v>
                </c:pt>
                <c:pt idx="1238">
                  <c:v>2010.4914000000001</c:v>
                </c:pt>
                <c:pt idx="1239">
                  <c:v>2010.4942000000001</c:v>
                </c:pt>
                <c:pt idx="1240">
                  <c:v>2010.4969000000001</c:v>
                </c:pt>
                <c:pt idx="1241">
                  <c:v>2010.4997000000001</c:v>
                </c:pt>
                <c:pt idx="1242">
                  <c:v>2010.5024000000001</c:v>
                </c:pt>
                <c:pt idx="1243">
                  <c:v>2010.5051000000001</c:v>
                </c:pt>
                <c:pt idx="1244">
                  <c:v>2010.5079000000001</c:v>
                </c:pt>
                <c:pt idx="1245">
                  <c:v>2010.5106000000001</c:v>
                </c:pt>
                <c:pt idx="1246">
                  <c:v>2010.5133000000001</c:v>
                </c:pt>
                <c:pt idx="1247">
                  <c:v>2010.5161000000001</c:v>
                </c:pt>
                <c:pt idx="1248">
                  <c:v>2010.5188000000001</c:v>
                </c:pt>
                <c:pt idx="1249">
                  <c:v>2010.5216</c:v>
                </c:pt>
                <c:pt idx="1250">
                  <c:v>2010.5243</c:v>
                </c:pt>
                <c:pt idx="1251">
                  <c:v>2010.527</c:v>
                </c:pt>
                <c:pt idx="1252">
                  <c:v>2010.5298</c:v>
                </c:pt>
                <c:pt idx="1253">
                  <c:v>2010.5325</c:v>
                </c:pt>
                <c:pt idx="1254">
                  <c:v>2010.5352</c:v>
                </c:pt>
                <c:pt idx="1255">
                  <c:v>2010.538</c:v>
                </c:pt>
                <c:pt idx="1256">
                  <c:v>2010.5407</c:v>
                </c:pt>
                <c:pt idx="1257">
                  <c:v>2010.5435</c:v>
                </c:pt>
                <c:pt idx="1258">
                  <c:v>2010.5462</c:v>
                </c:pt>
                <c:pt idx="1259">
                  <c:v>2010.5489</c:v>
                </c:pt>
                <c:pt idx="1260">
                  <c:v>2010.5517</c:v>
                </c:pt>
                <c:pt idx="1261">
                  <c:v>2010.5544</c:v>
                </c:pt>
                <c:pt idx="1262">
                  <c:v>2010.5572</c:v>
                </c:pt>
                <c:pt idx="1263">
                  <c:v>2010.5599</c:v>
                </c:pt>
                <c:pt idx="1264">
                  <c:v>2010.5626</c:v>
                </c:pt>
                <c:pt idx="1265">
                  <c:v>2010.5654</c:v>
                </c:pt>
                <c:pt idx="1266">
                  <c:v>2010.5681</c:v>
                </c:pt>
                <c:pt idx="1267">
                  <c:v>2010.5708</c:v>
                </c:pt>
                <c:pt idx="1268">
                  <c:v>2010.5735999999999</c:v>
                </c:pt>
                <c:pt idx="1269">
                  <c:v>2010.5762999999999</c:v>
                </c:pt>
                <c:pt idx="1270">
                  <c:v>2010.5790999999999</c:v>
                </c:pt>
                <c:pt idx="1271">
                  <c:v>2010.5817999999999</c:v>
                </c:pt>
                <c:pt idx="1272">
                  <c:v>2010.5844999999999</c:v>
                </c:pt>
                <c:pt idx="1273">
                  <c:v>2010.5872999999999</c:v>
                </c:pt>
                <c:pt idx="1274">
                  <c:v>2010.59</c:v>
                </c:pt>
                <c:pt idx="1275">
                  <c:v>2010.5926999999999</c:v>
                </c:pt>
                <c:pt idx="1276">
                  <c:v>2010.5954999999999</c:v>
                </c:pt>
                <c:pt idx="1277">
                  <c:v>2010.5981999999999</c:v>
                </c:pt>
                <c:pt idx="1278">
                  <c:v>2010.6010000000001</c:v>
                </c:pt>
                <c:pt idx="1279">
                  <c:v>2010.6036999999999</c:v>
                </c:pt>
                <c:pt idx="1280">
                  <c:v>2010.6063999999999</c:v>
                </c:pt>
                <c:pt idx="1281">
                  <c:v>2010.6092000000001</c:v>
                </c:pt>
                <c:pt idx="1282">
                  <c:v>2010.6119000000001</c:v>
                </c:pt>
                <c:pt idx="1283">
                  <c:v>2010.6146000000001</c:v>
                </c:pt>
                <c:pt idx="1284">
                  <c:v>2010.6174000000001</c:v>
                </c:pt>
                <c:pt idx="1285">
                  <c:v>2010.6201000000001</c:v>
                </c:pt>
                <c:pt idx="1286">
                  <c:v>2010.6229000000001</c:v>
                </c:pt>
                <c:pt idx="1287">
                  <c:v>2010.6256000000001</c:v>
                </c:pt>
                <c:pt idx="1288">
                  <c:v>2010.6283000000001</c:v>
                </c:pt>
                <c:pt idx="1289">
                  <c:v>2010.6311000000001</c:v>
                </c:pt>
                <c:pt idx="1290">
                  <c:v>2010.6338000000001</c:v>
                </c:pt>
                <c:pt idx="1291">
                  <c:v>2010.6366</c:v>
                </c:pt>
                <c:pt idx="1292">
                  <c:v>2010.6393</c:v>
                </c:pt>
                <c:pt idx="1293">
                  <c:v>2010.6420000000001</c:v>
                </c:pt>
                <c:pt idx="1294">
                  <c:v>2010.6448</c:v>
                </c:pt>
                <c:pt idx="1295">
                  <c:v>2010.6475</c:v>
                </c:pt>
                <c:pt idx="1296">
                  <c:v>2010.6502</c:v>
                </c:pt>
                <c:pt idx="1297">
                  <c:v>2010.653</c:v>
                </c:pt>
                <c:pt idx="1298">
                  <c:v>2010.6557</c:v>
                </c:pt>
                <c:pt idx="1299">
                  <c:v>2010.6585</c:v>
                </c:pt>
                <c:pt idx="1300">
                  <c:v>2010.6612</c:v>
                </c:pt>
                <c:pt idx="1301">
                  <c:v>2010.6639</c:v>
                </c:pt>
                <c:pt idx="1302">
                  <c:v>2010.6667</c:v>
                </c:pt>
                <c:pt idx="1303">
                  <c:v>2010.6694</c:v>
                </c:pt>
                <c:pt idx="1304">
                  <c:v>2010.6721</c:v>
                </c:pt>
                <c:pt idx="1305">
                  <c:v>2010.6749</c:v>
                </c:pt>
                <c:pt idx="1306">
                  <c:v>2010.6776</c:v>
                </c:pt>
                <c:pt idx="1307">
                  <c:v>2010.6804</c:v>
                </c:pt>
                <c:pt idx="1308">
                  <c:v>2010.6831</c:v>
                </c:pt>
                <c:pt idx="1309">
                  <c:v>2010.6858</c:v>
                </c:pt>
                <c:pt idx="1310">
                  <c:v>2010.6886</c:v>
                </c:pt>
                <c:pt idx="1311">
                  <c:v>2010.6913</c:v>
                </c:pt>
                <c:pt idx="1312">
                  <c:v>2010.694</c:v>
                </c:pt>
                <c:pt idx="1313">
                  <c:v>2010.6967999999999</c:v>
                </c:pt>
                <c:pt idx="1314">
                  <c:v>2010.6994999999999</c:v>
                </c:pt>
                <c:pt idx="1315">
                  <c:v>2010.7022999999999</c:v>
                </c:pt>
                <c:pt idx="1316">
                  <c:v>2010.7049999999999</c:v>
                </c:pt>
                <c:pt idx="1317">
                  <c:v>2010.7076999999999</c:v>
                </c:pt>
                <c:pt idx="1318">
                  <c:v>2010.7104999999999</c:v>
                </c:pt>
                <c:pt idx="1319">
                  <c:v>2010.7131999999999</c:v>
                </c:pt>
                <c:pt idx="1320">
                  <c:v>2010.7158999999999</c:v>
                </c:pt>
                <c:pt idx="1321">
                  <c:v>2010.7186999999999</c:v>
                </c:pt>
                <c:pt idx="1322">
                  <c:v>2010.7213999999999</c:v>
                </c:pt>
                <c:pt idx="1323">
                  <c:v>2010.7242000000001</c:v>
                </c:pt>
                <c:pt idx="1324">
                  <c:v>2010.7268999999999</c:v>
                </c:pt>
                <c:pt idx="1325">
                  <c:v>2010.7295999999999</c:v>
                </c:pt>
                <c:pt idx="1326">
                  <c:v>2010.7324000000001</c:v>
                </c:pt>
                <c:pt idx="1327">
                  <c:v>2010.7351000000001</c:v>
                </c:pt>
                <c:pt idx="1328">
                  <c:v>2010.7379000000001</c:v>
                </c:pt>
                <c:pt idx="1329">
                  <c:v>2010.7406000000001</c:v>
                </c:pt>
                <c:pt idx="1330">
                  <c:v>2010.7433000000001</c:v>
                </c:pt>
                <c:pt idx="1331">
                  <c:v>2010.7461000000001</c:v>
                </c:pt>
                <c:pt idx="1332">
                  <c:v>2010.7488000000001</c:v>
                </c:pt>
                <c:pt idx="1333">
                  <c:v>2010.7515000000001</c:v>
                </c:pt>
                <c:pt idx="1334">
                  <c:v>2010.7543000000001</c:v>
                </c:pt>
                <c:pt idx="1335">
                  <c:v>2010.7570000000001</c:v>
                </c:pt>
                <c:pt idx="1336">
                  <c:v>2010.7598</c:v>
                </c:pt>
                <c:pt idx="1337">
                  <c:v>2010.7625</c:v>
                </c:pt>
                <c:pt idx="1338">
                  <c:v>2010.7652</c:v>
                </c:pt>
                <c:pt idx="1339">
                  <c:v>2010.768</c:v>
                </c:pt>
                <c:pt idx="1340">
                  <c:v>2010.7707</c:v>
                </c:pt>
                <c:pt idx="1341">
                  <c:v>2010.7734</c:v>
                </c:pt>
                <c:pt idx="1342">
                  <c:v>2010.7762</c:v>
                </c:pt>
                <c:pt idx="1343">
                  <c:v>2010.7789</c:v>
                </c:pt>
                <c:pt idx="1344">
                  <c:v>2010.7817</c:v>
                </c:pt>
                <c:pt idx="1345">
                  <c:v>2010.7844</c:v>
                </c:pt>
                <c:pt idx="1346">
                  <c:v>2010.7871</c:v>
                </c:pt>
                <c:pt idx="1347">
                  <c:v>2010.7899</c:v>
                </c:pt>
                <c:pt idx="1348">
                  <c:v>2010.7926</c:v>
                </c:pt>
                <c:pt idx="1349">
                  <c:v>2010.7953</c:v>
                </c:pt>
                <c:pt idx="1350">
                  <c:v>2010.7981</c:v>
                </c:pt>
                <c:pt idx="1351">
                  <c:v>2010.8008</c:v>
                </c:pt>
                <c:pt idx="1352">
                  <c:v>2010.8036</c:v>
                </c:pt>
                <c:pt idx="1353">
                  <c:v>2010.8063</c:v>
                </c:pt>
                <c:pt idx="1354">
                  <c:v>2010.809</c:v>
                </c:pt>
                <c:pt idx="1355">
                  <c:v>2010.8117999999999</c:v>
                </c:pt>
                <c:pt idx="1356">
                  <c:v>2010.8145</c:v>
                </c:pt>
                <c:pt idx="1357">
                  <c:v>2010.8172</c:v>
                </c:pt>
                <c:pt idx="1358">
                  <c:v>2010.82</c:v>
                </c:pt>
                <c:pt idx="1359">
                  <c:v>2010.8226999999999</c:v>
                </c:pt>
                <c:pt idx="1360">
                  <c:v>2010.8254999999999</c:v>
                </c:pt>
                <c:pt idx="1361">
                  <c:v>2010.8281999999999</c:v>
                </c:pt>
                <c:pt idx="1362">
                  <c:v>2010.8308999999999</c:v>
                </c:pt>
                <c:pt idx="1363">
                  <c:v>2010.8336999999999</c:v>
                </c:pt>
                <c:pt idx="1364">
                  <c:v>2010.8363999999999</c:v>
                </c:pt>
                <c:pt idx="1365">
                  <c:v>2010.8391999999999</c:v>
                </c:pt>
                <c:pt idx="1366">
                  <c:v>2010.8418999999999</c:v>
                </c:pt>
                <c:pt idx="1367">
                  <c:v>2010.8445999999999</c:v>
                </c:pt>
                <c:pt idx="1368">
                  <c:v>2010.8474000000001</c:v>
                </c:pt>
                <c:pt idx="1369">
                  <c:v>2010.8501000000001</c:v>
                </c:pt>
                <c:pt idx="1370">
                  <c:v>2010.8527999999999</c:v>
                </c:pt>
                <c:pt idx="1371">
                  <c:v>2010.8556000000001</c:v>
                </c:pt>
                <c:pt idx="1372">
                  <c:v>2010.8583000000001</c:v>
                </c:pt>
                <c:pt idx="1373">
                  <c:v>2010.8611000000001</c:v>
                </c:pt>
                <c:pt idx="1374">
                  <c:v>2010.8638000000001</c:v>
                </c:pt>
                <c:pt idx="1375">
                  <c:v>2010.8665000000001</c:v>
                </c:pt>
                <c:pt idx="1376">
                  <c:v>2010.8693000000001</c:v>
                </c:pt>
                <c:pt idx="1377">
                  <c:v>2010.8720000000001</c:v>
                </c:pt>
                <c:pt idx="1378">
                  <c:v>2010.8747000000001</c:v>
                </c:pt>
                <c:pt idx="1379">
                  <c:v>2010.8775000000001</c:v>
                </c:pt>
                <c:pt idx="1380">
                  <c:v>2010.8802000000001</c:v>
                </c:pt>
                <c:pt idx="1381">
                  <c:v>2010.883</c:v>
                </c:pt>
                <c:pt idx="1382">
                  <c:v>2010.8857</c:v>
                </c:pt>
                <c:pt idx="1383">
                  <c:v>2010.8884</c:v>
                </c:pt>
                <c:pt idx="1384">
                  <c:v>2010.8912</c:v>
                </c:pt>
                <c:pt idx="1385">
                  <c:v>2010.8939</c:v>
                </c:pt>
                <c:pt idx="1386">
                  <c:v>2010.8966</c:v>
                </c:pt>
                <c:pt idx="1387">
                  <c:v>2010.8994</c:v>
                </c:pt>
                <c:pt idx="1388">
                  <c:v>2010.9021</c:v>
                </c:pt>
                <c:pt idx="1389">
                  <c:v>2010.9049</c:v>
                </c:pt>
                <c:pt idx="1390">
                  <c:v>2010.9076</c:v>
                </c:pt>
                <c:pt idx="1391">
                  <c:v>2010.9103</c:v>
                </c:pt>
                <c:pt idx="1392">
                  <c:v>2010.9131</c:v>
                </c:pt>
                <c:pt idx="1393">
                  <c:v>2010.9158</c:v>
                </c:pt>
                <c:pt idx="1394">
                  <c:v>2010.9185</c:v>
                </c:pt>
                <c:pt idx="1395">
                  <c:v>2010.9213</c:v>
                </c:pt>
                <c:pt idx="1396">
                  <c:v>2010.924</c:v>
                </c:pt>
                <c:pt idx="1397">
                  <c:v>2010.9268</c:v>
                </c:pt>
                <c:pt idx="1398">
                  <c:v>2010.9295</c:v>
                </c:pt>
                <c:pt idx="1399">
                  <c:v>2010.9322</c:v>
                </c:pt>
                <c:pt idx="1400">
                  <c:v>2010.9349999999999</c:v>
                </c:pt>
                <c:pt idx="1401">
                  <c:v>2010.9376999999999</c:v>
                </c:pt>
                <c:pt idx="1402">
                  <c:v>2010.9404999999999</c:v>
                </c:pt>
                <c:pt idx="1403">
                  <c:v>2010.9431999999999</c:v>
                </c:pt>
                <c:pt idx="1404">
                  <c:v>2010.9458999999999</c:v>
                </c:pt>
                <c:pt idx="1405">
                  <c:v>2010.9486999999999</c:v>
                </c:pt>
                <c:pt idx="1406">
                  <c:v>2010.9513999999999</c:v>
                </c:pt>
                <c:pt idx="1407">
                  <c:v>2010.9540999999999</c:v>
                </c:pt>
                <c:pt idx="1408">
                  <c:v>2010.9568999999999</c:v>
                </c:pt>
                <c:pt idx="1409">
                  <c:v>2010.9595999999999</c:v>
                </c:pt>
                <c:pt idx="1410">
                  <c:v>2010.9623999999999</c:v>
                </c:pt>
                <c:pt idx="1411">
                  <c:v>2010.9650999999999</c:v>
                </c:pt>
                <c:pt idx="1412">
                  <c:v>2010.9677999999999</c:v>
                </c:pt>
                <c:pt idx="1413">
                  <c:v>2010.9706000000001</c:v>
                </c:pt>
                <c:pt idx="1414">
                  <c:v>2010.9733000000001</c:v>
                </c:pt>
                <c:pt idx="1415">
                  <c:v>2010.9760000000001</c:v>
                </c:pt>
                <c:pt idx="1416">
                  <c:v>2010.9788000000001</c:v>
                </c:pt>
                <c:pt idx="1417">
                  <c:v>2010.9815000000001</c:v>
                </c:pt>
                <c:pt idx="1418">
                  <c:v>2010.9843000000001</c:v>
                </c:pt>
                <c:pt idx="1419">
                  <c:v>2010.9870000000001</c:v>
                </c:pt>
                <c:pt idx="1420">
                  <c:v>2010.9897000000001</c:v>
                </c:pt>
                <c:pt idx="1421">
                  <c:v>2010.9925000000001</c:v>
                </c:pt>
                <c:pt idx="1422">
                  <c:v>2010.9952000000001</c:v>
                </c:pt>
                <c:pt idx="1423">
                  <c:v>2010.9979000000001</c:v>
                </c:pt>
                <c:pt idx="1424">
                  <c:v>2011.0007000000001</c:v>
                </c:pt>
                <c:pt idx="1425">
                  <c:v>2011.0034000000001</c:v>
                </c:pt>
                <c:pt idx="1426">
                  <c:v>2011.0062</c:v>
                </c:pt>
                <c:pt idx="1427">
                  <c:v>2011.0089</c:v>
                </c:pt>
                <c:pt idx="1428">
                  <c:v>2011.0116</c:v>
                </c:pt>
                <c:pt idx="1429">
                  <c:v>2011.0144</c:v>
                </c:pt>
                <c:pt idx="1430">
                  <c:v>2011.0171</c:v>
                </c:pt>
                <c:pt idx="1431">
                  <c:v>2011.0198</c:v>
                </c:pt>
                <c:pt idx="1432">
                  <c:v>2011.0226</c:v>
                </c:pt>
                <c:pt idx="1433">
                  <c:v>2011.0253</c:v>
                </c:pt>
                <c:pt idx="1434">
                  <c:v>2011.0281</c:v>
                </c:pt>
                <c:pt idx="1435">
                  <c:v>2011.0308</c:v>
                </c:pt>
                <c:pt idx="1436">
                  <c:v>2011.0335</c:v>
                </c:pt>
                <c:pt idx="1437">
                  <c:v>2011.0363</c:v>
                </c:pt>
                <c:pt idx="1438">
                  <c:v>2011.039</c:v>
                </c:pt>
                <c:pt idx="1439">
                  <c:v>2011.0418</c:v>
                </c:pt>
                <c:pt idx="1440">
                  <c:v>2011.0445</c:v>
                </c:pt>
                <c:pt idx="1441">
                  <c:v>2011.0472</c:v>
                </c:pt>
                <c:pt idx="1442">
                  <c:v>2011.05</c:v>
                </c:pt>
                <c:pt idx="1443">
                  <c:v>2011.0527</c:v>
                </c:pt>
                <c:pt idx="1444">
                  <c:v>2011.0554</c:v>
                </c:pt>
                <c:pt idx="1445">
                  <c:v>2011.0581999999999</c:v>
                </c:pt>
                <c:pt idx="1446">
                  <c:v>2011.0608999999999</c:v>
                </c:pt>
                <c:pt idx="1447">
                  <c:v>2011.0636999999999</c:v>
                </c:pt>
                <c:pt idx="1448">
                  <c:v>2011.0663999999999</c:v>
                </c:pt>
                <c:pt idx="1449">
                  <c:v>2011.0690999999999</c:v>
                </c:pt>
                <c:pt idx="1450">
                  <c:v>2011.0718999999999</c:v>
                </c:pt>
                <c:pt idx="1451">
                  <c:v>2011.0745999999999</c:v>
                </c:pt>
                <c:pt idx="1452">
                  <c:v>2011.0772999999999</c:v>
                </c:pt>
                <c:pt idx="1453">
                  <c:v>2011.0800999999999</c:v>
                </c:pt>
                <c:pt idx="1454">
                  <c:v>2011.0827999999999</c:v>
                </c:pt>
                <c:pt idx="1455">
                  <c:v>2011.0856000000001</c:v>
                </c:pt>
                <c:pt idx="1456">
                  <c:v>2011.0882999999999</c:v>
                </c:pt>
                <c:pt idx="1457">
                  <c:v>2011.0909999999999</c:v>
                </c:pt>
                <c:pt idx="1458">
                  <c:v>2011.0938000000001</c:v>
                </c:pt>
                <c:pt idx="1459">
                  <c:v>2011.0965000000001</c:v>
                </c:pt>
                <c:pt idx="1460">
                  <c:v>2011.0992000000001</c:v>
                </c:pt>
                <c:pt idx="1461">
                  <c:v>2011.1020000000001</c:v>
                </c:pt>
                <c:pt idx="1462">
                  <c:v>2011.1047000000001</c:v>
                </c:pt>
                <c:pt idx="1463">
                  <c:v>2011.1075000000001</c:v>
                </c:pt>
                <c:pt idx="1464">
                  <c:v>2011.1102000000001</c:v>
                </c:pt>
                <c:pt idx="1465">
                  <c:v>2011.1129000000001</c:v>
                </c:pt>
                <c:pt idx="1466">
                  <c:v>2011.1157000000001</c:v>
                </c:pt>
                <c:pt idx="1467">
                  <c:v>2011.1184000000001</c:v>
                </c:pt>
                <c:pt idx="1468">
                  <c:v>2011.1211000000001</c:v>
                </c:pt>
                <c:pt idx="1469">
                  <c:v>2011.1239</c:v>
                </c:pt>
                <c:pt idx="1470">
                  <c:v>2011.1266000000001</c:v>
                </c:pt>
                <c:pt idx="1471">
                  <c:v>2011.1294</c:v>
                </c:pt>
                <c:pt idx="1472">
                  <c:v>2011.1321</c:v>
                </c:pt>
                <c:pt idx="1473">
                  <c:v>2011.1348</c:v>
                </c:pt>
                <c:pt idx="1474">
                  <c:v>2011.1376</c:v>
                </c:pt>
                <c:pt idx="1475">
                  <c:v>2011.1403</c:v>
                </c:pt>
                <c:pt idx="1476">
                  <c:v>2011.1431</c:v>
                </c:pt>
                <c:pt idx="1477">
                  <c:v>2011.1458</c:v>
                </c:pt>
                <c:pt idx="1478">
                  <c:v>2011.1485</c:v>
                </c:pt>
                <c:pt idx="1479">
                  <c:v>2011.1513</c:v>
                </c:pt>
                <c:pt idx="1480">
                  <c:v>2011.154</c:v>
                </c:pt>
                <c:pt idx="1481">
                  <c:v>2011.1567</c:v>
                </c:pt>
                <c:pt idx="1482">
                  <c:v>2011.1595</c:v>
                </c:pt>
                <c:pt idx="1483">
                  <c:v>2011.1622</c:v>
                </c:pt>
                <c:pt idx="1484">
                  <c:v>2011.165</c:v>
                </c:pt>
                <c:pt idx="1485">
                  <c:v>2011.1677</c:v>
                </c:pt>
                <c:pt idx="1486">
                  <c:v>2011.1704</c:v>
                </c:pt>
                <c:pt idx="1487">
                  <c:v>2011.1732</c:v>
                </c:pt>
                <c:pt idx="1488">
                  <c:v>2011.1759</c:v>
                </c:pt>
                <c:pt idx="1489">
                  <c:v>2011.1786</c:v>
                </c:pt>
                <c:pt idx="1490">
                  <c:v>2011.1813999999999</c:v>
                </c:pt>
                <c:pt idx="1491">
                  <c:v>2011.1840999999999</c:v>
                </c:pt>
                <c:pt idx="1492">
                  <c:v>2011.1868999999999</c:v>
                </c:pt>
                <c:pt idx="1493">
                  <c:v>2011.1895999999999</c:v>
                </c:pt>
                <c:pt idx="1494">
                  <c:v>2011.1922999999999</c:v>
                </c:pt>
                <c:pt idx="1495">
                  <c:v>2011.1950999999999</c:v>
                </c:pt>
                <c:pt idx="1496">
                  <c:v>2011.1977999999999</c:v>
                </c:pt>
                <c:pt idx="1497">
                  <c:v>2011.2004999999999</c:v>
                </c:pt>
                <c:pt idx="1498">
                  <c:v>2011.2032999999999</c:v>
                </c:pt>
                <c:pt idx="1499">
                  <c:v>2011.2059999999999</c:v>
                </c:pt>
                <c:pt idx="1500">
                  <c:v>2011.2088000000001</c:v>
                </c:pt>
                <c:pt idx="1501">
                  <c:v>2011.2114999999999</c:v>
                </c:pt>
                <c:pt idx="1502">
                  <c:v>2011.2141999999999</c:v>
                </c:pt>
                <c:pt idx="1503">
                  <c:v>2011.2170000000001</c:v>
                </c:pt>
                <c:pt idx="1504">
                  <c:v>2011.2197000000001</c:v>
                </c:pt>
                <c:pt idx="1505">
                  <c:v>2011.2225000000001</c:v>
                </c:pt>
                <c:pt idx="1506">
                  <c:v>2011.2252000000001</c:v>
                </c:pt>
                <c:pt idx="1507">
                  <c:v>2011.2279000000001</c:v>
                </c:pt>
                <c:pt idx="1508">
                  <c:v>2011.2307000000001</c:v>
                </c:pt>
                <c:pt idx="1509">
                  <c:v>2011.2334000000001</c:v>
                </c:pt>
                <c:pt idx="1510">
                  <c:v>2011.2361000000001</c:v>
                </c:pt>
                <c:pt idx="1511">
                  <c:v>2011.2389000000001</c:v>
                </c:pt>
                <c:pt idx="1512">
                  <c:v>2011.2416000000001</c:v>
                </c:pt>
                <c:pt idx="1513">
                  <c:v>2011.2444</c:v>
                </c:pt>
                <c:pt idx="1514">
                  <c:v>2011.2471</c:v>
                </c:pt>
                <c:pt idx="1515">
                  <c:v>2011.2498000000001</c:v>
                </c:pt>
                <c:pt idx="1516">
                  <c:v>2011.2526</c:v>
                </c:pt>
                <c:pt idx="1517">
                  <c:v>2011.2553</c:v>
                </c:pt>
                <c:pt idx="1518">
                  <c:v>2011.258</c:v>
                </c:pt>
                <c:pt idx="1519">
                  <c:v>2011.2608</c:v>
                </c:pt>
                <c:pt idx="1520">
                  <c:v>2011.2635</c:v>
                </c:pt>
                <c:pt idx="1521">
                  <c:v>2011.2663</c:v>
                </c:pt>
                <c:pt idx="1522">
                  <c:v>2011.269</c:v>
                </c:pt>
                <c:pt idx="1523">
                  <c:v>2011.2717</c:v>
                </c:pt>
                <c:pt idx="1524">
                  <c:v>2011.2745</c:v>
                </c:pt>
                <c:pt idx="1525">
                  <c:v>2011.2772</c:v>
                </c:pt>
                <c:pt idx="1526">
                  <c:v>2011.2799</c:v>
                </c:pt>
                <c:pt idx="1527">
                  <c:v>2011.2827</c:v>
                </c:pt>
                <c:pt idx="1528">
                  <c:v>2011.2854</c:v>
                </c:pt>
                <c:pt idx="1529">
                  <c:v>2011.2882</c:v>
                </c:pt>
                <c:pt idx="1530">
                  <c:v>2011.2909</c:v>
                </c:pt>
                <c:pt idx="1531">
                  <c:v>2011.2936</c:v>
                </c:pt>
                <c:pt idx="1532">
                  <c:v>2011.2963999999999</c:v>
                </c:pt>
                <c:pt idx="1533">
                  <c:v>2011.2991</c:v>
                </c:pt>
                <c:pt idx="1534">
                  <c:v>2011.3018</c:v>
                </c:pt>
                <c:pt idx="1535">
                  <c:v>2011.3045999999999</c:v>
                </c:pt>
                <c:pt idx="1536">
                  <c:v>2011.3072999999999</c:v>
                </c:pt>
                <c:pt idx="1537">
                  <c:v>2011.3100999999999</c:v>
                </c:pt>
                <c:pt idx="1538">
                  <c:v>2011.3127999999999</c:v>
                </c:pt>
                <c:pt idx="1539">
                  <c:v>2011.3154999999999</c:v>
                </c:pt>
                <c:pt idx="1540">
                  <c:v>2011.3182999999999</c:v>
                </c:pt>
                <c:pt idx="1541">
                  <c:v>2011.3209999999999</c:v>
                </c:pt>
                <c:pt idx="1542">
                  <c:v>2011.3237999999999</c:v>
                </c:pt>
                <c:pt idx="1543">
                  <c:v>2011.3264999999999</c:v>
                </c:pt>
                <c:pt idx="1544">
                  <c:v>2011.3291999999999</c:v>
                </c:pt>
                <c:pt idx="1545">
                  <c:v>2011.3320000000001</c:v>
                </c:pt>
                <c:pt idx="1546">
                  <c:v>2011.3347000000001</c:v>
                </c:pt>
                <c:pt idx="1547">
                  <c:v>2011.3373999999999</c:v>
                </c:pt>
                <c:pt idx="1548">
                  <c:v>2011.3402000000001</c:v>
                </c:pt>
                <c:pt idx="1549">
                  <c:v>2011.3429000000001</c:v>
                </c:pt>
                <c:pt idx="1550">
                  <c:v>2011.3457000000001</c:v>
                </c:pt>
                <c:pt idx="1551">
                  <c:v>2011.3484000000001</c:v>
                </c:pt>
                <c:pt idx="1552">
                  <c:v>2011.3511000000001</c:v>
                </c:pt>
                <c:pt idx="1553">
                  <c:v>2011.3539000000001</c:v>
                </c:pt>
                <c:pt idx="1554">
                  <c:v>2011.3566000000001</c:v>
                </c:pt>
                <c:pt idx="1555">
                  <c:v>2011.3593000000001</c:v>
                </c:pt>
                <c:pt idx="1556">
                  <c:v>2011.3621000000001</c:v>
                </c:pt>
                <c:pt idx="1557">
                  <c:v>2011.3648000000001</c:v>
                </c:pt>
                <c:pt idx="1558">
                  <c:v>2011.3676</c:v>
                </c:pt>
                <c:pt idx="1559">
                  <c:v>2011.3703</c:v>
                </c:pt>
                <c:pt idx="1560">
                  <c:v>2011.373</c:v>
                </c:pt>
                <c:pt idx="1561">
                  <c:v>2011.3758</c:v>
                </c:pt>
                <c:pt idx="1562">
                  <c:v>2011.3785</c:v>
                </c:pt>
                <c:pt idx="1563">
                  <c:v>2011.3812</c:v>
                </c:pt>
                <c:pt idx="1564">
                  <c:v>2011.384</c:v>
                </c:pt>
                <c:pt idx="1565">
                  <c:v>2011.3867</c:v>
                </c:pt>
                <c:pt idx="1566">
                  <c:v>2011.3895</c:v>
                </c:pt>
                <c:pt idx="1567">
                  <c:v>2011.3922</c:v>
                </c:pt>
                <c:pt idx="1568">
                  <c:v>2011.3949</c:v>
                </c:pt>
                <c:pt idx="1569">
                  <c:v>2011.3977</c:v>
                </c:pt>
                <c:pt idx="1570">
                  <c:v>2011.4004</c:v>
                </c:pt>
                <c:pt idx="1571">
                  <c:v>2011.4031</c:v>
                </c:pt>
                <c:pt idx="1572">
                  <c:v>2011.4059</c:v>
                </c:pt>
                <c:pt idx="1573">
                  <c:v>2011.4086</c:v>
                </c:pt>
                <c:pt idx="1574">
                  <c:v>2011.4114</c:v>
                </c:pt>
                <c:pt idx="1575">
                  <c:v>2011.4141</c:v>
                </c:pt>
                <c:pt idx="1576">
                  <c:v>2011.4168</c:v>
                </c:pt>
                <c:pt idx="1577">
                  <c:v>2011.4195999999999</c:v>
                </c:pt>
                <c:pt idx="1578">
                  <c:v>2011.4223</c:v>
                </c:pt>
                <c:pt idx="1579">
                  <c:v>2011.4250999999999</c:v>
                </c:pt>
                <c:pt idx="1580">
                  <c:v>2011.4277999999999</c:v>
                </c:pt>
                <c:pt idx="1581">
                  <c:v>2011.4304999999999</c:v>
                </c:pt>
                <c:pt idx="1582">
                  <c:v>2011.4332999999999</c:v>
                </c:pt>
                <c:pt idx="1583">
                  <c:v>2011.4359999999999</c:v>
                </c:pt>
                <c:pt idx="1584">
                  <c:v>2011.4386999999999</c:v>
                </c:pt>
                <c:pt idx="1585">
                  <c:v>2011.4414999999999</c:v>
                </c:pt>
                <c:pt idx="1586">
                  <c:v>2011.4441999999999</c:v>
                </c:pt>
                <c:pt idx="1587">
                  <c:v>2011.4469999999999</c:v>
                </c:pt>
                <c:pt idx="1588">
                  <c:v>2011.4496999999999</c:v>
                </c:pt>
                <c:pt idx="1589">
                  <c:v>2011.4523999999999</c:v>
                </c:pt>
                <c:pt idx="1590">
                  <c:v>2011.4552000000001</c:v>
                </c:pt>
                <c:pt idx="1591">
                  <c:v>2011.4579000000001</c:v>
                </c:pt>
                <c:pt idx="1592">
                  <c:v>2011.4606000000001</c:v>
                </c:pt>
                <c:pt idx="1593">
                  <c:v>2011.4634000000001</c:v>
                </c:pt>
                <c:pt idx="1594">
                  <c:v>2011.4661000000001</c:v>
                </c:pt>
                <c:pt idx="1595">
                  <c:v>2011.4689000000001</c:v>
                </c:pt>
                <c:pt idx="1596">
                  <c:v>2011.4716000000001</c:v>
                </c:pt>
                <c:pt idx="1597">
                  <c:v>2011.4743000000001</c:v>
                </c:pt>
                <c:pt idx="1598">
                  <c:v>2011.4771000000001</c:v>
                </c:pt>
                <c:pt idx="1599">
                  <c:v>2011.4798000000001</c:v>
                </c:pt>
                <c:pt idx="1600">
                  <c:v>2011.4825000000001</c:v>
                </c:pt>
                <c:pt idx="1601">
                  <c:v>2011.4853000000001</c:v>
                </c:pt>
                <c:pt idx="1602">
                  <c:v>2011.4880000000001</c:v>
                </c:pt>
                <c:pt idx="1603">
                  <c:v>2011.4908</c:v>
                </c:pt>
                <c:pt idx="1604">
                  <c:v>2011.4935</c:v>
                </c:pt>
                <c:pt idx="1605">
                  <c:v>2011.4962</c:v>
                </c:pt>
                <c:pt idx="1606">
                  <c:v>2011.499</c:v>
                </c:pt>
                <c:pt idx="1607">
                  <c:v>2011.5017</c:v>
                </c:pt>
                <c:pt idx="1608">
                  <c:v>2011.5044</c:v>
                </c:pt>
                <c:pt idx="1609">
                  <c:v>2011.5072</c:v>
                </c:pt>
                <c:pt idx="1610">
                  <c:v>2011.5099</c:v>
                </c:pt>
                <c:pt idx="1611">
                  <c:v>2011.5127</c:v>
                </c:pt>
                <c:pt idx="1612">
                  <c:v>2011.5154</c:v>
                </c:pt>
                <c:pt idx="1613">
                  <c:v>2011.5181</c:v>
                </c:pt>
                <c:pt idx="1614">
                  <c:v>2011.5209</c:v>
                </c:pt>
                <c:pt idx="1615">
                  <c:v>2011.5236</c:v>
                </c:pt>
                <c:pt idx="1616">
                  <c:v>2011.5264</c:v>
                </c:pt>
                <c:pt idx="1617">
                  <c:v>2011.5291</c:v>
                </c:pt>
                <c:pt idx="1618">
                  <c:v>2011.5318</c:v>
                </c:pt>
                <c:pt idx="1619">
                  <c:v>2011.5346</c:v>
                </c:pt>
                <c:pt idx="1620">
                  <c:v>2011.5373</c:v>
                </c:pt>
                <c:pt idx="1621">
                  <c:v>2011.54</c:v>
                </c:pt>
                <c:pt idx="1622">
                  <c:v>2011.5427999999999</c:v>
                </c:pt>
                <c:pt idx="1623">
                  <c:v>2011.5454999999999</c:v>
                </c:pt>
                <c:pt idx="1624">
                  <c:v>2011.5482999999999</c:v>
                </c:pt>
                <c:pt idx="1625">
                  <c:v>2011.5509999999999</c:v>
                </c:pt>
                <c:pt idx="1626">
                  <c:v>2011.5536999999999</c:v>
                </c:pt>
                <c:pt idx="1627">
                  <c:v>2011.5564999999999</c:v>
                </c:pt>
                <c:pt idx="1628">
                  <c:v>2011.5591999999999</c:v>
                </c:pt>
                <c:pt idx="1629">
                  <c:v>2011.5618999999999</c:v>
                </c:pt>
                <c:pt idx="1630">
                  <c:v>2011.5646999999999</c:v>
                </c:pt>
                <c:pt idx="1631">
                  <c:v>2011.5673999999999</c:v>
                </c:pt>
                <c:pt idx="1632">
                  <c:v>2011.5702000000001</c:v>
                </c:pt>
                <c:pt idx="1633">
                  <c:v>2011.5728999999999</c:v>
                </c:pt>
                <c:pt idx="1634">
                  <c:v>2011.5755999999999</c:v>
                </c:pt>
                <c:pt idx="1635">
                  <c:v>2011.5784000000001</c:v>
                </c:pt>
                <c:pt idx="1636">
                  <c:v>2011.5811000000001</c:v>
                </c:pt>
                <c:pt idx="1637">
                  <c:v>2011.5838000000001</c:v>
                </c:pt>
                <c:pt idx="1638">
                  <c:v>2011.5866000000001</c:v>
                </c:pt>
                <c:pt idx="1639">
                  <c:v>2011.5893000000001</c:v>
                </c:pt>
                <c:pt idx="1640">
                  <c:v>2011.5921000000001</c:v>
                </c:pt>
                <c:pt idx="1641">
                  <c:v>2011.5948000000001</c:v>
                </c:pt>
                <c:pt idx="1642">
                  <c:v>2011.5975000000001</c:v>
                </c:pt>
                <c:pt idx="1643">
                  <c:v>2011.6003000000001</c:v>
                </c:pt>
                <c:pt idx="1644">
                  <c:v>2011.6030000000001</c:v>
                </c:pt>
                <c:pt idx="1645">
                  <c:v>2011.6057000000001</c:v>
                </c:pt>
                <c:pt idx="1646">
                  <c:v>2011.6085</c:v>
                </c:pt>
                <c:pt idx="1647">
                  <c:v>2011.6112000000001</c:v>
                </c:pt>
                <c:pt idx="1648">
                  <c:v>2011.614</c:v>
                </c:pt>
                <c:pt idx="1649">
                  <c:v>2011.6167</c:v>
                </c:pt>
                <c:pt idx="1650">
                  <c:v>2011.6194</c:v>
                </c:pt>
                <c:pt idx="1651">
                  <c:v>2011.6222</c:v>
                </c:pt>
                <c:pt idx="1652">
                  <c:v>2011.6249</c:v>
                </c:pt>
                <c:pt idx="1653">
                  <c:v>2011.6277</c:v>
                </c:pt>
                <c:pt idx="1654">
                  <c:v>2011.6304</c:v>
                </c:pt>
                <c:pt idx="1655">
                  <c:v>2011.6331</c:v>
                </c:pt>
                <c:pt idx="1656">
                  <c:v>2011.6359</c:v>
                </c:pt>
                <c:pt idx="1657">
                  <c:v>2011.6386</c:v>
                </c:pt>
                <c:pt idx="1658">
                  <c:v>2011.6413</c:v>
                </c:pt>
                <c:pt idx="1659">
                  <c:v>2011.6441</c:v>
                </c:pt>
                <c:pt idx="1660">
                  <c:v>2011.6468</c:v>
                </c:pt>
                <c:pt idx="1661">
                  <c:v>2011.6496</c:v>
                </c:pt>
                <c:pt idx="1662">
                  <c:v>2011.6523</c:v>
                </c:pt>
                <c:pt idx="1663">
                  <c:v>2011.655</c:v>
                </c:pt>
                <c:pt idx="1664">
                  <c:v>2011.6578</c:v>
                </c:pt>
                <c:pt idx="1665">
                  <c:v>2011.6605</c:v>
                </c:pt>
                <c:pt idx="1666">
                  <c:v>2011.6632</c:v>
                </c:pt>
                <c:pt idx="1667">
                  <c:v>2011.6659999999999</c:v>
                </c:pt>
                <c:pt idx="1668">
                  <c:v>2011.6686999999999</c:v>
                </c:pt>
                <c:pt idx="1669">
                  <c:v>2011.6714999999999</c:v>
                </c:pt>
                <c:pt idx="1670">
                  <c:v>2011.6741999999999</c:v>
                </c:pt>
                <c:pt idx="1671">
                  <c:v>2011.6768999999999</c:v>
                </c:pt>
                <c:pt idx="1672">
                  <c:v>2011.6796999999999</c:v>
                </c:pt>
                <c:pt idx="1673">
                  <c:v>2011.6823999999999</c:v>
                </c:pt>
                <c:pt idx="1674">
                  <c:v>2011.6850999999999</c:v>
                </c:pt>
                <c:pt idx="1675">
                  <c:v>2011.6878999999999</c:v>
                </c:pt>
                <c:pt idx="1676">
                  <c:v>2011.6905999999999</c:v>
                </c:pt>
                <c:pt idx="1677">
                  <c:v>2011.6934000000001</c:v>
                </c:pt>
                <c:pt idx="1678">
                  <c:v>2011.6960999999999</c:v>
                </c:pt>
                <c:pt idx="1679">
                  <c:v>2011.6987999999999</c:v>
                </c:pt>
                <c:pt idx="1680">
                  <c:v>2011.7016000000001</c:v>
                </c:pt>
                <c:pt idx="1681">
                  <c:v>2011.7043000000001</c:v>
                </c:pt>
                <c:pt idx="1682">
                  <c:v>2011.7070000000001</c:v>
                </c:pt>
                <c:pt idx="1683">
                  <c:v>2011.7098000000001</c:v>
                </c:pt>
                <c:pt idx="1684">
                  <c:v>2011.7125000000001</c:v>
                </c:pt>
                <c:pt idx="1685">
                  <c:v>2011.7153000000001</c:v>
                </c:pt>
                <c:pt idx="1686">
                  <c:v>2011.7180000000001</c:v>
                </c:pt>
                <c:pt idx="1687">
                  <c:v>2011.7207000000001</c:v>
                </c:pt>
                <c:pt idx="1688">
                  <c:v>2011.7235000000001</c:v>
                </c:pt>
                <c:pt idx="1689">
                  <c:v>2011.7262000000001</c:v>
                </c:pt>
                <c:pt idx="1690">
                  <c:v>2011.729</c:v>
                </c:pt>
                <c:pt idx="1691">
                  <c:v>2011.7317</c:v>
                </c:pt>
                <c:pt idx="1692">
                  <c:v>2011.7344000000001</c:v>
                </c:pt>
                <c:pt idx="1693">
                  <c:v>2011.7372</c:v>
                </c:pt>
                <c:pt idx="1694">
                  <c:v>2011.7399</c:v>
                </c:pt>
                <c:pt idx="1695">
                  <c:v>2011.7426</c:v>
                </c:pt>
                <c:pt idx="1696">
                  <c:v>2011.7454</c:v>
                </c:pt>
                <c:pt idx="1697">
                  <c:v>2011.7481</c:v>
                </c:pt>
                <c:pt idx="1698">
                  <c:v>2011.7509</c:v>
                </c:pt>
                <c:pt idx="1699">
                  <c:v>2011.7536</c:v>
                </c:pt>
                <c:pt idx="1700">
                  <c:v>2011.7563</c:v>
                </c:pt>
                <c:pt idx="1701">
                  <c:v>2011.7591</c:v>
                </c:pt>
                <c:pt idx="1702">
                  <c:v>2011.7618</c:v>
                </c:pt>
                <c:pt idx="1703">
                  <c:v>2011.7645</c:v>
                </c:pt>
                <c:pt idx="1704">
                  <c:v>2011.7673</c:v>
                </c:pt>
                <c:pt idx="1705">
                  <c:v>2011.77</c:v>
                </c:pt>
                <c:pt idx="1706">
                  <c:v>2011.7728</c:v>
                </c:pt>
                <c:pt idx="1707">
                  <c:v>2011.7755</c:v>
                </c:pt>
                <c:pt idx="1708">
                  <c:v>2011.7782</c:v>
                </c:pt>
                <c:pt idx="1709">
                  <c:v>2011.7809999999999</c:v>
                </c:pt>
                <c:pt idx="1710">
                  <c:v>2011.7837</c:v>
                </c:pt>
                <c:pt idx="1711">
                  <c:v>2011.7864</c:v>
                </c:pt>
                <c:pt idx="1712">
                  <c:v>2011.7891999999999</c:v>
                </c:pt>
                <c:pt idx="1713">
                  <c:v>2011.7918999999999</c:v>
                </c:pt>
                <c:pt idx="1714">
                  <c:v>2011.7946999999999</c:v>
                </c:pt>
                <c:pt idx="1715">
                  <c:v>2011.7973999999999</c:v>
                </c:pt>
                <c:pt idx="1716">
                  <c:v>2011.8000999999999</c:v>
                </c:pt>
                <c:pt idx="1717">
                  <c:v>2011.8028999999999</c:v>
                </c:pt>
                <c:pt idx="1718">
                  <c:v>2011.8055999999999</c:v>
                </c:pt>
                <c:pt idx="1719">
                  <c:v>2011.8083999999999</c:v>
                </c:pt>
                <c:pt idx="1720">
                  <c:v>2011.8110999999999</c:v>
                </c:pt>
                <c:pt idx="1721">
                  <c:v>2011.8137999999999</c:v>
                </c:pt>
                <c:pt idx="1722">
                  <c:v>2011.8166000000001</c:v>
                </c:pt>
                <c:pt idx="1723">
                  <c:v>2011.8193000000001</c:v>
                </c:pt>
                <c:pt idx="1724">
                  <c:v>2011.8219999999999</c:v>
                </c:pt>
                <c:pt idx="1725">
                  <c:v>2011.8248000000001</c:v>
                </c:pt>
                <c:pt idx="1726">
                  <c:v>2011.8275000000001</c:v>
                </c:pt>
                <c:pt idx="1727">
                  <c:v>2011.8303000000001</c:v>
                </c:pt>
                <c:pt idx="1728">
                  <c:v>2011.8330000000001</c:v>
                </c:pt>
                <c:pt idx="1729">
                  <c:v>2011.8357000000001</c:v>
                </c:pt>
                <c:pt idx="1730">
                  <c:v>2011.8385000000001</c:v>
                </c:pt>
                <c:pt idx="1731">
                  <c:v>2011.8412000000001</c:v>
                </c:pt>
                <c:pt idx="1732">
                  <c:v>2011.8439000000001</c:v>
                </c:pt>
                <c:pt idx="1733">
                  <c:v>2011.8467000000001</c:v>
                </c:pt>
                <c:pt idx="1734">
                  <c:v>2011.8494000000001</c:v>
                </c:pt>
                <c:pt idx="1735">
                  <c:v>2011.8522</c:v>
                </c:pt>
                <c:pt idx="1736">
                  <c:v>2011.8549</c:v>
                </c:pt>
                <c:pt idx="1737">
                  <c:v>2011.8576</c:v>
                </c:pt>
                <c:pt idx="1738">
                  <c:v>2011.8604</c:v>
                </c:pt>
                <c:pt idx="1739">
                  <c:v>2011.8631</c:v>
                </c:pt>
                <c:pt idx="1740">
                  <c:v>2011.8658</c:v>
                </c:pt>
                <c:pt idx="1741">
                  <c:v>2011.8686</c:v>
                </c:pt>
                <c:pt idx="1742">
                  <c:v>2011.8713</c:v>
                </c:pt>
                <c:pt idx="1743">
                  <c:v>2011.8741</c:v>
                </c:pt>
                <c:pt idx="1744">
                  <c:v>2011.8768</c:v>
                </c:pt>
                <c:pt idx="1745">
                  <c:v>2011.8795</c:v>
                </c:pt>
                <c:pt idx="1746">
                  <c:v>2011.8823</c:v>
                </c:pt>
                <c:pt idx="1747">
                  <c:v>2011.885</c:v>
                </c:pt>
                <c:pt idx="1748">
                  <c:v>2011.8877</c:v>
                </c:pt>
                <c:pt idx="1749">
                  <c:v>2011.8905</c:v>
                </c:pt>
                <c:pt idx="1750">
                  <c:v>2011.8932</c:v>
                </c:pt>
                <c:pt idx="1751">
                  <c:v>2011.896</c:v>
                </c:pt>
                <c:pt idx="1752">
                  <c:v>2011.8987</c:v>
                </c:pt>
                <c:pt idx="1753">
                  <c:v>2011.9014</c:v>
                </c:pt>
                <c:pt idx="1754">
                  <c:v>2011.9041999999999</c:v>
                </c:pt>
                <c:pt idx="1755">
                  <c:v>2011.9069</c:v>
                </c:pt>
                <c:pt idx="1756">
                  <c:v>2011.9096999999999</c:v>
                </c:pt>
                <c:pt idx="1757">
                  <c:v>2011.9123999999999</c:v>
                </c:pt>
                <c:pt idx="1758">
                  <c:v>2011.9150999999999</c:v>
                </c:pt>
                <c:pt idx="1759">
                  <c:v>2011.9178999999999</c:v>
                </c:pt>
                <c:pt idx="1760">
                  <c:v>2011.9205999999999</c:v>
                </c:pt>
                <c:pt idx="1761">
                  <c:v>2011.9232999999999</c:v>
                </c:pt>
                <c:pt idx="1762">
                  <c:v>2011.9260999999999</c:v>
                </c:pt>
                <c:pt idx="1763">
                  <c:v>2011.9287999999999</c:v>
                </c:pt>
                <c:pt idx="1764">
                  <c:v>2011.9315999999999</c:v>
                </c:pt>
                <c:pt idx="1765">
                  <c:v>2011.9342999999999</c:v>
                </c:pt>
                <c:pt idx="1766">
                  <c:v>2011.9369999999999</c:v>
                </c:pt>
                <c:pt idx="1767">
                  <c:v>2011.9398000000001</c:v>
                </c:pt>
                <c:pt idx="1768">
                  <c:v>2011.9425000000001</c:v>
                </c:pt>
                <c:pt idx="1769">
                  <c:v>2011.9452000000001</c:v>
                </c:pt>
                <c:pt idx="1770">
                  <c:v>2011.9480000000001</c:v>
                </c:pt>
                <c:pt idx="1771">
                  <c:v>2011.9507000000001</c:v>
                </c:pt>
                <c:pt idx="1772">
                  <c:v>2011.9535000000001</c:v>
                </c:pt>
                <c:pt idx="1773">
                  <c:v>2011.9562000000001</c:v>
                </c:pt>
                <c:pt idx="1774">
                  <c:v>2011.9589000000001</c:v>
                </c:pt>
                <c:pt idx="1775">
                  <c:v>2011.9617000000001</c:v>
                </c:pt>
                <c:pt idx="1776">
                  <c:v>2011.9644000000001</c:v>
                </c:pt>
                <c:pt idx="1777">
                  <c:v>2011.9671000000001</c:v>
                </c:pt>
                <c:pt idx="1778">
                  <c:v>2011.9699000000001</c:v>
                </c:pt>
                <c:pt idx="1779">
                  <c:v>2011.9726000000001</c:v>
                </c:pt>
                <c:pt idx="1780">
                  <c:v>2011.9754</c:v>
                </c:pt>
                <c:pt idx="1781">
                  <c:v>2011.9781</c:v>
                </c:pt>
                <c:pt idx="1782">
                  <c:v>2011.9808</c:v>
                </c:pt>
                <c:pt idx="1783">
                  <c:v>2011.9836</c:v>
                </c:pt>
                <c:pt idx="1784">
                  <c:v>2011.9863</c:v>
                </c:pt>
                <c:pt idx="1785">
                  <c:v>2011.989</c:v>
                </c:pt>
                <c:pt idx="1786">
                  <c:v>2011.9918</c:v>
                </c:pt>
                <c:pt idx="1787">
                  <c:v>2011.9945</c:v>
                </c:pt>
                <c:pt idx="1788">
                  <c:v>2011.9973</c:v>
                </c:pt>
                <c:pt idx="1789">
                  <c:v>2012</c:v>
                </c:pt>
                <c:pt idx="1790">
                  <c:v>2012.0027</c:v>
                </c:pt>
                <c:pt idx="1791">
                  <c:v>2012.0055</c:v>
                </c:pt>
                <c:pt idx="1792">
                  <c:v>2012.0082</c:v>
                </c:pt>
                <c:pt idx="1793">
                  <c:v>2012.011</c:v>
                </c:pt>
                <c:pt idx="1794">
                  <c:v>2012.0137</c:v>
                </c:pt>
                <c:pt idx="1795">
                  <c:v>2012.0164</c:v>
                </c:pt>
                <c:pt idx="1796">
                  <c:v>2012.0192</c:v>
                </c:pt>
                <c:pt idx="1797">
                  <c:v>2012.0219</c:v>
                </c:pt>
                <c:pt idx="1798">
                  <c:v>2012.0246</c:v>
                </c:pt>
                <c:pt idx="1799">
                  <c:v>2012.0273999999999</c:v>
                </c:pt>
                <c:pt idx="1800">
                  <c:v>2012.0300999999999</c:v>
                </c:pt>
                <c:pt idx="1801">
                  <c:v>2012.0328999999999</c:v>
                </c:pt>
                <c:pt idx="1802">
                  <c:v>2012.0355999999999</c:v>
                </c:pt>
                <c:pt idx="1803">
                  <c:v>2012.0382999999999</c:v>
                </c:pt>
                <c:pt idx="1804">
                  <c:v>2012.0410999999999</c:v>
                </c:pt>
                <c:pt idx="1805">
                  <c:v>2012.0437999999999</c:v>
                </c:pt>
                <c:pt idx="1806">
                  <c:v>2012.0464999999999</c:v>
                </c:pt>
                <c:pt idx="1807">
                  <c:v>2012.0492999999999</c:v>
                </c:pt>
                <c:pt idx="1808">
                  <c:v>2012.0519999999999</c:v>
                </c:pt>
                <c:pt idx="1809">
                  <c:v>2012.0547999999999</c:v>
                </c:pt>
                <c:pt idx="1810">
                  <c:v>2012.0574999999999</c:v>
                </c:pt>
                <c:pt idx="1811">
                  <c:v>2012.0601999999999</c:v>
                </c:pt>
                <c:pt idx="1812">
                  <c:v>2012.0630000000001</c:v>
                </c:pt>
                <c:pt idx="1813">
                  <c:v>2012.0657000000001</c:v>
                </c:pt>
                <c:pt idx="1814">
                  <c:v>2012.0684000000001</c:v>
                </c:pt>
                <c:pt idx="1815">
                  <c:v>2012.0712000000001</c:v>
                </c:pt>
                <c:pt idx="1816">
                  <c:v>2012.0739000000001</c:v>
                </c:pt>
                <c:pt idx="1817">
                  <c:v>2012.0767000000001</c:v>
                </c:pt>
                <c:pt idx="1818">
                  <c:v>2012.0794000000001</c:v>
                </c:pt>
                <c:pt idx="1819">
                  <c:v>2012.0821000000001</c:v>
                </c:pt>
                <c:pt idx="1820">
                  <c:v>2012.0849000000001</c:v>
                </c:pt>
                <c:pt idx="1821">
                  <c:v>2012.0876000000001</c:v>
                </c:pt>
                <c:pt idx="1822">
                  <c:v>2012.0903000000001</c:v>
                </c:pt>
                <c:pt idx="1823">
                  <c:v>2012.0931</c:v>
                </c:pt>
                <c:pt idx="1824">
                  <c:v>2012.0958000000001</c:v>
                </c:pt>
                <c:pt idx="1825">
                  <c:v>2012.0986</c:v>
                </c:pt>
                <c:pt idx="1826">
                  <c:v>2012.1013</c:v>
                </c:pt>
                <c:pt idx="1827">
                  <c:v>2012.104</c:v>
                </c:pt>
                <c:pt idx="1828">
                  <c:v>2012.1068</c:v>
                </c:pt>
                <c:pt idx="1829">
                  <c:v>2012.1095</c:v>
                </c:pt>
                <c:pt idx="1830">
                  <c:v>2012.1123</c:v>
                </c:pt>
                <c:pt idx="1831">
                  <c:v>2012.115</c:v>
                </c:pt>
                <c:pt idx="1832">
                  <c:v>2012.1177</c:v>
                </c:pt>
                <c:pt idx="1833">
                  <c:v>2012.1205</c:v>
                </c:pt>
                <c:pt idx="1834">
                  <c:v>2012.1232</c:v>
                </c:pt>
                <c:pt idx="1835">
                  <c:v>2012.1259</c:v>
                </c:pt>
                <c:pt idx="1836">
                  <c:v>2012.1287</c:v>
                </c:pt>
                <c:pt idx="1837">
                  <c:v>2012.1314</c:v>
                </c:pt>
                <c:pt idx="1838">
                  <c:v>2012.1342</c:v>
                </c:pt>
                <c:pt idx="1839">
                  <c:v>2012.1369</c:v>
                </c:pt>
                <c:pt idx="1840">
                  <c:v>2012.1396</c:v>
                </c:pt>
                <c:pt idx="1841">
                  <c:v>2012.1424</c:v>
                </c:pt>
                <c:pt idx="1842">
                  <c:v>2012.1451</c:v>
                </c:pt>
                <c:pt idx="1843">
                  <c:v>2012.1478</c:v>
                </c:pt>
                <c:pt idx="1844">
                  <c:v>2012.1505999999999</c:v>
                </c:pt>
                <c:pt idx="1845">
                  <c:v>2012.1532999999999</c:v>
                </c:pt>
                <c:pt idx="1846">
                  <c:v>2012.1560999999999</c:v>
                </c:pt>
                <c:pt idx="1847">
                  <c:v>2012.1587999999999</c:v>
                </c:pt>
                <c:pt idx="1848">
                  <c:v>2012.1614999999999</c:v>
                </c:pt>
                <c:pt idx="1849">
                  <c:v>2012.1642999999999</c:v>
                </c:pt>
                <c:pt idx="1850">
                  <c:v>2012.1669999999999</c:v>
                </c:pt>
                <c:pt idx="1851">
                  <c:v>2012.1696999999999</c:v>
                </c:pt>
                <c:pt idx="1852">
                  <c:v>2012.1724999999999</c:v>
                </c:pt>
                <c:pt idx="1853">
                  <c:v>2012.1751999999999</c:v>
                </c:pt>
                <c:pt idx="1854">
                  <c:v>2012.1780000000001</c:v>
                </c:pt>
                <c:pt idx="1855">
                  <c:v>2012.1806999999999</c:v>
                </c:pt>
                <c:pt idx="1856">
                  <c:v>2012.1833999999999</c:v>
                </c:pt>
                <c:pt idx="1857">
                  <c:v>2012.1862000000001</c:v>
                </c:pt>
                <c:pt idx="1858">
                  <c:v>2012.1889000000001</c:v>
                </c:pt>
                <c:pt idx="1859">
                  <c:v>2012.1916000000001</c:v>
                </c:pt>
                <c:pt idx="1860">
                  <c:v>2012.1944000000001</c:v>
                </c:pt>
                <c:pt idx="1861">
                  <c:v>2012.1971000000001</c:v>
                </c:pt>
                <c:pt idx="1862">
                  <c:v>2012.1999000000001</c:v>
                </c:pt>
                <c:pt idx="1863">
                  <c:v>2012.2026000000001</c:v>
                </c:pt>
                <c:pt idx="1864">
                  <c:v>2012.2053000000001</c:v>
                </c:pt>
                <c:pt idx="1865">
                  <c:v>2012.2081000000001</c:v>
                </c:pt>
                <c:pt idx="1866">
                  <c:v>2012.2108000000001</c:v>
                </c:pt>
                <c:pt idx="1867">
                  <c:v>2012.2136</c:v>
                </c:pt>
                <c:pt idx="1868">
                  <c:v>2012.2163</c:v>
                </c:pt>
                <c:pt idx="1869">
                  <c:v>2012.2190000000001</c:v>
                </c:pt>
                <c:pt idx="1870">
                  <c:v>2012.2218</c:v>
                </c:pt>
                <c:pt idx="1871">
                  <c:v>2012.2245</c:v>
                </c:pt>
                <c:pt idx="1872">
                  <c:v>2012.2272</c:v>
                </c:pt>
                <c:pt idx="1873">
                  <c:v>2012.23</c:v>
                </c:pt>
                <c:pt idx="1874">
                  <c:v>2012.2327</c:v>
                </c:pt>
                <c:pt idx="1875">
                  <c:v>2012.2355</c:v>
                </c:pt>
                <c:pt idx="1876">
                  <c:v>2012.2382</c:v>
                </c:pt>
                <c:pt idx="1877">
                  <c:v>2012.2409</c:v>
                </c:pt>
                <c:pt idx="1878">
                  <c:v>2012.2437</c:v>
                </c:pt>
                <c:pt idx="1879">
                  <c:v>2012.2464</c:v>
                </c:pt>
                <c:pt idx="1880">
                  <c:v>2012.2491</c:v>
                </c:pt>
                <c:pt idx="1881">
                  <c:v>2012.2519</c:v>
                </c:pt>
                <c:pt idx="1882">
                  <c:v>2012.2546</c:v>
                </c:pt>
                <c:pt idx="1883">
                  <c:v>2012.2574</c:v>
                </c:pt>
                <c:pt idx="1884">
                  <c:v>2012.2601</c:v>
                </c:pt>
                <c:pt idx="1885">
                  <c:v>2012.2628</c:v>
                </c:pt>
                <c:pt idx="1886">
                  <c:v>2012.2655999999999</c:v>
                </c:pt>
                <c:pt idx="1887">
                  <c:v>2012.2683</c:v>
                </c:pt>
                <c:pt idx="1888">
                  <c:v>2012.271</c:v>
                </c:pt>
                <c:pt idx="1889">
                  <c:v>2012.2737999999999</c:v>
                </c:pt>
                <c:pt idx="1890">
                  <c:v>2012.2764999999999</c:v>
                </c:pt>
                <c:pt idx="1891">
                  <c:v>2012.2792999999999</c:v>
                </c:pt>
                <c:pt idx="1892">
                  <c:v>2012.2819999999999</c:v>
                </c:pt>
                <c:pt idx="1893">
                  <c:v>2012.2846999999999</c:v>
                </c:pt>
                <c:pt idx="1894">
                  <c:v>2012.2874999999999</c:v>
                </c:pt>
                <c:pt idx="1895">
                  <c:v>2012.2901999999999</c:v>
                </c:pt>
                <c:pt idx="1896">
                  <c:v>2012.2929999999999</c:v>
                </c:pt>
                <c:pt idx="1897">
                  <c:v>2012.2956999999999</c:v>
                </c:pt>
                <c:pt idx="1898">
                  <c:v>2012.2983999999999</c:v>
                </c:pt>
                <c:pt idx="1899">
                  <c:v>2012.3012000000001</c:v>
                </c:pt>
                <c:pt idx="1900">
                  <c:v>2012.3039000000001</c:v>
                </c:pt>
                <c:pt idx="1901">
                  <c:v>2012.3065999999999</c:v>
                </c:pt>
                <c:pt idx="1902">
                  <c:v>2012.3094000000001</c:v>
                </c:pt>
                <c:pt idx="1903">
                  <c:v>2012.3121000000001</c:v>
                </c:pt>
                <c:pt idx="1904">
                  <c:v>2012.3149000000001</c:v>
                </c:pt>
                <c:pt idx="1905">
                  <c:v>2012.3176000000001</c:v>
                </c:pt>
                <c:pt idx="1906">
                  <c:v>2012.3203000000001</c:v>
                </c:pt>
                <c:pt idx="1907">
                  <c:v>2012.3231000000001</c:v>
                </c:pt>
                <c:pt idx="1908">
                  <c:v>2012.3258000000001</c:v>
                </c:pt>
                <c:pt idx="1909">
                  <c:v>2012.3285000000001</c:v>
                </c:pt>
                <c:pt idx="1910">
                  <c:v>2012.3313000000001</c:v>
                </c:pt>
                <c:pt idx="1911">
                  <c:v>2012.3340000000001</c:v>
                </c:pt>
                <c:pt idx="1912">
                  <c:v>2012.3368</c:v>
                </c:pt>
                <c:pt idx="1913">
                  <c:v>2012.3395</c:v>
                </c:pt>
                <c:pt idx="1914">
                  <c:v>2012.3422</c:v>
                </c:pt>
                <c:pt idx="1915">
                  <c:v>2012.345</c:v>
                </c:pt>
                <c:pt idx="1916">
                  <c:v>2012.3477</c:v>
                </c:pt>
                <c:pt idx="1917">
                  <c:v>2012.3504</c:v>
                </c:pt>
                <c:pt idx="1918">
                  <c:v>2012.3532</c:v>
                </c:pt>
                <c:pt idx="1919">
                  <c:v>2012.3559</c:v>
                </c:pt>
                <c:pt idx="1920">
                  <c:v>2012.3587</c:v>
                </c:pt>
                <c:pt idx="1921">
                  <c:v>2012.3614</c:v>
                </c:pt>
                <c:pt idx="1922">
                  <c:v>2012.3641</c:v>
                </c:pt>
                <c:pt idx="1923">
                  <c:v>2012.3669</c:v>
                </c:pt>
                <c:pt idx="1924">
                  <c:v>2012.3696</c:v>
                </c:pt>
                <c:pt idx="1925">
                  <c:v>2012.3723</c:v>
                </c:pt>
                <c:pt idx="1926">
                  <c:v>2012.3751</c:v>
                </c:pt>
                <c:pt idx="1927">
                  <c:v>2012.3778</c:v>
                </c:pt>
                <c:pt idx="1928">
                  <c:v>2012.3806</c:v>
                </c:pt>
                <c:pt idx="1929">
                  <c:v>2012.3833</c:v>
                </c:pt>
                <c:pt idx="1930">
                  <c:v>2012.386</c:v>
                </c:pt>
                <c:pt idx="1931">
                  <c:v>2012.3887999999999</c:v>
                </c:pt>
                <c:pt idx="1932">
                  <c:v>2012.3915</c:v>
                </c:pt>
                <c:pt idx="1933">
                  <c:v>2012.3942999999999</c:v>
                </c:pt>
                <c:pt idx="1934">
                  <c:v>2012.3969999999999</c:v>
                </c:pt>
                <c:pt idx="1935">
                  <c:v>2012.3996999999999</c:v>
                </c:pt>
                <c:pt idx="1936">
                  <c:v>2012.4024999999999</c:v>
                </c:pt>
                <c:pt idx="1937">
                  <c:v>2012.4051999999999</c:v>
                </c:pt>
                <c:pt idx="1938">
                  <c:v>2012.4078999999999</c:v>
                </c:pt>
                <c:pt idx="1939">
                  <c:v>2012.4106999999999</c:v>
                </c:pt>
                <c:pt idx="1940">
                  <c:v>2012.4133999999999</c:v>
                </c:pt>
                <c:pt idx="1941">
                  <c:v>2012.4161999999999</c:v>
                </c:pt>
                <c:pt idx="1942">
                  <c:v>2012.4188999999999</c:v>
                </c:pt>
                <c:pt idx="1943">
                  <c:v>2012.4215999999999</c:v>
                </c:pt>
                <c:pt idx="1944">
                  <c:v>2012.4244000000001</c:v>
                </c:pt>
                <c:pt idx="1945">
                  <c:v>2012.4271000000001</c:v>
                </c:pt>
                <c:pt idx="1946">
                  <c:v>2012.4297999999999</c:v>
                </c:pt>
                <c:pt idx="1947">
                  <c:v>2012.4326000000001</c:v>
                </c:pt>
                <c:pt idx="1948">
                  <c:v>2012.4353000000001</c:v>
                </c:pt>
                <c:pt idx="1949">
                  <c:v>2012.4381000000001</c:v>
                </c:pt>
                <c:pt idx="1950">
                  <c:v>2012.4408000000001</c:v>
                </c:pt>
                <c:pt idx="1951">
                  <c:v>2012.4435000000001</c:v>
                </c:pt>
                <c:pt idx="1952">
                  <c:v>2012.4463000000001</c:v>
                </c:pt>
                <c:pt idx="1953">
                  <c:v>2012.4490000000001</c:v>
                </c:pt>
                <c:pt idx="1954">
                  <c:v>2012.4517000000001</c:v>
                </c:pt>
                <c:pt idx="1955">
                  <c:v>2012.4545000000001</c:v>
                </c:pt>
                <c:pt idx="1956">
                  <c:v>2012.4572000000001</c:v>
                </c:pt>
                <c:pt idx="1957">
                  <c:v>2012.46</c:v>
                </c:pt>
                <c:pt idx="1958">
                  <c:v>2012.4627</c:v>
                </c:pt>
                <c:pt idx="1959">
                  <c:v>2012.4654</c:v>
                </c:pt>
                <c:pt idx="1960">
                  <c:v>2012.4682</c:v>
                </c:pt>
                <c:pt idx="1961">
                  <c:v>2012.4709</c:v>
                </c:pt>
                <c:pt idx="1962">
                  <c:v>2012.4736</c:v>
                </c:pt>
                <c:pt idx="1963">
                  <c:v>2012.4764</c:v>
                </c:pt>
                <c:pt idx="1964">
                  <c:v>2012.4791</c:v>
                </c:pt>
                <c:pt idx="1965">
                  <c:v>2012.4819</c:v>
                </c:pt>
                <c:pt idx="1966">
                  <c:v>2012.4846</c:v>
                </c:pt>
                <c:pt idx="1967">
                  <c:v>2012.4873</c:v>
                </c:pt>
                <c:pt idx="1968">
                  <c:v>2012.4901</c:v>
                </c:pt>
                <c:pt idx="1969">
                  <c:v>2012.4928</c:v>
                </c:pt>
                <c:pt idx="1970">
                  <c:v>2012.4983</c:v>
                </c:pt>
                <c:pt idx="1971">
                  <c:v>2012.501</c:v>
                </c:pt>
                <c:pt idx="1972">
                  <c:v>2012.5038</c:v>
                </c:pt>
                <c:pt idx="1973">
                  <c:v>2012.5065</c:v>
                </c:pt>
                <c:pt idx="1974">
                  <c:v>2012.5092</c:v>
                </c:pt>
                <c:pt idx="1975">
                  <c:v>2012.5119999999999</c:v>
                </c:pt>
                <c:pt idx="1976">
                  <c:v>2012.5146999999999</c:v>
                </c:pt>
                <c:pt idx="1977">
                  <c:v>2012.5174999999999</c:v>
                </c:pt>
                <c:pt idx="1978">
                  <c:v>2012.5201999999999</c:v>
                </c:pt>
                <c:pt idx="1979">
                  <c:v>2012.5228999999999</c:v>
                </c:pt>
                <c:pt idx="1980">
                  <c:v>2012.5256999999999</c:v>
                </c:pt>
                <c:pt idx="1981">
                  <c:v>2012.5283999999999</c:v>
                </c:pt>
                <c:pt idx="1982">
                  <c:v>2012.5310999999999</c:v>
                </c:pt>
                <c:pt idx="1983">
                  <c:v>2012.5338999999999</c:v>
                </c:pt>
                <c:pt idx="1984">
                  <c:v>2012.5365999999999</c:v>
                </c:pt>
                <c:pt idx="1985">
                  <c:v>2012.5393999999999</c:v>
                </c:pt>
                <c:pt idx="1986">
                  <c:v>2012.5420999999999</c:v>
                </c:pt>
                <c:pt idx="1987">
                  <c:v>2012.5447999999999</c:v>
                </c:pt>
                <c:pt idx="1988">
                  <c:v>2012.5476000000001</c:v>
                </c:pt>
                <c:pt idx="1989">
                  <c:v>2012.5503000000001</c:v>
                </c:pt>
                <c:pt idx="1990">
                  <c:v>2012.5530000000001</c:v>
                </c:pt>
                <c:pt idx="1991">
                  <c:v>2012.5558000000001</c:v>
                </c:pt>
                <c:pt idx="1992">
                  <c:v>2012.5585000000001</c:v>
                </c:pt>
                <c:pt idx="1993">
                  <c:v>2012.5613000000001</c:v>
                </c:pt>
                <c:pt idx="1994">
                  <c:v>2012.5640000000001</c:v>
                </c:pt>
                <c:pt idx="1995">
                  <c:v>2012.5667000000001</c:v>
                </c:pt>
                <c:pt idx="1996">
                  <c:v>2012.5695000000001</c:v>
                </c:pt>
                <c:pt idx="1997">
                  <c:v>2012.5722000000001</c:v>
                </c:pt>
                <c:pt idx="1998">
                  <c:v>2012.5749000000001</c:v>
                </c:pt>
                <c:pt idx="1999">
                  <c:v>2012.5777</c:v>
                </c:pt>
                <c:pt idx="2000">
                  <c:v>2012.5804000000001</c:v>
                </c:pt>
                <c:pt idx="2001">
                  <c:v>2012.5832</c:v>
                </c:pt>
                <c:pt idx="2002">
                  <c:v>2012.5859</c:v>
                </c:pt>
                <c:pt idx="2003">
                  <c:v>2012.5886</c:v>
                </c:pt>
                <c:pt idx="2004">
                  <c:v>2012.5914</c:v>
                </c:pt>
                <c:pt idx="2005">
                  <c:v>2012.5941</c:v>
                </c:pt>
                <c:pt idx="2006">
                  <c:v>2012.5969</c:v>
                </c:pt>
                <c:pt idx="2007">
                  <c:v>2012.5996</c:v>
                </c:pt>
                <c:pt idx="2008">
                  <c:v>2012.6023</c:v>
                </c:pt>
                <c:pt idx="2009">
                  <c:v>2012.6051</c:v>
                </c:pt>
                <c:pt idx="2010">
                  <c:v>2012.6078</c:v>
                </c:pt>
                <c:pt idx="2011">
                  <c:v>2012.6105</c:v>
                </c:pt>
                <c:pt idx="2012">
                  <c:v>2012.6133</c:v>
                </c:pt>
                <c:pt idx="2013">
                  <c:v>2012.616</c:v>
                </c:pt>
                <c:pt idx="2014">
                  <c:v>2012.6188</c:v>
                </c:pt>
                <c:pt idx="2015">
                  <c:v>2012.6215</c:v>
                </c:pt>
                <c:pt idx="2016">
                  <c:v>2012.6242</c:v>
                </c:pt>
                <c:pt idx="2017">
                  <c:v>2012.627</c:v>
                </c:pt>
                <c:pt idx="2018">
                  <c:v>2012.6297</c:v>
                </c:pt>
                <c:pt idx="2019">
                  <c:v>2012.6324</c:v>
                </c:pt>
                <c:pt idx="2020">
                  <c:v>2012.6351999999999</c:v>
                </c:pt>
                <c:pt idx="2021">
                  <c:v>2012.6378999999999</c:v>
                </c:pt>
                <c:pt idx="2022">
                  <c:v>2012.6406999999999</c:v>
                </c:pt>
                <c:pt idx="2023">
                  <c:v>2012.6433999999999</c:v>
                </c:pt>
                <c:pt idx="2024">
                  <c:v>2012.6460999999999</c:v>
                </c:pt>
                <c:pt idx="2025">
                  <c:v>2012.6488999999999</c:v>
                </c:pt>
                <c:pt idx="2026">
                  <c:v>2012.6515999999999</c:v>
                </c:pt>
                <c:pt idx="2027">
                  <c:v>2012.6542999999999</c:v>
                </c:pt>
                <c:pt idx="2028">
                  <c:v>2012.6570999999999</c:v>
                </c:pt>
                <c:pt idx="2029">
                  <c:v>2012.6597999999999</c:v>
                </c:pt>
                <c:pt idx="2030">
                  <c:v>2012.6626000000001</c:v>
                </c:pt>
                <c:pt idx="2031">
                  <c:v>2012.6652999999999</c:v>
                </c:pt>
                <c:pt idx="2032">
                  <c:v>2012.6679999999999</c:v>
                </c:pt>
                <c:pt idx="2033">
                  <c:v>2012.6708000000001</c:v>
                </c:pt>
                <c:pt idx="2034">
                  <c:v>2012.6735000000001</c:v>
                </c:pt>
                <c:pt idx="2035">
                  <c:v>2012.6762000000001</c:v>
                </c:pt>
                <c:pt idx="2036">
                  <c:v>2012.6790000000001</c:v>
                </c:pt>
                <c:pt idx="2037">
                  <c:v>2012.6817000000001</c:v>
                </c:pt>
                <c:pt idx="2038">
                  <c:v>2012.6845000000001</c:v>
                </c:pt>
                <c:pt idx="2039">
                  <c:v>2012.6872000000001</c:v>
                </c:pt>
                <c:pt idx="2040">
                  <c:v>2012.6899000000001</c:v>
                </c:pt>
                <c:pt idx="2041">
                  <c:v>2012.6927000000001</c:v>
                </c:pt>
                <c:pt idx="2042">
                  <c:v>2012.6954000000001</c:v>
                </c:pt>
                <c:pt idx="2043">
                  <c:v>2012.6982</c:v>
                </c:pt>
                <c:pt idx="2044">
                  <c:v>2012.7009</c:v>
                </c:pt>
                <c:pt idx="2045">
                  <c:v>2012.7036000000001</c:v>
                </c:pt>
                <c:pt idx="2046">
                  <c:v>2012.7064</c:v>
                </c:pt>
                <c:pt idx="2047">
                  <c:v>2012.7091</c:v>
                </c:pt>
                <c:pt idx="2048">
                  <c:v>2012.7118</c:v>
                </c:pt>
                <c:pt idx="2049">
                  <c:v>2012.7146</c:v>
                </c:pt>
                <c:pt idx="2050">
                  <c:v>2012.7173</c:v>
                </c:pt>
                <c:pt idx="2051">
                  <c:v>2012.7201</c:v>
                </c:pt>
                <c:pt idx="2052">
                  <c:v>2012.7228</c:v>
                </c:pt>
                <c:pt idx="2053">
                  <c:v>2012.7255</c:v>
                </c:pt>
                <c:pt idx="2054">
                  <c:v>2012.7283</c:v>
                </c:pt>
                <c:pt idx="2055">
                  <c:v>2012.731</c:v>
                </c:pt>
                <c:pt idx="2056">
                  <c:v>2012.7337</c:v>
                </c:pt>
                <c:pt idx="2057">
                  <c:v>2012.7365</c:v>
                </c:pt>
                <c:pt idx="2058">
                  <c:v>2012.7392</c:v>
                </c:pt>
                <c:pt idx="2059">
                  <c:v>2012.742</c:v>
                </c:pt>
                <c:pt idx="2060">
                  <c:v>2012.7447</c:v>
                </c:pt>
                <c:pt idx="2061">
                  <c:v>2012.7474</c:v>
                </c:pt>
                <c:pt idx="2062">
                  <c:v>2012.7501999999999</c:v>
                </c:pt>
                <c:pt idx="2063">
                  <c:v>2012.7529</c:v>
                </c:pt>
                <c:pt idx="2064">
                  <c:v>2012.7556</c:v>
                </c:pt>
                <c:pt idx="2065">
                  <c:v>2012.7583999999999</c:v>
                </c:pt>
                <c:pt idx="2066">
                  <c:v>2012.7610999999999</c:v>
                </c:pt>
                <c:pt idx="2067">
                  <c:v>2012.7638999999999</c:v>
                </c:pt>
                <c:pt idx="2068">
                  <c:v>2012.7665999999999</c:v>
                </c:pt>
                <c:pt idx="2069">
                  <c:v>2012.7692999999999</c:v>
                </c:pt>
                <c:pt idx="2070">
                  <c:v>2012.7720999999999</c:v>
                </c:pt>
                <c:pt idx="2071">
                  <c:v>2012.7747999999999</c:v>
                </c:pt>
                <c:pt idx="2072">
                  <c:v>2012.7774999999999</c:v>
                </c:pt>
                <c:pt idx="2073">
                  <c:v>2012.7802999999999</c:v>
                </c:pt>
                <c:pt idx="2074">
                  <c:v>2012.7829999999999</c:v>
                </c:pt>
                <c:pt idx="2075">
                  <c:v>2012.7858000000001</c:v>
                </c:pt>
                <c:pt idx="2076">
                  <c:v>2012.7885000000001</c:v>
                </c:pt>
                <c:pt idx="2077">
                  <c:v>2012.7911999999999</c:v>
                </c:pt>
                <c:pt idx="2078">
                  <c:v>2012.7940000000001</c:v>
                </c:pt>
                <c:pt idx="2079">
                  <c:v>2012.7967000000001</c:v>
                </c:pt>
                <c:pt idx="2080">
                  <c:v>2012.7995000000001</c:v>
                </c:pt>
                <c:pt idx="2081">
                  <c:v>2012.8022000000001</c:v>
                </c:pt>
                <c:pt idx="2082">
                  <c:v>2012.8049000000001</c:v>
                </c:pt>
                <c:pt idx="2083">
                  <c:v>2012.8077000000001</c:v>
                </c:pt>
                <c:pt idx="2084">
                  <c:v>2012.8104000000001</c:v>
                </c:pt>
                <c:pt idx="2085">
                  <c:v>2012.8131000000001</c:v>
                </c:pt>
                <c:pt idx="2086">
                  <c:v>2012.8159000000001</c:v>
                </c:pt>
                <c:pt idx="2087">
                  <c:v>2012.8186000000001</c:v>
                </c:pt>
                <c:pt idx="2088">
                  <c:v>2012.8214</c:v>
                </c:pt>
                <c:pt idx="2089">
                  <c:v>2012.8241</c:v>
                </c:pt>
                <c:pt idx="2090">
                  <c:v>2012.8268</c:v>
                </c:pt>
                <c:pt idx="2091">
                  <c:v>2012.8296</c:v>
                </c:pt>
                <c:pt idx="2092">
                  <c:v>2012.8323</c:v>
                </c:pt>
                <c:pt idx="2093">
                  <c:v>2012.835</c:v>
                </c:pt>
                <c:pt idx="2094">
                  <c:v>2012.8378</c:v>
                </c:pt>
                <c:pt idx="2095">
                  <c:v>2012.8405</c:v>
                </c:pt>
                <c:pt idx="2096">
                  <c:v>2012.8433</c:v>
                </c:pt>
                <c:pt idx="2097">
                  <c:v>2012.846</c:v>
                </c:pt>
                <c:pt idx="2098">
                  <c:v>2012.8487</c:v>
                </c:pt>
                <c:pt idx="2099">
                  <c:v>2012.8515</c:v>
                </c:pt>
                <c:pt idx="2100">
                  <c:v>2012.8542</c:v>
                </c:pt>
                <c:pt idx="2101">
                  <c:v>2012.8569</c:v>
                </c:pt>
                <c:pt idx="2102">
                  <c:v>2012.8597</c:v>
                </c:pt>
                <c:pt idx="2103">
                  <c:v>2012.8624</c:v>
                </c:pt>
                <c:pt idx="2104">
                  <c:v>2012.8652</c:v>
                </c:pt>
                <c:pt idx="2105">
                  <c:v>2012.8679</c:v>
                </c:pt>
                <c:pt idx="2106">
                  <c:v>2012.8706</c:v>
                </c:pt>
                <c:pt idx="2107">
                  <c:v>2012.8733999999999</c:v>
                </c:pt>
                <c:pt idx="2108">
                  <c:v>2012.8761</c:v>
                </c:pt>
                <c:pt idx="2109">
                  <c:v>2012.8788999999999</c:v>
                </c:pt>
                <c:pt idx="2110">
                  <c:v>2012.8815999999999</c:v>
                </c:pt>
                <c:pt idx="2111">
                  <c:v>2012.9336000000001</c:v>
                </c:pt>
                <c:pt idx="2112">
                  <c:v>2012.9363000000001</c:v>
                </c:pt>
                <c:pt idx="2113">
                  <c:v>2013.0156999999999</c:v>
                </c:pt>
                <c:pt idx="2114">
                  <c:v>2013.0184999999999</c:v>
                </c:pt>
                <c:pt idx="2115">
                  <c:v>2013.0211999999999</c:v>
                </c:pt>
                <c:pt idx="2116">
                  <c:v>2013.0239999999999</c:v>
                </c:pt>
                <c:pt idx="2117">
                  <c:v>2013.0266999999999</c:v>
                </c:pt>
                <c:pt idx="2118">
                  <c:v>2013.0293999999999</c:v>
                </c:pt>
                <c:pt idx="2119">
                  <c:v>2013.0322000000001</c:v>
                </c:pt>
                <c:pt idx="2120">
                  <c:v>2013.0349000000001</c:v>
                </c:pt>
                <c:pt idx="2121">
                  <c:v>2013.0376000000001</c:v>
                </c:pt>
                <c:pt idx="2122">
                  <c:v>2013.0404000000001</c:v>
                </c:pt>
                <c:pt idx="2123">
                  <c:v>2013.0431000000001</c:v>
                </c:pt>
                <c:pt idx="2124">
                  <c:v>2013.0459000000001</c:v>
                </c:pt>
                <c:pt idx="2125">
                  <c:v>2013.0486000000001</c:v>
                </c:pt>
                <c:pt idx="2126">
                  <c:v>2013.0513000000001</c:v>
                </c:pt>
                <c:pt idx="2127">
                  <c:v>2013.0541000000001</c:v>
                </c:pt>
                <c:pt idx="2128">
                  <c:v>2013.0568000000001</c:v>
                </c:pt>
                <c:pt idx="2129">
                  <c:v>2013.0595000000001</c:v>
                </c:pt>
                <c:pt idx="2130">
                  <c:v>2013.0623000000001</c:v>
                </c:pt>
                <c:pt idx="2131">
                  <c:v>2013.0650000000001</c:v>
                </c:pt>
                <c:pt idx="2132">
                  <c:v>2013.0678</c:v>
                </c:pt>
                <c:pt idx="2133">
                  <c:v>2013.0705</c:v>
                </c:pt>
                <c:pt idx="2134">
                  <c:v>2013.0732</c:v>
                </c:pt>
                <c:pt idx="2135">
                  <c:v>2013.076</c:v>
                </c:pt>
                <c:pt idx="2136">
                  <c:v>2013.0787</c:v>
                </c:pt>
                <c:pt idx="2137">
                  <c:v>2013.0815</c:v>
                </c:pt>
                <c:pt idx="2138">
                  <c:v>2013.0842</c:v>
                </c:pt>
                <c:pt idx="2139">
                  <c:v>2013.0869</c:v>
                </c:pt>
                <c:pt idx="2140">
                  <c:v>2013.0897</c:v>
                </c:pt>
                <c:pt idx="2141">
                  <c:v>2013.0924</c:v>
                </c:pt>
                <c:pt idx="2142">
                  <c:v>2013.0951</c:v>
                </c:pt>
                <c:pt idx="2143">
                  <c:v>2013.0979</c:v>
                </c:pt>
                <c:pt idx="2144">
                  <c:v>2013.1006</c:v>
                </c:pt>
                <c:pt idx="2145">
                  <c:v>2013.1034</c:v>
                </c:pt>
                <c:pt idx="2146">
                  <c:v>2013.1061</c:v>
                </c:pt>
                <c:pt idx="2147">
                  <c:v>2013.1088</c:v>
                </c:pt>
                <c:pt idx="2148">
                  <c:v>2013.1116</c:v>
                </c:pt>
                <c:pt idx="2149">
                  <c:v>2013.1143</c:v>
                </c:pt>
                <c:pt idx="2150">
                  <c:v>2013.117</c:v>
                </c:pt>
                <c:pt idx="2151">
                  <c:v>2013.1197999999999</c:v>
                </c:pt>
                <c:pt idx="2152">
                  <c:v>2013.1224999999999</c:v>
                </c:pt>
                <c:pt idx="2153">
                  <c:v>2013.1252999999999</c:v>
                </c:pt>
                <c:pt idx="2154">
                  <c:v>2013.1279999999999</c:v>
                </c:pt>
                <c:pt idx="2155">
                  <c:v>2013.1306999999999</c:v>
                </c:pt>
                <c:pt idx="2156">
                  <c:v>2013.1334999999999</c:v>
                </c:pt>
                <c:pt idx="2157">
                  <c:v>2013.1361999999999</c:v>
                </c:pt>
                <c:pt idx="2158">
                  <c:v>2013.1388999999999</c:v>
                </c:pt>
                <c:pt idx="2159">
                  <c:v>2013.1416999999999</c:v>
                </c:pt>
                <c:pt idx="2160">
                  <c:v>2013.1443999999999</c:v>
                </c:pt>
                <c:pt idx="2161">
                  <c:v>2013.1472000000001</c:v>
                </c:pt>
                <c:pt idx="2162">
                  <c:v>2013.1498999999999</c:v>
                </c:pt>
                <c:pt idx="2163">
                  <c:v>2013.1525999999999</c:v>
                </c:pt>
                <c:pt idx="2164">
                  <c:v>2013.1554000000001</c:v>
                </c:pt>
                <c:pt idx="2165">
                  <c:v>2013.1581000000001</c:v>
                </c:pt>
                <c:pt idx="2166">
                  <c:v>2013.1608000000001</c:v>
                </c:pt>
                <c:pt idx="2167">
                  <c:v>2013.1636000000001</c:v>
                </c:pt>
                <c:pt idx="2168">
                  <c:v>2013.1663000000001</c:v>
                </c:pt>
                <c:pt idx="2169">
                  <c:v>2013.1691000000001</c:v>
                </c:pt>
                <c:pt idx="2170">
                  <c:v>2013.1718000000001</c:v>
                </c:pt>
                <c:pt idx="2171">
                  <c:v>2013.1745000000001</c:v>
                </c:pt>
                <c:pt idx="2172">
                  <c:v>2013.1773000000001</c:v>
                </c:pt>
                <c:pt idx="2173">
                  <c:v>2013.18</c:v>
                </c:pt>
                <c:pt idx="2174">
                  <c:v>2013.1828</c:v>
                </c:pt>
                <c:pt idx="2175">
                  <c:v>2013.1855</c:v>
                </c:pt>
                <c:pt idx="2176">
                  <c:v>2013.1882000000001</c:v>
                </c:pt>
                <c:pt idx="2177">
                  <c:v>2013.191</c:v>
                </c:pt>
                <c:pt idx="2178">
                  <c:v>2013.1937</c:v>
                </c:pt>
                <c:pt idx="2179">
                  <c:v>2013.1964</c:v>
                </c:pt>
                <c:pt idx="2180">
                  <c:v>2013.1992</c:v>
                </c:pt>
                <c:pt idx="2181">
                  <c:v>2013.2019</c:v>
                </c:pt>
                <c:pt idx="2182">
                  <c:v>2013.2047</c:v>
                </c:pt>
                <c:pt idx="2183">
                  <c:v>2013.2074</c:v>
                </c:pt>
                <c:pt idx="2184">
                  <c:v>2013.2101</c:v>
                </c:pt>
                <c:pt idx="2185">
                  <c:v>2013.2129</c:v>
                </c:pt>
                <c:pt idx="2186">
                  <c:v>2013.2156</c:v>
                </c:pt>
                <c:pt idx="2187">
                  <c:v>2013.2183</c:v>
                </c:pt>
                <c:pt idx="2188">
                  <c:v>2013.2211</c:v>
                </c:pt>
                <c:pt idx="2189">
                  <c:v>2013.2238</c:v>
                </c:pt>
                <c:pt idx="2190">
                  <c:v>2013.2266</c:v>
                </c:pt>
                <c:pt idx="2191">
                  <c:v>2013.2293</c:v>
                </c:pt>
                <c:pt idx="2192">
                  <c:v>2013.232</c:v>
                </c:pt>
                <c:pt idx="2193">
                  <c:v>2013.2348</c:v>
                </c:pt>
                <c:pt idx="2194">
                  <c:v>2013.2375</c:v>
                </c:pt>
                <c:pt idx="2195">
                  <c:v>2013.2402</c:v>
                </c:pt>
                <c:pt idx="2196">
                  <c:v>2013.2429999999999</c:v>
                </c:pt>
                <c:pt idx="2197">
                  <c:v>2013.2456999999999</c:v>
                </c:pt>
                <c:pt idx="2198">
                  <c:v>2013.2484999999999</c:v>
                </c:pt>
                <c:pt idx="2199">
                  <c:v>2013.2511999999999</c:v>
                </c:pt>
                <c:pt idx="2200">
                  <c:v>2013.2538999999999</c:v>
                </c:pt>
                <c:pt idx="2201">
                  <c:v>2013.2566999999999</c:v>
                </c:pt>
                <c:pt idx="2202">
                  <c:v>2013.2593999999999</c:v>
                </c:pt>
                <c:pt idx="2203">
                  <c:v>2013.2620999999999</c:v>
                </c:pt>
                <c:pt idx="2204">
                  <c:v>2013.2648999999999</c:v>
                </c:pt>
                <c:pt idx="2205">
                  <c:v>2013.2675999999999</c:v>
                </c:pt>
                <c:pt idx="2206">
                  <c:v>2013.2704000000001</c:v>
                </c:pt>
                <c:pt idx="2207">
                  <c:v>2013.2731000000001</c:v>
                </c:pt>
                <c:pt idx="2208">
                  <c:v>2013.2757999999999</c:v>
                </c:pt>
                <c:pt idx="2209">
                  <c:v>2013.2786000000001</c:v>
                </c:pt>
                <c:pt idx="2210">
                  <c:v>2013.2813000000001</c:v>
                </c:pt>
                <c:pt idx="2211">
                  <c:v>2013.2841000000001</c:v>
                </c:pt>
                <c:pt idx="2212">
                  <c:v>2013.2868000000001</c:v>
                </c:pt>
                <c:pt idx="2213">
                  <c:v>2013.2895000000001</c:v>
                </c:pt>
                <c:pt idx="2214">
                  <c:v>2013.2923000000001</c:v>
                </c:pt>
                <c:pt idx="2215">
                  <c:v>2013.2950000000001</c:v>
                </c:pt>
                <c:pt idx="2216">
                  <c:v>2013.2977000000001</c:v>
                </c:pt>
                <c:pt idx="2217">
                  <c:v>2013.3005000000001</c:v>
                </c:pt>
                <c:pt idx="2218">
                  <c:v>2013.3032000000001</c:v>
                </c:pt>
                <c:pt idx="2219">
                  <c:v>2013.306</c:v>
                </c:pt>
                <c:pt idx="2220">
                  <c:v>2013.3087</c:v>
                </c:pt>
                <c:pt idx="2221">
                  <c:v>2013.3114</c:v>
                </c:pt>
                <c:pt idx="2222">
                  <c:v>2013.3142</c:v>
                </c:pt>
                <c:pt idx="2223">
                  <c:v>2013.3169</c:v>
                </c:pt>
                <c:pt idx="2224">
                  <c:v>2013.3196</c:v>
                </c:pt>
                <c:pt idx="2225">
                  <c:v>2013.3224</c:v>
                </c:pt>
                <c:pt idx="2226">
                  <c:v>2013.3251</c:v>
                </c:pt>
                <c:pt idx="2227">
                  <c:v>2013.3279</c:v>
                </c:pt>
                <c:pt idx="2228">
                  <c:v>2013.3306</c:v>
                </c:pt>
                <c:pt idx="2229">
                  <c:v>2013.3333</c:v>
                </c:pt>
                <c:pt idx="2230">
                  <c:v>2013.3361</c:v>
                </c:pt>
                <c:pt idx="2231">
                  <c:v>2013.3388</c:v>
                </c:pt>
                <c:pt idx="2232">
                  <c:v>2013.3415</c:v>
                </c:pt>
                <c:pt idx="2233">
                  <c:v>2013.3443</c:v>
                </c:pt>
                <c:pt idx="2234">
                  <c:v>2013.347</c:v>
                </c:pt>
                <c:pt idx="2235">
                  <c:v>2013.3498</c:v>
                </c:pt>
                <c:pt idx="2236">
                  <c:v>2013.3525</c:v>
                </c:pt>
                <c:pt idx="2237">
                  <c:v>2013.3552</c:v>
                </c:pt>
                <c:pt idx="2238">
                  <c:v>2013.3579999999999</c:v>
                </c:pt>
                <c:pt idx="2239">
                  <c:v>2013.3607</c:v>
                </c:pt>
                <c:pt idx="2240">
                  <c:v>2013.3634</c:v>
                </c:pt>
                <c:pt idx="2241">
                  <c:v>2013.3661999999999</c:v>
                </c:pt>
                <c:pt idx="2242">
                  <c:v>2013.3688999999999</c:v>
                </c:pt>
                <c:pt idx="2243">
                  <c:v>2013.3716999999999</c:v>
                </c:pt>
                <c:pt idx="2244">
                  <c:v>2013.3743999999999</c:v>
                </c:pt>
                <c:pt idx="2245">
                  <c:v>2013.3770999999999</c:v>
                </c:pt>
                <c:pt idx="2246">
                  <c:v>2013.3798999999999</c:v>
                </c:pt>
                <c:pt idx="2247">
                  <c:v>2013.3825999999999</c:v>
                </c:pt>
                <c:pt idx="2248">
                  <c:v>2013.3853999999999</c:v>
                </c:pt>
                <c:pt idx="2249">
                  <c:v>2013.3880999999999</c:v>
                </c:pt>
                <c:pt idx="2250">
                  <c:v>2013.3907999999999</c:v>
                </c:pt>
                <c:pt idx="2251">
                  <c:v>2013.3936000000001</c:v>
                </c:pt>
                <c:pt idx="2252">
                  <c:v>2013.3963000000001</c:v>
                </c:pt>
                <c:pt idx="2253">
                  <c:v>2013.3989999999999</c:v>
                </c:pt>
                <c:pt idx="2254">
                  <c:v>2013.4018000000001</c:v>
                </c:pt>
                <c:pt idx="2255">
                  <c:v>2013.4045000000001</c:v>
                </c:pt>
                <c:pt idx="2256">
                  <c:v>2013.4073000000001</c:v>
                </c:pt>
                <c:pt idx="2257">
                  <c:v>2013.41</c:v>
                </c:pt>
                <c:pt idx="2258">
                  <c:v>2013.4127000000001</c:v>
                </c:pt>
                <c:pt idx="2259">
                  <c:v>2013.4155000000001</c:v>
                </c:pt>
                <c:pt idx="2260">
                  <c:v>2013.4182000000001</c:v>
                </c:pt>
                <c:pt idx="2261">
                  <c:v>2013.4209000000001</c:v>
                </c:pt>
                <c:pt idx="2262">
                  <c:v>2013.4237000000001</c:v>
                </c:pt>
                <c:pt idx="2263">
                  <c:v>2013.4264000000001</c:v>
                </c:pt>
                <c:pt idx="2264">
                  <c:v>2013.4292</c:v>
                </c:pt>
                <c:pt idx="2265">
                  <c:v>2013.4319</c:v>
                </c:pt>
                <c:pt idx="2266">
                  <c:v>2013.4346</c:v>
                </c:pt>
                <c:pt idx="2267">
                  <c:v>2013.4374</c:v>
                </c:pt>
                <c:pt idx="2268">
                  <c:v>2013.4401</c:v>
                </c:pt>
                <c:pt idx="2269">
                  <c:v>2013.4428</c:v>
                </c:pt>
                <c:pt idx="2270">
                  <c:v>2013.4456</c:v>
                </c:pt>
                <c:pt idx="2271">
                  <c:v>2013.4483</c:v>
                </c:pt>
                <c:pt idx="2272">
                  <c:v>2013.4511</c:v>
                </c:pt>
                <c:pt idx="2273">
                  <c:v>2013.4538</c:v>
                </c:pt>
                <c:pt idx="2274">
                  <c:v>2013.4565</c:v>
                </c:pt>
                <c:pt idx="2275">
                  <c:v>2013.4593</c:v>
                </c:pt>
                <c:pt idx="2276">
                  <c:v>2013.462</c:v>
                </c:pt>
                <c:pt idx="2277">
                  <c:v>2013.4648</c:v>
                </c:pt>
                <c:pt idx="2278">
                  <c:v>2013.4675</c:v>
                </c:pt>
                <c:pt idx="2279">
                  <c:v>2013.4702</c:v>
                </c:pt>
                <c:pt idx="2280">
                  <c:v>2013.473</c:v>
                </c:pt>
                <c:pt idx="2281">
                  <c:v>2013.4757</c:v>
                </c:pt>
                <c:pt idx="2282">
                  <c:v>2013.4784</c:v>
                </c:pt>
                <c:pt idx="2283">
                  <c:v>2013.4811999999999</c:v>
                </c:pt>
                <c:pt idx="2284">
                  <c:v>2013.4838999999999</c:v>
                </c:pt>
                <c:pt idx="2285">
                  <c:v>2013.4866999999999</c:v>
                </c:pt>
                <c:pt idx="2286">
                  <c:v>2013.4893999999999</c:v>
                </c:pt>
                <c:pt idx="2287">
                  <c:v>2013.4920999999999</c:v>
                </c:pt>
                <c:pt idx="2288">
                  <c:v>2013.4948999999999</c:v>
                </c:pt>
                <c:pt idx="2289">
                  <c:v>2013.4975999999999</c:v>
                </c:pt>
                <c:pt idx="2290">
                  <c:v>2013.5002999999999</c:v>
                </c:pt>
                <c:pt idx="2291">
                  <c:v>2013.5030999999999</c:v>
                </c:pt>
                <c:pt idx="2292">
                  <c:v>2013.5057999999999</c:v>
                </c:pt>
                <c:pt idx="2293">
                  <c:v>2013.5085999999999</c:v>
                </c:pt>
                <c:pt idx="2294">
                  <c:v>2013.5112999999999</c:v>
                </c:pt>
                <c:pt idx="2295">
                  <c:v>2013.5139999999999</c:v>
                </c:pt>
                <c:pt idx="2296">
                  <c:v>2013.5168000000001</c:v>
                </c:pt>
                <c:pt idx="2297">
                  <c:v>2013.5195000000001</c:v>
                </c:pt>
                <c:pt idx="2298">
                  <c:v>2013.5222000000001</c:v>
                </c:pt>
                <c:pt idx="2299">
                  <c:v>2013.5250000000001</c:v>
                </c:pt>
                <c:pt idx="2300">
                  <c:v>2013.5277000000001</c:v>
                </c:pt>
                <c:pt idx="2301">
                  <c:v>2013.5305000000001</c:v>
                </c:pt>
                <c:pt idx="2302">
                  <c:v>2013.5332000000001</c:v>
                </c:pt>
                <c:pt idx="2303">
                  <c:v>2013.5359000000001</c:v>
                </c:pt>
                <c:pt idx="2304">
                  <c:v>2013.5387000000001</c:v>
                </c:pt>
                <c:pt idx="2305">
                  <c:v>2013.5414000000001</c:v>
                </c:pt>
                <c:pt idx="2306">
                  <c:v>2013.5441000000001</c:v>
                </c:pt>
                <c:pt idx="2307">
                  <c:v>2013.5469000000001</c:v>
                </c:pt>
                <c:pt idx="2308">
                  <c:v>2013.5496000000001</c:v>
                </c:pt>
                <c:pt idx="2309">
                  <c:v>2013.5524</c:v>
                </c:pt>
                <c:pt idx="2310">
                  <c:v>2013.5551</c:v>
                </c:pt>
                <c:pt idx="2311">
                  <c:v>2013.5578</c:v>
                </c:pt>
                <c:pt idx="2312">
                  <c:v>2013.5606</c:v>
                </c:pt>
                <c:pt idx="2313">
                  <c:v>2013.5633</c:v>
                </c:pt>
                <c:pt idx="2314">
                  <c:v>2013.5661</c:v>
                </c:pt>
                <c:pt idx="2315">
                  <c:v>2013.5688</c:v>
                </c:pt>
                <c:pt idx="2316">
                  <c:v>2013.5715</c:v>
                </c:pt>
                <c:pt idx="2317">
                  <c:v>2013.5743</c:v>
                </c:pt>
                <c:pt idx="2318">
                  <c:v>2013.577</c:v>
                </c:pt>
                <c:pt idx="2319">
                  <c:v>2013.5797</c:v>
                </c:pt>
                <c:pt idx="2320">
                  <c:v>2013.5825</c:v>
                </c:pt>
                <c:pt idx="2321">
                  <c:v>2013.5852</c:v>
                </c:pt>
                <c:pt idx="2322">
                  <c:v>2013.588</c:v>
                </c:pt>
                <c:pt idx="2323">
                  <c:v>2013.5907</c:v>
                </c:pt>
                <c:pt idx="2324">
                  <c:v>2013.5934</c:v>
                </c:pt>
                <c:pt idx="2325">
                  <c:v>2013.5962</c:v>
                </c:pt>
                <c:pt idx="2326">
                  <c:v>2013.5989</c:v>
                </c:pt>
                <c:pt idx="2327">
                  <c:v>2013.6016</c:v>
                </c:pt>
                <c:pt idx="2328">
                  <c:v>2013.6043999999999</c:v>
                </c:pt>
                <c:pt idx="2329">
                  <c:v>2013.6070999999999</c:v>
                </c:pt>
                <c:pt idx="2330">
                  <c:v>2013.6098999999999</c:v>
                </c:pt>
                <c:pt idx="2331">
                  <c:v>2013.6125999999999</c:v>
                </c:pt>
                <c:pt idx="2332">
                  <c:v>2013.6152999999999</c:v>
                </c:pt>
                <c:pt idx="2333">
                  <c:v>2013.6180999999999</c:v>
                </c:pt>
                <c:pt idx="2334">
                  <c:v>2013.6207999999999</c:v>
                </c:pt>
                <c:pt idx="2335">
                  <c:v>2013.6234999999999</c:v>
                </c:pt>
                <c:pt idx="2336">
                  <c:v>2013.6262999999999</c:v>
                </c:pt>
                <c:pt idx="2337">
                  <c:v>2013.6289999999999</c:v>
                </c:pt>
                <c:pt idx="2338">
                  <c:v>2013.6318000000001</c:v>
                </c:pt>
                <c:pt idx="2339">
                  <c:v>2013.6344999999999</c:v>
                </c:pt>
                <c:pt idx="2340">
                  <c:v>2013.6371999999999</c:v>
                </c:pt>
                <c:pt idx="2341">
                  <c:v>2013.64</c:v>
                </c:pt>
                <c:pt idx="2342">
                  <c:v>2013.6427000000001</c:v>
                </c:pt>
                <c:pt idx="2343">
                  <c:v>2013.6454000000001</c:v>
                </c:pt>
                <c:pt idx="2344">
                  <c:v>2013.6482000000001</c:v>
                </c:pt>
                <c:pt idx="2345">
                  <c:v>2013.6509000000001</c:v>
                </c:pt>
                <c:pt idx="2346">
                  <c:v>2013.6537000000001</c:v>
                </c:pt>
                <c:pt idx="2347">
                  <c:v>2013.6564000000001</c:v>
                </c:pt>
                <c:pt idx="2348">
                  <c:v>2013.6591000000001</c:v>
                </c:pt>
                <c:pt idx="2349">
                  <c:v>2013.6619000000001</c:v>
                </c:pt>
                <c:pt idx="2350">
                  <c:v>2013.6646000000001</c:v>
                </c:pt>
                <c:pt idx="2351">
                  <c:v>2013.6674</c:v>
                </c:pt>
                <c:pt idx="2352">
                  <c:v>2013.6701</c:v>
                </c:pt>
                <c:pt idx="2353">
                  <c:v>2013.6728000000001</c:v>
                </c:pt>
                <c:pt idx="2354">
                  <c:v>2013.6756</c:v>
                </c:pt>
                <c:pt idx="2355">
                  <c:v>2013.6783</c:v>
                </c:pt>
                <c:pt idx="2356">
                  <c:v>2013.681</c:v>
                </c:pt>
                <c:pt idx="2357">
                  <c:v>2013.6838</c:v>
                </c:pt>
                <c:pt idx="2358">
                  <c:v>2013.6865</c:v>
                </c:pt>
                <c:pt idx="2359">
                  <c:v>2013.6893</c:v>
                </c:pt>
                <c:pt idx="2360">
                  <c:v>2013.692</c:v>
                </c:pt>
                <c:pt idx="2361">
                  <c:v>2013.6947</c:v>
                </c:pt>
                <c:pt idx="2362">
                  <c:v>2013.6975</c:v>
                </c:pt>
                <c:pt idx="2363">
                  <c:v>2013.7002</c:v>
                </c:pt>
                <c:pt idx="2364">
                  <c:v>2013.7029</c:v>
                </c:pt>
                <c:pt idx="2365">
                  <c:v>2013.7057</c:v>
                </c:pt>
                <c:pt idx="2366">
                  <c:v>2013.7084</c:v>
                </c:pt>
                <c:pt idx="2367">
                  <c:v>2013.7112</c:v>
                </c:pt>
                <c:pt idx="2368">
                  <c:v>2013.7139</c:v>
                </c:pt>
                <c:pt idx="2369">
                  <c:v>2013.7166</c:v>
                </c:pt>
                <c:pt idx="2370">
                  <c:v>2013.7194</c:v>
                </c:pt>
                <c:pt idx="2371">
                  <c:v>2013.7221</c:v>
                </c:pt>
                <c:pt idx="2372">
                  <c:v>2013.7248</c:v>
                </c:pt>
                <c:pt idx="2373">
                  <c:v>2013.7275999999999</c:v>
                </c:pt>
                <c:pt idx="2374">
                  <c:v>2013.7302999999999</c:v>
                </c:pt>
                <c:pt idx="2375">
                  <c:v>2013.7330999999999</c:v>
                </c:pt>
                <c:pt idx="2376">
                  <c:v>2013.7357999999999</c:v>
                </c:pt>
                <c:pt idx="2377">
                  <c:v>2013.7384999999999</c:v>
                </c:pt>
                <c:pt idx="2378">
                  <c:v>2013.7412999999999</c:v>
                </c:pt>
                <c:pt idx="2379">
                  <c:v>2013.7439999999999</c:v>
                </c:pt>
                <c:pt idx="2380">
                  <c:v>2013.7466999999999</c:v>
                </c:pt>
                <c:pt idx="2381">
                  <c:v>2013.7494999999999</c:v>
                </c:pt>
                <c:pt idx="2382">
                  <c:v>2013.7521999999999</c:v>
                </c:pt>
                <c:pt idx="2383">
                  <c:v>2013.7550000000001</c:v>
                </c:pt>
                <c:pt idx="2384">
                  <c:v>2013.7577000000001</c:v>
                </c:pt>
                <c:pt idx="2385">
                  <c:v>2013.7603999999999</c:v>
                </c:pt>
                <c:pt idx="2386">
                  <c:v>2013.7632000000001</c:v>
                </c:pt>
                <c:pt idx="2387">
                  <c:v>2013.7659000000001</c:v>
                </c:pt>
                <c:pt idx="2388">
                  <c:v>2013.7687000000001</c:v>
                </c:pt>
                <c:pt idx="2389">
                  <c:v>2013.7714000000001</c:v>
                </c:pt>
                <c:pt idx="2390">
                  <c:v>2013.7741000000001</c:v>
                </c:pt>
                <c:pt idx="2391">
                  <c:v>2013.7769000000001</c:v>
                </c:pt>
                <c:pt idx="2392">
                  <c:v>2013.7796000000001</c:v>
                </c:pt>
                <c:pt idx="2393">
                  <c:v>2013.7823000000001</c:v>
                </c:pt>
                <c:pt idx="2394">
                  <c:v>2013.7851000000001</c:v>
                </c:pt>
                <c:pt idx="2395">
                  <c:v>2013.7878000000001</c:v>
                </c:pt>
                <c:pt idx="2396">
                  <c:v>2013.7906</c:v>
                </c:pt>
                <c:pt idx="2397">
                  <c:v>2013.7933</c:v>
                </c:pt>
                <c:pt idx="2398">
                  <c:v>2013.796</c:v>
                </c:pt>
                <c:pt idx="2399">
                  <c:v>2013.7988</c:v>
                </c:pt>
                <c:pt idx="2400">
                  <c:v>2013.8015</c:v>
                </c:pt>
                <c:pt idx="2401">
                  <c:v>2013.8042</c:v>
                </c:pt>
                <c:pt idx="2402">
                  <c:v>2013.807</c:v>
                </c:pt>
                <c:pt idx="2403">
                  <c:v>2013.8097</c:v>
                </c:pt>
                <c:pt idx="2404">
                  <c:v>2013.8125</c:v>
                </c:pt>
                <c:pt idx="2405">
                  <c:v>2013.8152</c:v>
                </c:pt>
                <c:pt idx="2406">
                  <c:v>2013.8179</c:v>
                </c:pt>
                <c:pt idx="2407">
                  <c:v>2013.8207</c:v>
                </c:pt>
                <c:pt idx="2408">
                  <c:v>2013.8234</c:v>
                </c:pt>
                <c:pt idx="2409">
                  <c:v>2013.8261</c:v>
                </c:pt>
                <c:pt idx="2410">
                  <c:v>2013.8289</c:v>
                </c:pt>
                <c:pt idx="2411">
                  <c:v>2013.8316</c:v>
                </c:pt>
                <c:pt idx="2412">
                  <c:v>2013.8344</c:v>
                </c:pt>
                <c:pt idx="2413">
                  <c:v>2013.8371</c:v>
                </c:pt>
                <c:pt idx="2414">
                  <c:v>2013.8398</c:v>
                </c:pt>
                <c:pt idx="2415">
                  <c:v>2013.8425999999999</c:v>
                </c:pt>
                <c:pt idx="2416">
                  <c:v>2013.8453</c:v>
                </c:pt>
                <c:pt idx="2417">
                  <c:v>2013.848</c:v>
                </c:pt>
                <c:pt idx="2418">
                  <c:v>2013.8507999999999</c:v>
                </c:pt>
                <c:pt idx="2419">
                  <c:v>2013.8534999999999</c:v>
                </c:pt>
                <c:pt idx="2420">
                  <c:v>2013.8562999999999</c:v>
                </c:pt>
                <c:pt idx="2421">
                  <c:v>2013.8589999999999</c:v>
                </c:pt>
                <c:pt idx="2422">
                  <c:v>2013.8616999999999</c:v>
                </c:pt>
                <c:pt idx="2423">
                  <c:v>2013.8644999999999</c:v>
                </c:pt>
                <c:pt idx="2424">
                  <c:v>2013.8671999999999</c:v>
                </c:pt>
                <c:pt idx="2425">
                  <c:v>2013.87</c:v>
                </c:pt>
                <c:pt idx="2426">
                  <c:v>2013.8726999999999</c:v>
                </c:pt>
                <c:pt idx="2427">
                  <c:v>2013.8753999999999</c:v>
                </c:pt>
                <c:pt idx="2428">
                  <c:v>2013.8782000000001</c:v>
                </c:pt>
                <c:pt idx="2429">
                  <c:v>2013.8809000000001</c:v>
                </c:pt>
                <c:pt idx="2430">
                  <c:v>2013.8835999999999</c:v>
                </c:pt>
                <c:pt idx="2431">
                  <c:v>2013.8864000000001</c:v>
                </c:pt>
                <c:pt idx="2432">
                  <c:v>2013.8891000000001</c:v>
                </c:pt>
                <c:pt idx="2433">
                  <c:v>2013.8919000000001</c:v>
                </c:pt>
                <c:pt idx="2434">
                  <c:v>2013.8946000000001</c:v>
                </c:pt>
                <c:pt idx="2435">
                  <c:v>2013.8973000000001</c:v>
                </c:pt>
                <c:pt idx="2436">
                  <c:v>2013.9001000000001</c:v>
                </c:pt>
                <c:pt idx="2437">
                  <c:v>2013.9028000000001</c:v>
                </c:pt>
                <c:pt idx="2438">
                  <c:v>2013.9055000000001</c:v>
                </c:pt>
                <c:pt idx="2439">
                  <c:v>2013.9083000000001</c:v>
                </c:pt>
                <c:pt idx="2440">
                  <c:v>2013.9110000000001</c:v>
                </c:pt>
                <c:pt idx="2441">
                  <c:v>2013.9138</c:v>
                </c:pt>
                <c:pt idx="2442">
                  <c:v>2013.9165</c:v>
                </c:pt>
                <c:pt idx="2443">
                  <c:v>2013.9192</c:v>
                </c:pt>
                <c:pt idx="2444">
                  <c:v>2013.922</c:v>
                </c:pt>
                <c:pt idx="2445">
                  <c:v>2013.9247</c:v>
                </c:pt>
                <c:pt idx="2446">
                  <c:v>2013.9274</c:v>
                </c:pt>
                <c:pt idx="2447">
                  <c:v>2013.9302</c:v>
                </c:pt>
                <c:pt idx="2448">
                  <c:v>2013.9329</c:v>
                </c:pt>
                <c:pt idx="2449">
                  <c:v>2013.9357</c:v>
                </c:pt>
                <c:pt idx="2450">
                  <c:v>2013.9384</c:v>
                </c:pt>
                <c:pt idx="2451">
                  <c:v>2013.9411</c:v>
                </c:pt>
                <c:pt idx="2452">
                  <c:v>2013.9439</c:v>
                </c:pt>
                <c:pt idx="2453">
                  <c:v>2013.9466</c:v>
                </c:pt>
                <c:pt idx="2454">
                  <c:v>2013.9493</c:v>
                </c:pt>
                <c:pt idx="2455">
                  <c:v>2013.9521</c:v>
                </c:pt>
                <c:pt idx="2456">
                  <c:v>2013.9548</c:v>
                </c:pt>
                <c:pt idx="2457">
                  <c:v>2013.9576</c:v>
                </c:pt>
                <c:pt idx="2458">
                  <c:v>2013.9603</c:v>
                </c:pt>
                <c:pt idx="2459">
                  <c:v>2013.963</c:v>
                </c:pt>
                <c:pt idx="2460">
                  <c:v>2013.9657999999999</c:v>
                </c:pt>
                <c:pt idx="2461">
                  <c:v>2013.9684999999999</c:v>
                </c:pt>
                <c:pt idx="2462">
                  <c:v>2013.9712999999999</c:v>
                </c:pt>
                <c:pt idx="2463">
                  <c:v>2013.9739999999999</c:v>
                </c:pt>
                <c:pt idx="2464">
                  <c:v>2013.9766999999999</c:v>
                </c:pt>
                <c:pt idx="2465">
                  <c:v>2013.9794999999999</c:v>
                </c:pt>
                <c:pt idx="2466">
                  <c:v>2013.9821999999999</c:v>
                </c:pt>
                <c:pt idx="2467">
                  <c:v>2013.9848999999999</c:v>
                </c:pt>
                <c:pt idx="2468">
                  <c:v>2013.9876999999999</c:v>
                </c:pt>
                <c:pt idx="2469">
                  <c:v>2013.9903999999999</c:v>
                </c:pt>
                <c:pt idx="2470">
                  <c:v>2013.9931999999999</c:v>
                </c:pt>
                <c:pt idx="2471">
                  <c:v>2013.9958999999999</c:v>
                </c:pt>
                <c:pt idx="2472">
                  <c:v>2013.9985999999999</c:v>
                </c:pt>
                <c:pt idx="2473">
                  <c:v>2014.0014000000001</c:v>
                </c:pt>
                <c:pt idx="2474">
                  <c:v>2014.0041000000001</c:v>
                </c:pt>
                <c:pt idx="2475">
                  <c:v>2014.0068000000001</c:v>
                </c:pt>
                <c:pt idx="2476">
                  <c:v>2014.0096000000001</c:v>
                </c:pt>
                <c:pt idx="2477">
                  <c:v>2014.0123000000001</c:v>
                </c:pt>
                <c:pt idx="2478">
                  <c:v>2014.0151000000001</c:v>
                </c:pt>
                <c:pt idx="2479">
                  <c:v>2014.0178000000001</c:v>
                </c:pt>
                <c:pt idx="2480">
                  <c:v>2014.0205000000001</c:v>
                </c:pt>
                <c:pt idx="2481">
                  <c:v>2014.0233000000001</c:v>
                </c:pt>
                <c:pt idx="2482">
                  <c:v>2014.0260000000001</c:v>
                </c:pt>
                <c:pt idx="2483">
                  <c:v>2014.0287000000001</c:v>
                </c:pt>
                <c:pt idx="2484">
                  <c:v>2014.0315000000001</c:v>
                </c:pt>
                <c:pt idx="2485">
                  <c:v>2014.0342000000001</c:v>
                </c:pt>
                <c:pt idx="2486">
                  <c:v>2014.037</c:v>
                </c:pt>
                <c:pt idx="2487">
                  <c:v>2014.0397</c:v>
                </c:pt>
                <c:pt idx="2488">
                  <c:v>2014.0424</c:v>
                </c:pt>
                <c:pt idx="2489">
                  <c:v>2014.0452</c:v>
                </c:pt>
                <c:pt idx="2490">
                  <c:v>2014.0479</c:v>
                </c:pt>
                <c:pt idx="2491">
                  <c:v>2014.0507</c:v>
                </c:pt>
                <c:pt idx="2492">
                  <c:v>2014.0534</c:v>
                </c:pt>
                <c:pt idx="2493">
                  <c:v>2014.0561</c:v>
                </c:pt>
                <c:pt idx="2494">
                  <c:v>2014.0589</c:v>
                </c:pt>
                <c:pt idx="2495">
                  <c:v>2014.0616</c:v>
                </c:pt>
                <c:pt idx="2496">
                  <c:v>2014.0643</c:v>
                </c:pt>
                <c:pt idx="2497">
                  <c:v>2014.0671</c:v>
                </c:pt>
                <c:pt idx="2498">
                  <c:v>2014.0698</c:v>
                </c:pt>
                <c:pt idx="2499">
                  <c:v>2014.0726</c:v>
                </c:pt>
                <c:pt idx="2500">
                  <c:v>2014.0753</c:v>
                </c:pt>
                <c:pt idx="2501">
                  <c:v>2014.078</c:v>
                </c:pt>
                <c:pt idx="2502">
                  <c:v>2014.0808</c:v>
                </c:pt>
                <c:pt idx="2503">
                  <c:v>2014.0835</c:v>
                </c:pt>
                <c:pt idx="2504">
                  <c:v>2014.0862</c:v>
                </c:pt>
                <c:pt idx="2505">
                  <c:v>2014.0889999999999</c:v>
                </c:pt>
                <c:pt idx="2506">
                  <c:v>2014.0916999999999</c:v>
                </c:pt>
                <c:pt idx="2507">
                  <c:v>2014.0944999999999</c:v>
                </c:pt>
                <c:pt idx="2508">
                  <c:v>2014.0971999999999</c:v>
                </c:pt>
                <c:pt idx="2509">
                  <c:v>2014.0998999999999</c:v>
                </c:pt>
                <c:pt idx="2510">
                  <c:v>2014.1026999999999</c:v>
                </c:pt>
                <c:pt idx="2511">
                  <c:v>2014.1053999999999</c:v>
                </c:pt>
                <c:pt idx="2512">
                  <c:v>2014.1080999999999</c:v>
                </c:pt>
                <c:pt idx="2513">
                  <c:v>2014.1108999999999</c:v>
                </c:pt>
                <c:pt idx="2514">
                  <c:v>2014.1135999999999</c:v>
                </c:pt>
                <c:pt idx="2515">
                  <c:v>2014.1164000000001</c:v>
                </c:pt>
                <c:pt idx="2516">
                  <c:v>2014.1190999999999</c:v>
                </c:pt>
                <c:pt idx="2517">
                  <c:v>2014.1217999999999</c:v>
                </c:pt>
                <c:pt idx="2518">
                  <c:v>2014.1246000000001</c:v>
                </c:pt>
                <c:pt idx="2519">
                  <c:v>2014.1273000000001</c:v>
                </c:pt>
                <c:pt idx="2520">
                  <c:v>2014.13</c:v>
                </c:pt>
                <c:pt idx="2521">
                  <c:v>2014.1328000000001</c:v>
                </c:pt>
                <c:pt idx="2522">
                  <c:v>2014.1355000000001</c:v>
                </c:pt>
                <c:pt idx="2523">
                  <c:v>2014.1383000000001</c:v>
                </c:pt>
                <c:pt idx="2524">
                  <c:v>2014.1410000000001</c:v>
                </c:pt>
                <c:pt idx="2525">
                  <c:v>2014.1437000000001</c:v>
                </c:pt>
                <c:pt idx="2526">
                  <c:v>2014.1465000000001</c:v>
                </c:pt>
                <c:pt idx="2527">
                  <c:v>2014.1492000000001</c:v>
                </c:pt>
                <c:pt idx="2528">
                  <c:v>2014.152</c:v>
                </c:pt>
                <c:pt idx="2529">
                  <c:v>2014.1547</c:v>
                </c:pt>
                <c:pt idx="2530">
                  <c:v>2014.1574000000001</c:v>
                </c:pt>
                <c:pt idx="2531">
                  <c:v>2014.1602</c:v>
                </c:pt>
                <c:pt idx="2532">
                  <c:v>2014.1629</c:v>
                </c:pt>
                <c:pt idx="2533">
                  <c:v>2014.1656</c:v>
                </c:pt>
                <c:pt idx="2534">
                  <c:v>2014.1684</c:v>
                </c:pt>
                <c:pt idx="2535">
                  <c:v>2014.1711</c:v>
                </c:pt>
                <c:pt idx="2536">
                  <c:v>2014.1739</c:v>
                </c:pt>
                <c:pt idx="2537">
                  <c:v>2014.1766</c:v>
                </c:pt>
                <c:pt idx="2538">
                  <c:v>2014.1793</c:v>
                </c:pt>
                <c:pt idx="2539">
                  <c:v>2014.1821</c:v>
                </c:pt>
                <c:pt idx="2540">
                  <c:v>2014.1848</c:v>
                </c:pt>
                <c:pt idx="2541">
                  <c:v>2014.1875</c:v>
                </c:pt>
                <c:pt idx="2542">
                  <c:v>2014.1903</c:v>
                </c:pt>
                <c:pt idx="2543">
                  <c:v>2014.193</c:v>
                </c:pt>
                <c:pt idx="2544">
                  <c:v>2014.1958</c:v>
                </c:pt>
                <c:pt idx="2545">
                  <c:v>2014.1985</c:v>
                </c:pt>
                <c:pt idx="2546">
                  <c:v>2014.2012</c:v>
                </c:pt>
                <c:pt idx="2547">
                  <c:v>2014.204</c:v>
                </c:pt>
                <c:pt idx="2548">
                  <c:v>2014.2067</c:v>
                </c:pt>
                <c:pt idx="2549">
                  <c:v>2014.2094</c:v>
                </c:pt>
                <c:pt idx="2550">
                  <c:v>2014.2121999999999</c:v>
                </c:pt>
                <c:pt idx="2551">
                  <c:v>2014.2148999999999</c:v>
                </c:pt>
                <c:pt idx="2552">
                  <c:v>2014.2176999999999</c:v>
                </c:pt>
                <c:pt idx="2553">
                  <c:v>2014.2203999999999</c:v>
                </c:pt>
                <c:pt idx="2554">
                  <c:v>2014.2230999999999</c:v>
                </c:pt>
                <c:pt idx="2555">
                  <c:v>2014.2258999999999</c:v>
                </c:pt>
                <c:pt idx="2556">
                  <c:v>2014.2285999999999</c:v>
                </c:pt>
                <c:pt idx="2557">
                  <c:v>2014.2312999999999</c:v>
                </c:pt>
                <c:pt idx="2558">
                  <c:v>2014.2340999999999</c:v>
                </c:pt>
                <c:pt idx="2559">
                  <c:v>2014.2367999999999</c:v>
                </c:pt>
                <c:pt idx="2560">
                  <c:v>2014.2396000000001</c:v>
                </c:pt>
                <c:pt idx="2561">
                  <c:v>2014.2422999999999</c:v>
                </c:pt>
                <c:pt idx="2562">
                  <c:v>2014.2449999999999</c:v>
                </c:pt>
                <c:pt idx="2563">
                  <c:v>2014.2478000000001</c:v>
                </c:pt>
                <c:pt idx="2564">
                  <c:v>2014.2505000000001</c:v>
                </c:pt>
                <c:pt idx="2565">
                  <c:v>2014.2533000000001</c:v>
                </c:pt>
                <c:pt idx="2566">
                  <c:v>2014.2560000000001</c:v>
                </c:pt>
                <c:pt idx="2567">
                  <c:v>2014.2587000000001</c:v>
                </c:pt>
                <c:pt idx="2568">
                  <c:v>2014.2615000000001</c:v>
                </c:pt>
                <c:pt idx="2569">
                  <c:v>2014.2642000000001</c:v>
                </c:pt>
                <c:pt idx="2570">
                  <c:v>2014.2669000000001</c:v>
                </c:pt>
                <c:pt idx="2571">
                  <c:v>2014.2697000000001</c:v>
                </c:pt>
                <c:pt idx="2572">
                  <c:v>2014.2724000000001</c:v>
                </c:pt>
                <c:pt idx="2573">
                  <c:v>2014.2752</c:v>
                </c:pt>
                <c:pt idx="2574">
                  <c:v>2014.2779</c:v>
                </c:pt>
                <c:pt idx="2575">
                  <c:v>2014.2806</c:v>
                </c:pt>
                <c:pt idx="2576">
                  <c:v>2014.2834</c:v>
                </c:pt>
                <c:pt idx="2577">
                  <c:v>2014.2861</c:v>
                </c:pt>
                <c:pt idx="2578">
                  <c:v>2014.2888</c:v>
                </c:pt>
                <c:pt idx="2579">
                  <c:v>2014.2916</c:v>
                </c:pt>
                <c:pt idx="2580">
                  <c:v>2014.2943</c:v>
                </c:pt>
                <c:pt idx="2581">
                  <c:v>2014.2971</c:v>
                </c:pt>
                <c:pt idx="2582">
                  <c:v>2014.2998</c:v>
                </c:pt>
                <c:pt idx="2583">
                  <c:v>2014.3025</c:v>
                </c:pt>
                <c:pt idx="2584">
                  <c:v>2014.3053</c:v>
                </c:pt>
                <c:pt idx="2585">
                  <c:v>2014.308</c:v>
                </c:pt>
                <c:pt idx="2586">
                  <c:v>2014.3107</c:v>
                </c:pt>
                <c:pt idx="2587">
                  <c:v>2014.3135</c:v>
                </c:pt>
                <c:pt idx="2588">
                  <c:v>2014.3162</c:v>
                </c:pt>
                <c:pt idx="2589">
                  <c:v>2014.319</c:v>
                </c:pt>
                <c:pt idx="2590">
                  <c:v>2014.3217</c:v>
                </c:pt>
                <c:pt idx="2591">
                  <c:v>2014.3244</c:v>
                </c:pt>
                <c:pt idx="2592">
                  <c:v>2014.3271999999999</c:v>
                </c:pt>
                <c:pt idx="2593">
                  <c:v>2014.3299</c:v>
                </c:pt>
                <c:pt idx="2594">
                  <c:v>2014.3326</c:v>
                </c:pt>
                <c:pt idx="2595">
                  <c:v>2014.3353999999999</c:v>
                </c:pt>
                <c:pt idx="2596">
                  <c:v>2014.3380999999999</c:v>
                </c:pt>
                <c:pt idx="2597">
                  <c:v>2014.3408999999999</c:v>
                </c:pt>
                <c:pt idx="2598">
                  <c:v>2014.3435999999999</c:v>
                </c:pt>
                <c:pt idx="2599">
                  <c:v>2014.3462999999999</c:v>
                </c:pt>
                <c:pt idx="2600">
                  <c:v>2014.3490999999999</c:v>
                </c:pt>
                <c:pt idx="2601">
                  <c:v>2014.3517999999999</c:v>
                </c:pt>
                <c:pt idx="2602">
                  <c:v>2014.3545999999999</c:v>
                </c:pt>
                <c:pt idx="2603">
                  <c:v>2014.3572999999999</c:v>
                </c:pt>
                <c:pt idx="2604">
                  <c:v>2014.36</c:v>
                </c:pt>
                <c:pt idx="2605">
                  <c:v>2014.3628000000001</c:v>
                </c:pt>
                <c:pt idx="2606">
                  <c:v>2014.3655000000001</c:v>
                </c:pt>
                <c:pt idx="2607">
                  <c:v>2014.3681999999999</c:v>
                </c:pt>
                <c:pt idx="2608">
                  <c:v>2014.3710000000001</c:v>
                </c:pt>
                <c:pt idx="2609">
                  <c:v>2014.3737000000001</c:v>
                </c:pt>
                <c:pt idx="2610">
                  <c:v>2014.3765000000001</c:v>
                </c:pt>
                <c:pt idx="2611">
                  <c:v>2014.3792000000001</c:v>
                </c:pt>
                <c:pt idx="2612">
                  <c:v>2014.3819000000001</c:v>
                </c:pt>
                <c:pt idx="2613">
                  <c:v>2014.3847000000001</c:v>
                </c:pt>
                <c:pt idx="2614">
                  <c:v>2014.3874000000001</c:v>
                </c:pt>
                <c:pt idx="2615">
                  <c:v>2014.3901000000001</c:v>
                </c:pt>
                <c:pt idx="2616">
                  <c:v>2014.3929000000001</c:v>
                </c:pt>
                <c:pt idx="2617">
                  <c:v>2014.3956000000001</c:v>
                </c:pt>
                <c:pt idx="2618">
                  <c:v>2014.3984</c:v>
                </c:pt>
                <c:pt idx="2619">
                  <c:v>2014.4011</c:v>
                </c:pt>
                <c:pt idx="2620">
                  <c:v>2014.4038</c:v>
                </c:pt>
                <c:pt idx="2621">
                  <c:v>2014.4066</c:v>
                </c:pt>
                <c:pt idx="2622">
                  <c:v>2014.4093</c:v>
                </c:pt>
                <c:pt idx="2623">
                  <c:v>2014.412</c:v>
                </c:pt>
                <c:pt idx="2624">
                  <c:v>2014.4148</c:v>
                </c:pt>
                <c:pt idx="2625">
                  <c:v>2014.4175</c:v>
                </c:pt>
                <c:pt idx="2626">
                  <c:v>2014.4203</c:v>
                </c:pt>
                <c:pt idx="2627">
                  <c:v>2014.423</c:v>
                </c:pt>
                <c:pt idx="2628">
                  <c:v>2014.4257</c:v>
                </c:pt>
                <c:pt idx="2629">
                  <c:v>2014.4285</c:v>
                </c:pt>
                <c:pt idx="2630">
                  <c:v>2014.4312</c:v>
                </c:pt>
                <c:pt idx="2631">
                  <c:v>2014.4339</c:v>
                </c:pt>
                <c:pt idx="2632">
                  <c:v>2014.4367</c:v>
                </c:pt>
                <c:pt idx="2633">
                  <c:v>2014.4394</c:v>
                </c:pt>
                <c:pt idx="2634">
                  <c:v>2014.4422</c:v>
                </c:pt>
                <c:pt idx="2635">
                  <c:v>2014.4449</c:v>
                </c:pt>
                <c:pt idx="2636">
                  <c:v>2014.4476</c:v>
                </c:pt>
                <c:pt idx="2637">
                  <c:v>2014.4503999999999</c:v>
                </c:pt>
                <c:pt idx="2638">
                  <c:v>2014.4530999999999</c:v>
                </c:pt>
                <c:pt idx="2639">
                  <c:v>2014.4558999999999</c:v>
                </c:pt>
                <c:pt idx="2640">
                  <c:v>2014.4585999999999</c:v>
                </c:pt>
                <c:pt idx="2641">
                  <c:v>2014.4612999999999</c:v>
                </c:pt>
                <c:pt idx="2642">
                  <c:v>2014.4640999999999</c:v>
                </c:pt>
                <c:pt idx="2643">
                  <c:v>2014.4667999999999</c:v>
                </c:pt>
                <c:pt idx="2644">
                  <c:v>2014.4694999999999</c:v>
                </c:pt>
                <c:pt idx="2645">
                  <c:v>2014.4722999999999</c:v>
                </c:pt>
                <c:pt idx="2646">
                  <c:v>2014.4749999999999</c:v>
                </c:pt>
                <c:pt idx="2647">
                  <c:v>2014.4777999999999</c:v>
                </c:pt>
                <c:pt idx="2648">
                  <c:v>2014.4804999999999</c:v>
                </c:pt>
                <c:pt idx="2649">
                  <c:v>2014.4831999999999</c:v>
                </c:pt>
                <c:pt idx="2650">
                  <c:v>2014.4860000000001</c:v>
                </c:pt>
                <c:pt idx="2651">
                  <c:v>2014.4887000000001</c:v>
                </c:pt>
                <c:pt idx="2652">
                  <c:v>2014.4914000000001</c:v>
                </c:pt>
                <c:pt idx="2653">
                  <c:v>2014.4942000000001</c:v>
                </c:pt>
                <c:pt idx="2654">
                  <c:v>2014.4969000000001</c:v>
                </c:pt>
                <c:pt idx="2655">
                  <c:v>2014.4997000000001</c:v>
                </c:pt>
                <c:pt idx="2656">
                  <c:v>2014.5024000000001</c:v>
                </c:pt>
                <c:pt idx="2657">
                  <c:v>2014.5051000000001</c:v>
                </c:pt>
                <c:pt idx="2658">
                  <c:v>2014.5079000000001</c:v>
                </c:pt>
                <c:pt idx="2659">
                  <c:v>2014.5106000000001</c:v>
                </c:pt>
                <c:pt idx="2660">
                  <c:v>2014.5133000000001</c:v>
                </c:pt>
                <c:pt idx="2661">
                  <c:v>2014.5161000000001</c:v>
                </c:pt>
                <c:pt idx="2662">
                  <c:v>2014.5188000000001</c:v>
                </c:pt>
                <c:pt idx="2663">
                  <c:v>2014.5216</c:v>
                </c:pt>
                <c:pt idx="2664">
                  <c:v>2014.5243</c:v>
                </c:pt>
                <c:pt idx="2665">
                  <c:v>2014.527</c:v>
                </c:pt>
                <c:pt idx="2666">
                  <c:v>2014.5298</c:v>
                </c:pt>
                <c:pt idx="2667">
                  <c:v>2014.5325</c:v>
                </c:pt>
                <c:pt idx="2668">
                  <c:v>2014.5352</c:v>
                </c:pt>
                <c:pt idx="2669">
                  <c:v>2014.538</c:v>
                </c:pt>
                <c:pt idx="2670">
                  <c:v>2014.5407</c:v>
                </c:pt>
                <c:pt idx="2671">
                  <c:v>2014.5435</c:v>
                </c:pt>
                <c:pt idx="2672">
                  <c:v>2014.5462</c:v>
                </c:pt>
                <c:pt idx="2673">
                  <c:v>2014.5489</c:v>
                </c:pt>
                <c:pt idx="2674">
                  <c:v>2014.5517</c:v>
                </c:pt>
                <c:pt idx="2675">
                  <c:v>2014.5544</c:v>
                </c:pt>
                <c:pt idx="2676">
                  <c:v>2014.5572</c:v>
                </c:pt>
                <c:pt idx="2677">
                  <c:v>2014.5599</c:v>
                </c:pt>
                <c:pt idx="2678">
                  <c:v>2014.5626</c:v>
                </c:pt>
                <c:pt idx="2679">
                  <c:v>2014.5654</c:v>
                </c:pt>
                <c:pt idx="2680">
                  <c:v>2014.5681</c:v>
                </c:pt>
                <c:pt idx="2681">
                  <c:v>2014.5708</c:v>
                </c:pt>
                <c:pt idx="2682">
                  <c:v>2014.5735999999999</c:v>
                </c:pt>
                <c:pt idx="2683">
                  <c:v>2014.5762999999999</c:v>
                </c:pt>
                <c:pt idx="2684">
                  <c:v>2014.5790999999999</c:v>
                </c:pt>
                <c:pt idx="2685">
                  <c:v>2014.5817999999999</c:v>
                </c:pt>
                <c:pt idx="2686">
                  <c:v>2014.5844999999999</c:v>
                </c:pt>
                <c:pt idx="2687">
                  <c:v>2014.5872999999999</c:v>
                </c:pt>
                <c:pt idx="2688">
                  <c:v>2014.59</c:v>
                </c:pt>
                <c:pt idx="2689">
                  <c:v>2014.5926999999999</c:v>
                </c:pt>
                <c:pt idx="2690">
                  <c:v>2014.5954999999999</c:v>
                </c:pt>
                <c:pt idx="2691">
                  <c:v>2014.5981999999999</c:v>
                </c:pt>
                <c:pt idx="2692">
                  <c:v>2014.6010000000001</c:v>
                </c:pt>
                <c:pt idx="2693">
                  <c:v>2014.6036999999999</c:v>
                </c:pt>
                <c:pt idx="2694">
                  <c:v>2014.6063999999999</c:v>
                </c:pt>
                <c:pt idx="2695">
                  <c:v>2014.6092000000001</c:v>
                </c:pt>
                <c:pt idx="2696">
                  <c:v>2014.6119000000001</c:v>
                </c:pt>
                <c:pt idx="2697">
                  <c:v>2014.6146000000001</c:v>
                </c:pt>
                <c:pt idx="2698">
                  <c:v>2014.6174000000001</c:v>
                </c:pt>
                <c:pt idx="2699">
                  <c:v>2014.6201000000001</c:v>
                </c:pt>
                <c:pt idx="2700">
                  <c:v>2014.6229000000001</c:v>
                </c:pt>
                <c:pt idx="2701">
                  <c:v>2014.6256000000001</c:v>
                </c:pt>
                <c:pt idx="2702">
                  <c:v>2014.6283000000001</c:v>
                </c:pt>
                <c:pt idx="2703">
                  <c:v>2014.6311000000001</c:v>
                </c:pt>
                <c:pt idx="2704">
                  <c:v>2014.6338000000001</c:v>
                </c:pt>
                <c:pt idx="2705">
                  <c:v>2014.6366</c:v>
                </c:pt>
                <c:pt idx="2706">
                  <c:v>2014.6393</c:v>
                </c:pt>
                <c:pt idx="2707">
                  <c:v>2014.6420000000001</c:v>
                </c:pt>
                <c:pt idx="2708">
                  <c:v>2014.6448</c:v>
                </c:pt>
                <c:pt idx="2709">
                  <c:v>2014.6475</c:v>
                </c:pt>
                <c:pt idx="2710">
                  <c:v>2014.6502</c:v>
                </c:pt>
                <c:pt idx="2711">
                  <c:v>2014.653</c:v>
                </c:pt>
                <c:pt idx="2712">
                  <c:v>2014.6557</c:v>
                </c:pt>
                <c:pt idx="2713">
                  <c:v>2014.6585</c:v>
                </c:pt>
                <c:pt idx="2714">
                  <c:v>2014.6612</c:v>
                </c:pt>
                <c:pt idx="2715">
                  <c:v>2014.6639</c:v>
                </c:pt>
                <c:pt idx="2716">
                  <c:v>2014.6667</c:v>
                </c:pt>
                <c:pt idx="2717">
                  <c:v>2014.6694</c:v>
                </c:pt>
                <c:pt idx="2718">
                  <c:v>2014.6721</c:v>
                </c:pt>
                <c:pt idx="2719">
                  <c:v>2014.6749</c:v>
                </c:pt>
                <c:pt idx="2720">
                  <c:v>2014.6776</c:v>
                </c:pt>
                <c:pt idx="2721">
                  <c:v>2014.6804</c:v>
                </c:pt>
                <c:pt idx="2722">
                  <c:v>2014.6831</c:v>
                </c:pt>
                <c:pt idx="2723">
                  <c:v>2014.6858</c:v>
                </c:pt>
                <c:pt idx="2724">
                  <c:v>2014.6886</c:v>
                </c:pt>
                <c:pt idx="2725">
                  <c:v>2014.6913</c:v>
                </c:pt>
                <c:pt idx="2726">
                  <c:v>2014.694</c:v>
                </c:pt>
                <c:pt idx="2727">
                  <c:v>2014.6967999999999</c:v>
                </c:pt>
                <c:pt idx="2728">
                  <c:v>2014.6994999999999</c:v>
                </c:pt>
                <c:pt idx="2729">
                  <c:v>2014.7022999999999</c:v>
                </c:pt>
                <c:pt idx="2730">
                  <c:v>2014.7049999999999</c:v>
                </c:pt>
                <c:pt idx="2731">
                  <c:v>2014.7076999999999</c:v>
                </c:pt>
                <c:pt idx="2732">
                  <c:v>2014.7104999999999</c:v>
                </c:pt>
                <c:pt idx="2733">
                  <c:v>2014.7131999999999</c:v>
                </c:pt>
                <c:pt idx="2734">
                  <c:v>2014.7158999999999</c:v>
                </c:pt>
                <c:pt idx="2735">
                  <c:v>2014.7186999999999</c:v>
                </c:pt>
                <c:pt idx="2736">
                  <c:v>2014.7213999999999</c:v>
                </c:pt>
                <c:pt idx="2737">
                  <c:v>2014.7242000000001</c:v>
                </c:pt>
                <c:pt idx="2738">
                  <c:v>2014.7268999999999</c:v>
                </c:pt>
                <c:pt idx="2739">
                  <c:v>2014.7295999999999</c:v>
                </c:pt>
                <c:pt idx="2740">
                  <c:v>2014.7324000000001</c:v>
                </c:pt>
                <c:pt idx="2741">
                  <c:v>2014.7351000000001</c:v>
                </c:pt>
                <c:pt idx="2742">
                  <c:v>2014.7379000000001</c:v>
                </c:pt>
                <c:pt idx="2743">
                  <c:v>2014.7406000000001</c:v>
                </c:pt>
                <c:pt idx="2744">
                  <c:v>2014.7433000000001</c:v>
                </c:pt>
                <c:pt idx="2745">
                  <c:v>2014.7461000000001</c:v>
                </c:pt>
                <c:pt idx="2746">
                  <c:v>2014.7488000000001</c:v>
                </c:pt>
                <c:pt idx="2747">
                  <c:v>2014.7515000000001</c:v>
                </c:pt>
                <c:pt idx="2748">
                  <c:v>2014.7543000000001</c:v>
                </c:pt>
                <c:pt idx="2749">
                  <c:v>2014.7570000000001</c:v>
                </c:pt>
                <c:pt idx="2750">
                  <c:v>2014.7598</c:v>
                </c:pt>
                <c:pt idx="2751">
                  <c:v>2014.7625</c:v>
                </c:pt>
                <c:pt idx="2752">
                  <c:v>2014.7652</c:v>
                </c:pt>
                <c:pt idx="2753">
                  <c:v>2014.768</c:v>
                </c:pt>
                <c:pt idx="2754">
                  <c:v>2014.7707</c:v>
                </c:pt>
                <c:pt idx="2755">
                  <c:v>2014.7734</c:v>
                </c:pt>
                <c:pt idx="2756">
                  <c:v>2014.7762</c:v>
                </c:pt>
                <c:pt idx="2757">
                  <c:v>2014.7789</c:v>
                </c:pt>
                <c:pt idx="2758">
                  <c:v>2014.7817</c:v>
                </c:pt>
                <c:pt idx="2759">
                  <c:v>2014.7844</c:v>
                </c:pt>
                <c:pt idx="2760">
                  <c:v>2014.7871</c:v>
                </c:pt>
                <c:pt idx="2761">
                  <c:v>2014.7899</c:v>
                </c:pt>
                <c:pt idx="2762">
                  <c:v>2014.7926</c:v>
                </c:pt>
                <c:pt idx="2763">
                  <c:v>2014.7953</c:v>
                </c:pt>
                <c:pt idx="2764">
                  <c:v>2014.7981</c:v>
                </c:pt>
                <c:pt idx="2765">
                  <c:v>2014.8008</c:v>
                </c:pt>
                <c:pt idx="2766">
                  <c:v>2014.8036</c:v>
                </c:pt>
                <c:pt idx="2767">
                  <c:v>2014.8063</c:v>
                </c:pt>
                <c:pt idx="2768">
                  <c:v>2014.809</c:v>
                </c:pt>
                <c:pt idx="2769">
                  <c:v>2014.8117999999999</c:v>
                </c:pt>
                <c:pt idx="2770">
                  <c:v>2014.8145</c:v>
                </c:pt>
                <c:pt idx="2771">
                  <c:v>2014.8172</c:v>
                </c:pt>
                <c:pt idx="2772">
                  <c:v>2014.82</c:v>
                </c:pt>
                <c:pt idx="2773">
                  <c:v>2014.8226999999999</c:v>
                </c:pt>
                <c:pt idx="2774">
                  <c:v>2014.8254999999999</c:v>
                </c:pt>
                <c:pt idx="2775">
                  <c:v>2014.8281999999999</c:v>
                </c:pt>
                <c:pt idx="2776">
                  <c:v>2014.8308999999999</c:v>
                </c:pt>
                <c:pt idx="2777">
                  <c:v>2014.8336999999999</c:v>
                </c:pt>
                <c:pt idx="2778">
                  <c:v>2014.8363999999999</c:v>
                </c:pt>
                <c:pt idx="2779">
                  <c:v>2014.8391999999999</c:v>
                </c:pt>
                <c:pt idx="2780">
                  <c:v>2014.8418999999999</c:v>
                </c:pt>
                <c:pt idx="2781">
                  <c:v>2014.8445999999999</c:v>
                </c:pt>
                <c:pt idx="2782">
                  <c:v>2014.8474000000001</c:v>
                </c:pt>
                <c:pt idx="2783">
                  <c:v>2014.8501000000001</c:v>
                </c:pt>
                <c:pt idx="2784">
                  <c:v>2014.8527999999999</c:v>
                </c:pt>
                <c:pt idx="2785">
                  <c:v>2014.8556000000001</c:v>
                </c:pt>
                <c:pt idx="2786">
                  <c:v>2014.8583000000001</c:v>
                </c:pt>
                <c:pt idx="2787">
                  <c:v>2014.8611000000001</c:v>
                </c:pt>
                <c:pt idx="2788">
                  <c:v>2014.8638000000001</c:v>
                </c:pt>
                <c:pt idx="2789">
                  <c:v>2014.8665000000001</c:v>
                </c:pt>
                <c:pt idx="2790">
                  <c:v>2014.8693000000001</c:v>
                </c:pt>
                <c:pt idx="2791">
                  <c:v>2014.8720000000001</c:v>
                </c:pt>
                <c:pt idx="2792">
                  <c:v>2014.8747000000001</c:v>
                </c:pt>
                <c:pt idx="2793">
                  <c:v>2014.8775000000001</c:v>
                </c:pt>
                <c:pt idx="2794">
                  <c:v>2014.8802000000001</c:v>
                </c:pt>
                <c:pt idx="2795">
                  <c:v>2014.883</c:v>
                </c:pt>
                <c:pt idx="2796">
                  <c:v>2014.8857</c:v>
                </c:pt>
                <c:pt idx="2797">
                  <c:v>2014.8884</c:v>
                </c:pt>
                <c:pt idx="2798">
                  <c:v>2014.8912</c:v>
                </c:pt>
                <c:pt idx="2799">
                  <c:v>2014.8939</c:v>
                </c:pt>
                <c:pt idx="2800">
                  <c:v>2014.8966</c:v>
                </c:pt>
                <c:pt idx="2801">
                  <c:v>2014.8994</c:v>
                </c:pt>
                <c:pt idx="2802">
                  <c:v>2014.9021</c:v>
                </c:pt>
                <c:pt idx="2803">
                  <c:v>2014.9049</c:v>
                </c:pt>
                <c:pt idx="2804">
                  <c:v>2014.9076</c:v>
                </c:pt>
                <c:pt idx="2805">
                  <c:v>2014.9103</c:v>
                </c:pt>
                <c:pt idx="2806">
                  <c:v>2014.9131</c:v>
                </c:pt>
                <c:pt idx="2807">
                  <c:v>2014.9158</c:v>
                </c:pt>
                <c:pt idx="2808">
                  <c:v>2014.9185</c:v>
                </c:pt>
                <c:pt idx="2809">
                  <c:v>2014.9213</c:v>
                </c:pt>
                <c:pt idx="2810">
                  <c:v>2014.924</c:v>
                </c:pt>
                <c:pt idx="2811">
                  <c:v>2014.9268</c:v>
                </c:pt>
                <c:pt idx="2812">
                  <c:v>2014.9295</c:v>
                </c:pt>
                <c:pt idx="2813">
                  <c:v>2014.9322</c:v>
                </c:pt>
                <c:pt idx="2814">
                  <c:v>2014.9349999999999</c:v>
                </c:pt>
                <c:pt idx="2815">
                  <c:v>2014.9376999999999</c:v>
                </c:pt>
                <c:pt idx="2816">
                  <c:v>2014.9404999999999</c:v>
                </c:pt>
                <c:pt idx="2817">
                  <c:v>2014.9431999999999</c:v>
                </c:pt>
                <c:pt idx="2818">
                  <c:v>2014.9458999999999</c:v>
                </c:pt>
                <c:pt idx="2819">
                  <c:v>2014.9486999999999</c:v>
                </c:pt>
                <c:pt idx="2820">
                  <c:v>2014.9513999999999</c:v>
                </c:pt>
                <c:pt idx="2821">
                  <c:v>2014.9540999999999</c:v>
                </c:pt>
                <c:pt idx="2822">
                  <c:v>2014.9568999999999</c:v>
                </c:pt>
                <c:pt idx="2823">
                  <c:v>2014.9595999999999</c:v>
                </c:pt>
                <c:pt idx="2824">
                  <c:v>2014.9623999999999</c:v>
                </c:pt>
                <c:pt idx="2825">
                  <c:v>2014.9650999999999</c:v>
                </c:pt>
                <c:pt idx="2826">
                  <c:v>2014.9677999999999</c:v>
                </c:pt>
                <c:pt idx="2827">
                  <c:v>2014.9706000000001</c:v>
                </c:pt>
                <c:pt idx="2828">
                  <c:v>2014.9733000000001</c:v>
                </c:pt>
                <c:pt idx="2829">
                  <c:v>2014.9760000000001</c:v>
                </c:pt>
                <c:pt idx="2830">
                  <c:v>2014.9788000000001</c:v>
                </c:pt>
                <c:pt idx="2831">
                  <c:v>2014.9815000000001</c:v>
                </c:pt>
                <c:pt idx="2832">
                  <c:v>2014.9843000000001</c:v>
                </c:pt>
                <c:pt idx="2833">
                  <c:v>2014.9870000000001</c:v>
                </c:pt>
                <c:pt idx="2834">
                  <c:v>2014.9897000000001</c:v>
                </c:pt>
                <c:pt idx="2835">
                  <c:v>2014.9925000000001</c:v>
                </c:pt>
                <c:pt idx="2836">
                  <c:v>2014.9952000000001</c:v>
                </c:pt>
                <c:pt idx="2837">
                  <c:v>2014.9979000000001</c:v>
                </c:pt>
                <c:pt idx="2838">
                  <c:v>2015.0007000000001</c:v>
                </c:pt>
                <c:pt idx="2839">
                  <c:v>2015.0034000000001</c:v>
                </c:pt>
                <c:pt idx="2840">
                  <c:v>2015.0062</c:v>
                </c:pt>
                <c:pt idx="2841">
                  <c:v>2015.0089</c:v>
                </c:pt>
                <c:pt idx="2842">
                  <c:v>2015.0116</c:v>
                </c:pt>
                <c:pt idx="2843">
                  <c:v>2015.0144</c:v>
                </c:pt>
                <c:pt idx="2844">
                  <c:v>2015.0171</c:v>
                </c:pt>
                <c:pt idx="2845">
                  <c:v>2015.0198</c:v>
                </c:pt>
                <c:pt idx="2846">
                  <c:v>2015.0226</c:v>
                </c:pt>
                <c:pt idx="2847">
                  <c:v>2015.0253</c:v>
                </c:pt>
                <c:pt idx="2848">
                  <c:v>2015.0281</c:v>
                </c:pt>
                <c:pt idx="2849">
                  <c:v>2015.0308</c:v>
                </c:pt>
                <c:pt idx="2850">
                  <c:v>2015.0335</c:v>
                </c:pt>
                <c:pt idx="2851">
                  <c:v>2015.0363</c:v>
                </c:pt>
                <c:pt idx="2852">
                  <c:v>2015.039</c:v>
                </c:pt>
                <c:pt idx="2853">
                  <c:v>2015.0418</c:v>
                </c:pt>
                <c:pt idx="2854">
                  <c:v>2015.0445</c:v>
                </c:pt>
                <c:pt idx="2855">
                  <c:v>2015.0472</c:v>
                </c:pt>
                <c:pt idx="2856">
                  <c:v>2015.05</c:v>
                </c:pt>
                <c:pt idx="2857">
                  <c:v>2015.0527</c:v>
                </c:pt>
                <c:pt idx="2858">
                  <c:v>2015.0554</c:v>
                </c:pt>
                <c:pt idx="2859">
                  <c:v>2015.0581999999999</c:v>
                </c:pt>
                <c:pt idx="2860">
                  <c:v>2015.0608999999999</c:v>
                </c:pt>
                <c:pt idx="2861">
                  <c:v>2015.0636999999999</c:v>
                </c:pt>
                <c:pt idx="2862">
                  <c:v>2015.0663999999999</c:v>
                </c:pt>
                <c:pt idx="2863">
                  <c:v>2015.0690999999999</c:v>
                </c:pt>
                <c:pt idx="2864">
                  <c:v>2015.0718999999999</c:v>
                </c:pt>
                <c:pt idx="2865">
                  <c:v>2015.0745999999999</c:v>
                </c:pt>
                <c:pt idx="2866">
                  <c:v>2015.0772999999999</c:v>
                </c:pt>
                <c:pt idx="2867">
                  <c:v>2015.0800999999999</c:v>
                </c:pt>
                <c:pt idx="2868">
                  <c:v>2015.0827999999999</c:v>
                </c:pt>
                <c:pt idx="2869">
                  <c:v>2015.0856000000001</c:v>
                </c:pt>
                <c:pt idx="2870">
                  <c:v>2015.0882999999999</c:v>
                </c:pt>
                <c:pt idx="2871">
                  <c:v>2015.0909999999999</c:v>
                </c:pt>
                <c:pt idx="2872">
                  <c:v>2015.0938000000001</c:v>
                </c:pt>
                <c:pt idx="2873">
                  <c:v>2015.0965000000001</c:v>
                </c:pt>
                <c:pt idx="2874">
                  <c:v>2015.0992000000001</c:v>
                </c:pt>
                <c:pt idx="2875">
                  <c:v>2015.1020000000001</c:v>
                </c:pt>
                <c:pt idx="2876">
                  <c:v>2015.1047000000001</c:v>
                </c:pt>
                <c:pt idx="2877">
                  <c:v>2015.1075000000001</c:v>
                </c:pt>
                <c:pt idx="2878">
                  <c:v>2015.1102000000001</c:v>
                </c:pt>
                <c:pt idx="2879">
                  <c:v>2015.1129000000001</c:v>
                </c:pt>
                <c:pt idx="2880">
                  <c:v>2015.1157000000001</c:v>
                </c:pt>
                <c:pt idx="2881">
                  <c:v>2015.1184000000001</c:v>
                </c:pt>
                <c:pt idx="2882">
                  <c:v>2015.1211000000001</c:v>
                </c:pt>
                <c:pt idx="2883">
                  <c:v>2015.1239</c:v>
                </c:pt>
                <c:pt idx="2884">
                  <c:v>2015.1266000000001</c:v>
                </c:pt>
                <c:pt idx="2885">
                  <c:v>2015.1294</c:v>
                </c:pt>
                <c:pt idx="2886">
                  <c:v>2015.1321</c:v>
                </c:pt>
                <c:pt idx="2887">
                  <c:v>2015.1348</c:v>
                </c:pt>
                <c:pt idx="2888">
                  <c:v>2015.1376</c:v>
                </c:pt>
                <c:pt idx="2889">
                  <c:v>2015.1403</c:v>
                </c:pt>
                <c:pt idx="2890">
                  <c:v>2015.1431</c:v>
                </c:pt>
                <c:pt idx="2891">
                  <c:v>2015.1458</c:v>
                </c:pt>
                <c:pt idx="2892">
                  <c:v>2015.1485</c:v>
                </c:pt>
                <c:pt idx="2893">
                  <c:v>2015.1513</c:v>
                </c:pt>
                <c:pt idx="2894">
                  <c:v>2015.154</c:v>
                </c:pt>
                <c:pt idx="2895">
                  <c:v>2015.1567</c:v>
                </c:pt>
                <c:pt idx="2896">
                  <c:v>2015.1595</c:v>
                </c:pt>
                <c:pt idx="2897">
                  <c:v>2015.1622</c:v>
                </c:pt>
                <c:pt idx="2898">
                  <c:v>2015.165</c:v>
                </c:pt>
                <c:pt idx="2899">
                  <c:v>2015.1677</c:v>
                </c:pt>
                <c:pt idx="2900">
                  <c:v>2015.1704</c:v>
                </c:pt>
                <c:pt idx="2901">
                  <c:v>2015.1732</c:v>
                </c:pt>
                <c:pt idx="2902">
                  <c:v>2015.1759</c:v>
                </c:pt>
                <c:pt idx="2903">
                  <c:v>2015.1786</c:v>
                </c:pt>
                <c:pt idx="2904">
                  <c:v>2015.1813999999999</c:v>
                </c:pt>
                <c:pt idx="2905">
                  <c:v>2015.1840999999999</c:v>
                </c:pt>
                <c:pt idx="2906">
                  <c:v>2015.1868999999999</c:v>
                </c:pt>
                <c:pt idx="2907">
                  <c:v>2015.1895999999999</c:v>
                </c:pt>
                <c:pt idx="2908">
                  <c:v>2015.1922999999999</c:v>
                </c:pt>
                <c:pt idx="2909">
                  <c:v>2015.1950999999999</c:v>
                </c:pt>
                <c:pt idx="2910">
                  <c:v>2015.1977999999999</c:v>
                </c:pt>
                <c:pt idx="2911">
                  <c:v>2015.2004999999999</c:v>
                </c:pt>
                <c:pt idx="2912">
                  <c:v>2015.2032999999999</c:v>
                </c:pt>
                <c:pt idx="2913">
                  <c:v>2015.2059999999999</c:v>
                </c:pt>
                <c:pt idx="2914">
                  <c:v>2015.2088000000001</c:v>
                </c:pt>
                <c:pt idx="2915">
                  <c:v>2015.2114999999999</c:v>
                </c:pt>
                <c:pt idx="2916">
                  <c:v>2015.2141999999999</c:v>
                </c:pt>
                <c:pt idx="2917">
                  <c:v>2015.2170000000001</c:v>
                </c:pt>
                <c:pt idx="2918">
                  <c:v>2015.2197000000001</c:v>
                </c:pt>
                <c:pt idx="2919">
                  <c:v>2015.2225000000001</c:v>
                </c:pt>
                <c:pt idx="2920">
                  <c:v>2015.2252000000001</c:v>
                </c:pt>
                <c:pt idx="2921">
                  <c:v>2015.2279000000001</c:v>
                </c:pt>
                <c:pt idx="2922">
                  <c:v>2015.2307000000001</c:v>
                </c:pt>
                <c:pt idx="2923">
                  <c:v>2015.2334000000001</c:v>
                </c:pt>
                <c:pt idx="2924">
                  <c:v>2015.2361000000001</c:v>
                </c:pt>
                <c:pt idx="2925">
                  <c:v>2015.2389000000001</c:v>
                </c:pt>
                <c:pt idx="2926">
                  <c:v>2015.2416000000001</c:v>
                </c:pt>
                <c:pt idx="2927">
                  <c:v>2015.2444</c:v>
                </c:pt>
                <c:pt idx="2928">
                  <c:v>2015.2471</c:v>
                </c:pt>
                <c:pt idx="2929">
                  <c:v>2015.2498000000001</c:v>
                </c:pt>
                <c:pt idx="2930">
                  <c:v>2015.2526</c:v>
                </c:pt>
                <c:pt idx="2931">
                  <c:v>2015.2553</c:v>
                </c:pt>
                <c:pt idx="2932">
                  <c:v>2015.258</c:v>
                </c:pt>
                <c:pt idx="2933">
                  <c:v>2015.2608</c:v>
                </c:pt>
                <c:pt idx="2934">
                  <c:v>2015.2635</c:v>
                </c:pt>
                <c:pt idx="2935">
                  <c:v>2015.2663</c:v>
                </c:pt>
                <c:pt idx="2936">
                  <c:v>2015.269</c:v>
                </c:pt>
                <c:pt idx="2937">
                  <c:v>2015.2717</c:v>
                </c:pt>
                <c:pt idx="2938">
                  <c:v>2015.2745</c:v>
                </c:pt>
                <c:pt idx="2939">
                  <c:v>2015.2772</c:v>
                </c:pt>
                <c:pt idx="2940">
                  <c:v>2015.2799</c:v>
                </c:pt>
                <c:pt idx="2941">
                  <c:v>2015.2827</c:v>
                </c:pt>
                <c:pt idx="2942">
                  <c:v>2015.2854</c:v>
                </c:pt>
                <c:pt idx="2943">
                  <c:v>2015.2882</c:v>
                </c:pt>
                <c:pt idx="2944">
                  <c:v>2015.2909</c:v>
                </c:pt>
                <c:pt idx="2945">
                  <c:v>2015.2936</c:v>
                </c:pt>
                <c:pt idx="2946">
                  <c:v>2015.2963999999999</c:v>
                </c:pt>
                <c:pt idx="2947">
                  <c:v>2015.2991</c:v>
                </c:pt>
                <c:pt idx="2948">
                  <c:v>2015.3018</c:v>
                </c:pt>
                <c:pt idx="2949">
                  <c:v>2015.3045999999999</c:v>
                </c:pt>
                <c:pt idx="2950">
                  <c:v>2015.3072999999999</c:v>
                </c:pt>
                <c:pt idx="2951">
                  <c:v>2015.3100999999999</c:v>
                </c:pt>
                <c:pt idx="2952">
                  <c:v>2015.3127999999999</c:v>
                </c:pt>
                <c:pt idx="2953">
                  <c:v>2015.3154999999999</c:v>
                </c:pt>
                <c:pt idx="2954">
                  <c:v>2015.3182999999999</c:v>
                </c:pt>
                <c:pt idx="2955">
                  <c:v>2015.3209999999999</c:v>
                </c:pt>
                <c:pt idx="2956">
                  <c:v>2015.3237999999999</c:v>
                </c:pt>
                <c:pt idx="2957">
                  <c:v>2015.3264999999999</c:v>
                </c:pt>
                <c:pt idx="2958">
                  <c:v>2015.3291999999999</c:v>
                </c:pt>
                <c:pt idx="2959">
                  <c:v>2015.3320000000001</c:v>
                </c:pt>
                <c:pt idx="2960">
                  <c:v>2015.3347000000001</c:v>
                </c:pt>
                <c:pt idx="2961">
                  <c:v>2015.3373999999999</c:v>
                </c:pt>
                <c:pt idx="2962">
                  <c:v>2015.3402000000001</c:v>
                </c:pt>
                <c:pt idx="2963">
                  <c:v>2015.3429000000001</c:v>
                </c:pt>
                <c:pt idx="2964">
                  <c:v>2015.3457000000001</c:v>
                </c:pt>
                <c:pt idx="2965">
                  <c:v>2015.3484000000001</c:v>
                </c:pt>
                <c:pt idx="2966">
                  <c:v>2015.3511000000001</c:v>
                </c:pt>
                <c:pt idx="2967">
                  <c:v>2015.3539000000001</c:v>
                </c:pt>
                <c:pt idx="2968">
                  <c:v>2015.3566000000001</c:v>
                </c:pt>
                <c:pt idx="2969">
                  <c:v>2015.3593000000001</c:v>
                </c:pt>
                <c:pt idx="2970">
                  <c:v>2015.3621000000001</c:v>
                </c:pt>
                <c:pt idx="2971">
                  <c:v>2015.3648000000001</c:v>
                </c:pt>
                <c:pt idx="2972">
                  <c:v>2015.3676</c:v>
                </c:pt>
                <c:pt idx="2973">
                  <c:v>2015.3703</c:v>
                </c:pt>
                <c:pt idx="2974">
                  <c:v>2015.373</c:v>
                </c:pt>
                <c:pt idx="2975">
                  <c:v>2015.3758</c:v>
                </c:pt>
                <c:pt idx="2976">
                  <c:v>2015.3785</c:v>
                </c:pt>
                <c:pt idx="2977">
                  <c:v>2015.3812</c:v>
                </c:pt>
                <c:pt idx="2978">
                  <c:v>2015.384</c:v>
                </c:pt>
                <c:pt idx="2979">
                  <c:v>2015.3867</c:v>
                </c:pt>
                <c:pt idx="2980">
                  <c:v>2015.3895</c:v>
                </c:pt>
                <c:pt idx="2981">
                  <c:v>2015.3922</c:v>
                </c:pt>
                <c:pt idx="2982">
                  <c:v>2015.3949</c:v>
                </c:pt>
                <c:pt idx="2983">
                  <c:v>2015.3977</c:v>
                </c:pt>
                <c:pt idx="2984">
                  <c:v>2015.4004</c:v>
                </c:pt>
                <c:pt idx="2985">
                  <c:v>2015.4031</c:v>
                </c:pt>
                <c:pt idx="2986">
                  <c:v>2015.4059</c:v>
                </c:pt>
                <c:pt idx="2987">
                  <c:v>2015.4086</c:v>
                </c:pt>
                <c:pt idx="2988">
                  <c:v>2015.4114</c:v>
                </c:pt>
                <c:pt idx="2989">
                  <c:v>2015.4141</c:v>
                </c:pt>
                <c:pt idx="2990">
                  <c:v>2015.4168</c:v>
                </c:pt>
                <c:pt idx="2991">
                  <c:v>2015.4195999999999</c:v>
                </c:pt>
                <c:pt idx="2992">
                  <c:v>2015.4223</c:v>
                </c:pt>
                <c:pt idx="2993">
                  <c:v>2015.4250999999999</c:v>
                </c:pt>
                <c:pt idx="2994">
                  <c:v>2015.4277999999999</c:v>
                </c:pt>
                <c:pt idx="2995">
                  <c:v>2015.4304999999999</c:v>
                </c:pt>
                <c:pt idx="2996">
                  <c:v>2015.4332999999999</c:v>
                </c:pt>
                <c:pt idx="2997">
                  <c:v>2015.4359999999999</c:v>
                </c:pt>
                <c:pt idx="2998">
                  <c:v>2015.4386999999999</c:v>
                </c:pt>
                <c:pt idx="2999">
                  <c:v>2015.4414999999999</c:v>
                </c:pt>
                <c:pt idx="3000">
                  <c:v>2015.4441999999999</c:v>
                </c:pt>
                <c:pt idx="3001">
                  <c:v>2015.4469999999999</c:v>
                </c:pt>
                <c:pt idx="3002">
                  <c:v>2015.4496999999999</c:v>
                </c:pt>
                <c:pt idx="3003">
                  <c:v>2015.4523999999999</c:v>
                </c:pt>
                <c:pt idx="3004">
                  <c:v>2015.4552000000001</c:v>
                </c:pt>
                <c:pt idx="3005">
                  <c:v>2015.4579000000001</c:v>
                </c:pt>
                <c:pt idx="3006">
                  <c:v>2015.4606000000001</c:v>
                </c:pt>
                <c:pt idx="3007">
                  <c:v>2015.4634000000001</c:v>
                </c:pt>
                <c:pt idx="3008">
                  <c:v>2015.4661000000001</c:v>
                </c:pt>
                <c:pt idx="3009">
                  <c:v>2015.4689000000001</c:v>
                </c:pt>
                <c:pt idx="3010">
                  <c:v>2015.4716000000001</c:v>
                </c:pt>
                <c:pt idx="3011">
                  <c:v>2015.4743000000001</c:v>
                </c:pt>
                <c:pt idx="3012">
                  <c:v>2015.4771000000001</c:v>
                </c:pt>
                <c:pt idx="3013">
                  <c:v>2015.4798000000001</c:v>
                </c:pt>
                <c:pt idx="3014">
                  <c:v>2015.4825000000001</c:v>
                </c:pt>
                <c:pt idx="3015">
                  <c:v>2015.4853000000001</c:v>
                </c:pt>
                <c:pt idx="3016">
                  <c:v>2015.4880000000001</c:v>
                </c:pt>
                <c:pt idx="3017">
                  <c:v>2015.4908</c:v>
                </c:pt>
                <c:pt idx="3018">
                  <c:v>2015.4935</c:v>
                </c:pt>
                <c:pt idx="3019">
                  <c:v>2015.4962</c:v>
                </c:pt>
                <c:pt idx="3020">
                  <c:v>2015.499</c:v>
                </c:pt>
                <c:pt idx="3021">
                  <c:v>2015.5017</c:v>
                </c:pt>
                <c:pt idx="3022">
                  <c:v>2015.5044</c:v>
                </c:pt>
                <c:pt idx="3023">
                  <c:v>2015.5072</c:v>
                </c:pt>
                <c:pt idx="3024">
                  <c:v>2015.5099</c:v>
                </c:pt>
                <c:pt idx="3025">
                  <c:v>2015.5127</c:v>
                </c:pt>
                <c:pt idx="3026">
                  <c:v>2015.5154</c:v>
                </c:pt>
                <c:pt idx="3027">
                  <c:v>2015.5181</c:v>
                </c:pt>
                <c:pt idx="3028">
                  <c:v>2015.5209</c:v>
                </c:pt>
                <c:pt idx="3029">
                  <c:v>2015.5236</c:v>
                </c:pt>
                <c:pt idx="3030">
                  <c:v>2015.5264</c:v>
                </c:pt>
                <c:pt idx="3031">
                  <c:v>2015.5291</c:v>
                </c:pt>
                <c:pt idx="3032">
                  <c:v>2015.5318</c:v>
                </c:pt>
                <c:pt idx="3033">
                  <c:v>2015.5346</c:v>
                </c:pt>
                <c:pt idx="3034">
                  <c:v>2015.5373</c:v>
                </c:pt>
                <c:pt idx="3035">
                  <c:v>2015.54</c:v>
                </c:pt>
                <c:pt idx="3036">
                  <c:v>2015.5427999999999</c:v>
                </c:pt>
                <c:pt idx="3037">
                  <c:v>2015.5454999999999</c:v>
                </c:pt>
                <c:pt idx="3038">
                  <c:v>2015.5482999999999</c:v>
                </c:pt>
                <c:pt idx="3039">
                  <c:v>2015.5509999999999</c:v>
                </c:pt>
                <c:pt idx="3040">
                  <c:v>2015.5536999999999</c:v>
                </c:pt>
                <c:pt idx="3041">
                  <c:v>2015.5564999999999</c:v>
                </c:pt>
                <c:pt idx="3042">
                  <c:v>2015.5591999999999</c:v>
                </c:pt>
                <c:pt idx="3043">
                  <c:v>2015.5618999999999</c:v>
                </c:pt>
                <c:pt idx="3044">
                  <c:v>2015.5646999999999</c:v>
                </c:pt>
                <c:pt idx="3045">
                  <c:v>2015.5673999999999</c:v>
                </c:pt>
                <c:pt idx="3046">
                  <c:v>2015.5702000000001</c:v>
                </c:pt>
                <c:pt idx="3047">
                  <c:v>2015.5728999999999</c:v>
                </c:pt>
                <c:pt idx="3048">
                  <c:v>2015.5755999999999</c:v>
                </c:pt>
                <c:pt idx="3049">
                  <c:v>2015.5784000000001</c:v>
                </c:pt>
                <c:pt idx="3050">
                  <c:v>2015.5811000000001</c:v>
                </c:pt>
                <c:pt idx="3051">
                  <c:v>2015.5838000000001</c:v>
                </c:pt>
                <c:pt idx="3052">
                  <c:v>2015.5866000000001</c:v>
                </c:pt>
                <c:pt idx="3053">
                  <c:v>2015.5893000000001</c:v>
                </c:pt>
                <c:pt idx="3054">
                  <c:v>2015.5921000000001</c:v>
                </c:pt>
                <c:pt idx="3055">
                  <c:v>2015.5948000000001</c:v>
                </c:pt>
                <c:pt idx="3056">
                  <c:v>2015.5975000000001</c:v>
                </c:pt>
                <c:pt idx="3057">
                  <c:v>2015.6003000000001</c:v>
                </c:pt>
                <c:pt idx="3058">
                  <c:v>2015.6030000000001</c:v>
                </c:pt>
                <c:pt idx="3059">
                  <c:v>2015.6057000000001</c:v>
                </c:pt>
                <c:pt idx="3060">
                  <c:v>2015.6085</c:v>
                </c:pt>
                <c:pt idx="3061">
                  <c:v>2015.6112000000001</c:v>
                </c:pt>
                <c:pt idx="3062">
                  <c:v>2015.614</c:v>
                </c:pt>
                <c:pt idx="3063">
                  <c:v>2015.6167</c:v>
                </c:pt>
                <c:pt idx="3064">
                  <c:v>2015.6194</c:v>
                </c:pt>
                <c:pt idx="3065">
                  <c:v>2015.6222</c:v>
                </c:pt>
                <c:pt idx="3066">
                  <c:v>2015.6249</c:v>
                </c:pt>
                <c:pt idx="3067">
                  <c:v>2015.6277</c:v>
                </c:pt>
                <c:pt idx="3068">
                  <c:v>2015.6304</c:v>
                </c:pt>
                <c:pt idx="3069">
                  <c:v>2015.6331</c:v>
                </c:pt>
                <c:pt idx="3070">
                  <c:v>2015.6359</c:v>
                </c:pt>
                <c:pt idx="3071">
                  <c:v>2015.6386</c:v>
                </c:pt>
                <c:pt idx="3072">
                  <c:v>2015.6413</c:v>
                </c:pt>
                <c:pt idx="3073">
                  <c:v>2015.6441</c:v>
                </c:pt>
                <c:pt idx="3074">
                  <c:v>2015.6468</c:v>
                </c:pt>
                <c:pt idx="3075">
                  <c:v>2015.6496</c:v>
                </c:pt>
                <c:pt idx="3076">
                  <c:v>2015.6523</c:v>
                </c:pt>
                <c:pt idx="3077">
                  <c:v>2015.655</c:v>
                </c:pt>
                <c:pt idx="3078">
                  <c:v>2015.6578</c:v>
                </c:pt>
                <c:pt idx="3079">
                  <c:v>2015.6605</c:v>
                </c:pt>
                <c:pt idx="3080">
                  <c:v>2015.6632</c:v>
                </c:pt>
                <c:pt idx="3081">
                  <c:v>2015.6659999999999</c:v>
                </c:pt>
                <c:pt idx="3082">
                  <c:v>2015.6686999999999</c:v>
                </c:pt>
                <c:pt idx="3083">
                  <c:v>2015.6714999999999</c:v>
                </c:pt>
                <c:pt idx="3084">
                  <c:v>2015.6741999999999</c:v>
                </c:pt>
                <c:pt idx="3085">
                  <c:v>2015.6768999999999</c:v>
                </c:pt>
                <c:pt idx="3086">
                  <c:v>2015.6796999999999</c:v>
                </c:pt>
                <c:pt idx="3087">
                  <c:v>2015.6823999999999</c:v>
                </c:pt>
                <c:pt idx="3088">
                  <c:v>2015.6850999999999</c:v>
                </c:pt>
                <c:pt idx="3089">
                  <c:v>2015.6878999999999</c:v>
                </c:pt>
                <c:pt idx="3090">
                  <c:v>2015.6905999999999</c:v>
                </c:pt>
                <c:pt idx="3091">
                  <c:v>2015.6934000000001</c:v>
                </c:pt>
                <c:pt idx="3092">
                  <c:v>2015.6960999999999</c:v>
                </c:pt>
                <c:pt idx="3093">
                  <c:v>2015.6987999999999</c:v>
                </c:pt>
                <c:pt idx="3094">
                  <c:v>2015.7016000000001</c:v>
                </c:pt>
                <c:pt idx="3095">
                  <c:v>2015.7043000000001</c:v>
                </c:pt>
                <c:pt idx="3096">
                  <c:v>2015.7070000000001</c:v>
                </c:pt>
                <c:pt idx="3097">
                  <c:v>2015.7098000000001</c:v>
                </c:pt>
                <c:pt idx="3098">
                  <c:v>2015.7125000000001</c:v>
                </c:pt>
                <c:pt idx="3099">
                  <c:v>2015.7153000000001</c:v>
                </c:pt>
                <c:pt idx="3100">
                  <c:v>2015.7180000000001</c:v>
                </c:pt>
                <c:pt idx="3101">
                  <c:v>2015.7207000000001</c:v>
                </c:pt>
                <c:pt idx="3102">
                  <c:v>2015.7235000000001</c:v>
                </c:pt>
                <c:pt idx="3103">
                  <c:v>2015.7262000000001</c:v>
                </c:pt>
                <c:pt idx="3104">
                  <c:v>2015.729</c:v>
                </c:pt>
                <c:pt idx="3105">
                  <c:v>2015.7317</c:v>
                </c:pt>
                <c:pt idx="3106">
                  <c:v>2015.7344000000001</c:v>
                </c:pt>
                <c:pt idx="3107">
                  <c:v>2015.7372</c:v>
                </c:pt>
                <c:pt idx="3108">
                  <c:v>2015.7399</c:v>
                </c:pt>
                <c:pt idx="3109">
                  <c:v>2015.7426</c:v>
                </c:pt>
                <c:pt idx="3110">
                  <c:v>2015.7454</c:v>
                </c:pt>
                <c:pt idx="3111">
                  <c:v>2015.7481</c:v>
                </c:pt>
                <c:pt idx="3112">
                  <c:v>2015.7509</c:v>
                </c:pt>
                <c:pt idx="3113">
                  <c:v>2015.7536</c:v>
                </c:pt>
                <c:pt idx="3114">
                  <c:v>2015.7563</c:v>
                </c:pt>
                <c:pt idx="3115">
                  <c:v>2015.7591</c:v>
                </c:pt>
                <c:pt idx="3116">
                  <c:v>2015.7618</c:v>
                </c:pt>
                <c:pt idx="3117">
                  <c:v>2015.7645</c:v>
                </c:pt>
                <c:pt idx="3118">
                  <c:v>2015.7673</c:v>
                </c:pt>
                <c:pt idx="3119">
                  <c:v>2015.77</c:v>
                </c:pt>
                <c:pt idx="3120">
                  <c:v>2015.7728</c:v>
                </c:pt>
                <c:pt idx="3121">
                  <c:v>2015.7755</c:v>
                </c:pt>
                <c:pt idx="3122">
                  <c:v>2015.7782</c:v>
                </c:pt>
                <c:pt idx="3123">
                  <c:v>2015.7809999999999</c:v>
                </c:pt>
                <c:pt idx="3124">
                  <c:v>2015.7837</c:v>
                </c:pt>
                <c:pt idx="3125">
                  <c:v>2015.7864</c:v>
                </c:pt>
                <c:pt idx="3126">
                  <c:v>2015.7891999999999</c:v>
                </c:pt>
                <c:pt idx="3127">
                  <c:v>2015.7918999999999</c:v>
                </c:pt>
                <c:pt idx="3128">
                  <c:v>2015.7946999999999</c:v>
                </c:pt>
                <c:pt idx="3129">
                  <c:v>2015.7973999999999</c:v>
                </c:pt>
                <c:pt idx="3130">
                  <c:v>2015.8000999999999</c:v>
                </c:pt>
                <c:pt idx="3131">
                  <c:v>2015.8028999999999</c:v>
                </c:pt>
                <c:pt idx="3132">
                  <c:v>2015.8055999999999</c:v>
                </c:pt>
                <c:pt idx="3133">
                  <c:v>2015.8083999999999</c:v>
                </c:pt>
                <c:pt idx="3134">
                  <c:v>2015.8110999999999</c:v>
                </c:pt>
                <c:pt idx="3135">
                  <c:v>2015.8137999999999</c:v>
                </c:pt>
                <c:pt idx="3136">
                  <c:v>2015.8166000000001</c:v>
                </c:pt>
                <c:pt idx="3137">
                  <c:v>2015.8193000000001</c:v>
                </c:pt>
                <c:pt idx="3138">
                  <c:v>2015.8219999999999</c:v>
                </c:pt>
                <c:pt idx="3139">
                  <c:v>2015.8248000000001</c:v>
                </c:pt>
                <c:pt idx="3140">
                  <c:v>2015.8275000000001</c:v>
                </c:pt>
                <c:pt idx="3141">
                  <c:v>2015.8303000000001</c:v>
                </c:pt>
                <c:pt idx="3142">
                  <c:v>2015.8330000000001</c:v>
                </c:pt>
                <c:pt idx="3143">
                  <c:v>2015.8357000000001</c:v>
                </c:pt>
                <c:pt idx="3144">
                  <c:v>2015.8385000000001</c:v>
                </c:pt>
                <c:pt idx="3145">
                  <c:v>2015.8412000000001</c:v>
                </c:pt>
                <c:pt idx="3146">
                  <c:v>2015.8439000000001</c:v>
                </c:pt>
                <c:pt idx="3147">
                  <c:v>2015.8467000000001</c:v>
                </c:pt>
                <c:pt idx="3148">
                  <c:v>2015.8494000000001</c:v>
                </c:pt>
                <c:pt idx="3149">
                  <c:v>2015.8522</c:v>
                </c:pt>
                <c:pt idx="3150">
                  <c:v>2015.8549</c:v>
                </c:pt>
                <c:pt idx="3151">
                  <c:v>2015.8576</c:v>
                </c:pt>
                <c:pt idx="3152">
                  <c:v>2015.8604</c:v>
                </c:pt>
                <c:pt idx="3153">
                  <c:v>2015.8631</c:v>
                </c:pt>
                <c:pt idx="3154">
                  <c:v>2015.8658</c:v>
                </c:pt>
                <c:pt idx="3155">
                  <c:v>2015.8686</c:v>
                </c:pt>
                <c:pt idx="3156">
                  <c:v>2015.8713</c:v>
                </c:pt>
                <c:pt idx="3157">
                  <c:v>2015.8741</c:v>
                </c:pt>
                <c:pt idx="3158">
                  <c:v>2015.8768</c:v>
                </c:pt>
                <c:pt idx="3159">
                  <c:v>2015.8795</c:v>
                </c:pt>
                <c:pt idx="3160">
                  <c:v>2015.8823</c:v>
                </c:pt>
                <c:pt idx="3161">
                  <c:v>2015.885</c:v>
                </c:pt>
                <c:pt idx="3162">
                  <c:v>2015.8877</c:v>
                </c:pt>
                <c:pt idx="3163">
                  <c:v>2015.8905</c:v>
                </c:pt>
                <c:pt idx="3164">
                  <c:v>2015.8932</c:v>
                </c:pt>
                <c:pt idx="3165">
                  <c:v>2015.896</c:v>
                </c:pt>
                <c:pt idx="3166">
                  <c:v>2015.8987</c:v>
                </c:pt>
                <c:pt idx="3167">
                  <c:v>2015.9014</c:v>
                </c:pt>
                <c:pt idx="3168">
                  <c:v>2015.9041999999999</c:v>
                </c:pt>
                <c:pt idx="3169">
                  <c:v>2015.9069</c:v>
                </c:pt>
                <c:pt idx="3170">
                  <c:v>2015.9096999999999</c:v>
                </c:pt>
                <c:pt idx="3171">
                  <c:v>2015.9123999999999</c:v>
                </c:pt>
                <c:pt idx="3172">
                  <c:v>2015.9150999999999</c:v>
                </c:pt>
                <c:pt idx="3173">
                  <c:v>2015.9178999999999</c:v>
                </c:pt>
                <c:pt idx="3174">
                  <c:v>2015.9205999999999</c:v>
                </c:pt>
                <c:pt idx="3175">
                  <c:v>2015.9232999999999</c:v>
                </c:pt>
                <c:pt idx="3176">
                  <c:v>2015.9260999999999</c:v>
                </c:pt>
                <c:pt idx="3177">
                  <c:v>2015.9287999999999</c:v>
                </c:pt>
                <c:pt idx="3178">
                  <c:v>2015.9315999999999</c:v>
                </c:pt>
                <c:pt idx="3179">
                  <c:v>2015.9342999999999</c:v>
                </c:pt>
                <c:pt idx="3180">
                  <c:v>2015.9369999999999</c:v>
                </c:pt>
                <c:pt idx="3181">
                  <c:v>2015.9398000000001</c:v>
                </c:pt>
                <c:pt idx="3182">
                  <c:v>2015.9425000000001</c:v>
                </c:pt>
                <c:pt idx="3183">
                  <c:v>2015.9452000000001</c:v>
                </c:pt>
                <c:pt idx="3184">
                  <c:v>2015.9480000000001</c:v>
                </c:pt>
                <c:pt idx="3185">
                  <c:v>2015.9507000000001</c:v>
                </c:pt>
                <c:pt idx="3186">
                  <c:v>2015.9535000000001</c:v>
                </c:pt>
                <c:pt idx="3187">
                  <c:v>2015.9562000000001</c:v>
                </c:pt>
                <c:pt idx="3188">
                  <c:v>2015.9589000000001</c:v>
                </c:pt>
                <c:pt idx="3189">
                  <c:v>2015.9617000000001</c:v>
                </c:pt>
                <c:pt idx="3190">
                  <c:v>2015.9644000000001</c:v>
                </c:pt>
                <c:pt idx="3191">
                  <c:v>2015.9671000000001</c:v>
                </c:pt>
                <c:pt idx="3192">
                  <c:v>2015.9699000000001</c:v>
                </c:pt>
                <c:pt idx="3193">
                  <c:v>2015.9726000000001</c:v>
                </c:pt>
                <c:pt idx="3194">
                  <c:v>2015.9754</c:v>
                </c:pt>
                <c:pt idx="3195">
                  <c:v>2015.9781</c:v>
                </c:pt>
                <c:pt idx="3196">
                  <c:v>2015.9808</c:v>
                </c:pt>
                <c:pt idx="3197">
                  <c:v>2015.9836</c:v>
                </c:pt>
                <c:pt idx="3198">
                  <c:v>2015.9863</c:v>
                </c:pt>
                <c:pt idx="3199">
                  <c:v>2015.989</c:v>
                </c:pt>
                <c:pt idx="3200">
                  <c:v>2015.9918</c:v>
                </c:pt>
                <c:pt idx="3201">
                  <c:v>2015.9945</c:v>
                </c:pt>
                <c:pt idx="3202">
                  <c:v>2015.9973</c:v>
                </c:pt>
                <c:pt idx="3203">
                  <c:v>2016</c:v>
                </c:pt>
                <c:pt idx="3204">
                  <c:v>2016.0027</c:v>
                </c:pt>
                <c:pt idx="3205">
                  <c:v>2016.0055</c:v>
                </c:pt>
                <c:pt idx="3206">
                  <c:v>2016.0082</c:v>
                </c:pt>
                <c:pt idx="3207">
                  <c:v>2016.011</c:v>
                </c:pt>
                <c:pt idx="3208">
                  <c:v>2016.0137</c:v>
                </c:pt>
                <c:pt idx="3209">
                  <c:v>2016.0164</c:v>
                </c:pt>
                <c:pt idx="3210">
                  <c:v>2016.0192</c:v>
                </c:pt>
                <c:pt idx="3211">
                  <c:v>2016.0219</c:v>
                </c:pt>
                <c:pt idx="3212">
                  <c:v>2016.0246</c:v>
                </c:pt>
                <c:pt idx="3213">
                  <c:v>2016.0273999999999</c:v>
                </c:pt>
                <c:pt idx="3214">
                  <c:v>2016.0300999999999</c:v>
                </c:pt>
                <c:pt idx="3215">
                  <c:v>2016.0328999999999</c:v>
                </c:pt>
                <c:pt idx="3216">
                  <c:v>2016.0355999999999</c:v>
                </c:pt>
                <c:pt idx="3217">
                  <c:v>2016.0382999999999</c:v>
                </c:pt>
                <c:pt idx="3218">
                  <c:v>2016.0410999999999</c:v>
                </c:pt>
                <c:pt idx="3219">
                  <c:v>2016.0437999999999</c:v>
                </c:pt>
                <c:pt idx="3220">
                  <c:v>2016.0464999999999</c:v>
                </c:pt>
                <c:pt idx="3221">
                  <c:v>2016.0492999999999</c:v>
                </c:pt>
                <c:pt idx="3222">
                  <c:v>2016.0519999999999</c:v>
                </c:pt>
                <c:pt idx="3223">
                  <c:v>2016.0547999999999</c:v>
                </c:pt>
                <c:pt idx="3224">
                  <c:v>2016.0574999999999</c:v>
                </c:pt>
                <c:pt idx="3225">
                  <c:v>2016.0601999999999</c:v>
                </c:pt>
                <c:pt idx="3226">
                  <c:v>2016.0630000000001</c:v>
                </c:pt>
                <c:pt idx="3227">
                  <c:v>2016.0657000000001</c:v>
                </c:pt>
                <c:pt idx="3228">
                  <c:v>2016.0684000000001</c:v>
                </c:pt>
                <c:pt idx="3229">
                  <c:v>2016.0712000000001</c:v>
                </c:pt>
                <c:pt idx="3230">
                  <c:v>2016.0739000000001</c:v>
                </c:pt>
                <c:pt idx="3231">
                  <c:v>2016.0767000000001</c:v>
                </c:pt>
                <c:pt idx="3232">
                  <c:v>2016.0794000000001</c:v>
                </c:pt>
                <c:pt idx="3233">
                  <c:v>2016.0821000000001</c:v>
                </c:pt>
                <c:pt idx="3234">
                  <c:v>2016.0849000000001</c:v>
                </c:pt>
                <c:pt idx="3235">
                  <c:v>2016.0876000000001</c:v>
                </c:pt>
                <c:pt idx="3236">
                  <c:v>2016.0903000000001</c:v>
                </c:pt>
                <c:pt idx="3237">
                  <c:v>2016.0931</c:v>
                </c:pt>
                <c:pt idx="3238">
                  <c:v>2016.0958000000001</c:v>
                </c:pt>
                <c:pt idx="3239">
                  <c:v>2016.0986</c:v>
                </c:pt>
                <c:pt idx="3240">
                  <c:v>2016.1013</c:v>
                </c:pt>
                <c:pt idx="3241">
                  <c:v>2016.104</c:v>
                </c:pt>
                <c:pt idx="3242">
                  <c:v>2016.1068</c:v>
                </c:pt>
                <c:pt idx="3243">
                  <c:v>2016.1095</c:v>
                </c:pt>
                <c:pt idx="3244">
                  <c:v>2016.1123</c:v>
                </c:pt>
                <c:pt idx="3245">
                  <c:v>2016.115</c:v>
                </c:pt>
                <c:pt idx="3246">
                  <c:v>2016.1177</c:v>
                </c:pt>
                <c:pt idx="3247">
                  <c:v>2016.1205</c:v>
                </c:pt>
                <c:pt idx="3248">
                  <c:v>2016.1232</c:v>
                </c:pt>
                <c:pt idx="3249">
                  <c:v>2016.1259</c:v>
                </c:pt>
                <c:pt idx="3250">
                  <c:v>2016.1287</c:v>
                </c:pt>
                <c:pt idx="3251">
                  <c:v>2016.1314</c:v>
                </c:pt>
                <c:pt idx="3252">
                  <c:v>2016.1342</c:v>
                </c:pt>
                <c:pt idx="3253">
                  <c:v>2016.1369</c:v>
                </c:pt>
                <c:pt idx="3254">
                  <c:v>2016.1396</c:v>
                </c:pt>
                <c:pt idx="3255">
                  <c:v>2016.1424</c:v>
                </c:pt>
                <c:pt idx="3256">
                  <c:v>2016.1451</c:v>
                </c:pt>
                <c:pt idx="3257">
                  <c:v>2016.1478</c:v>
                </c:pt>
                <c:pt idx="3258">
                  <c:v>2016.1505999999999</c:v>
                </c:pt>
                <c:pt idx="3259">
                  <c:v>2016.1532999999999</c:v>
                </c:pt>
                <c:pt idx="3260">
                  <c:v>2016.1560999999999</c:v>
                </c:pt>
                <c:pt idx="3261">
                  <c:v>2016.1587999999999</c:v>
                </c:pt>
                <c:pt idx="3262">
                  <c:v>2016.1614999999999</c:v>
                </c:pt>
                <c:pt idx="3263">
                  <c:v>2016.1642999999999</c:v>
                </c:pt>
                <c:pt idx="3264">
                  <c:v>2016.1669999999999</c:v>
                </c:pt>
                <c:pt idx="3265">
                  <c:v>2016.1696999999999</c:v>
                </c:pt>
                <c:pt idx="3266">
                  <c:v>2016.1724999999999</c:v>
                </c:pt>
                <c:pt idx="3267">
                  <c:v>2016.1751999999999</c:v>
                </c:pt>
                <c:pt idx="3268">
                  <c:v>2016.1780000000001</c:v>
                </c:pt>
                <c:pt idx="3269">
                  <c:v>2016.1806999999999</c:v>
                </c:pt>
                <c:pt idx="3270">
                  <c:v>2016.1833999999999</c:v>
                </c:pt>
                <c:pt idx="3271">
                  <c:v>2016.1862000000001</c:v>
                </c:pt>
                <c:pt idx="3272">
                  <c:v>2016.1889000000001</c:v>
                </c:pt>
                <c:pt idx="3273">
                  <c:v>2016.1916000000001</c:v>
                </c:pt>
                <c:pt idx="3274">
                  <c:v>2016.1944000000001</c:v>
                </c:pt>
                <c:pt idx="3275">
                  <c:v>2016.1971000000001</c:v>
                </c:pt>
                <c:pt idx="3276">
                  <c:v>2016.1999000000001</c:v>
                </c:pt>
                <c:pt idx="3277">
                  <c:v>2016.2026000000001</c:v>
                </c:pt>
                <c:pt idx="3278">
                  <c:v>2016.2053000000001</c:v>
                </c:pt>
                <c:pt idx="3279">
                  <c:v>2016.2081000000001</c:v>
                </c:pt>
                <c:pt idx="3280">
                  <c:v>2016.2108000000001</c:v>
                </c:pt>
                <c:pt idx="3281">
                  <c:v>2016.2136</c:v>
                </c:pt>
                <c:pt idx="3282">
                  <c:v>2016.2163</c:v>
                </c:pt>
                <c:pt idx="3283">
                  <c:v>2016.2190000000001</c:v>
                </c:pt>
                <c:pt idx="3284">
                  <c:v>2016.2218</c:v>
                </c:pt>
                <c:pt idx="3285">
                  <c:v>2016.2245</c:v>
                </c:pt>
                <c:pt idx="3286">
                  <c:v>2016.2272</c:v>
                </c:pt>
                <c:pt idx="3287">
                  <c:v>2016.23</c:v>
                </c:pt>
                <c:pt idx="3288">
                  <c:v>2016.2327</c:v>
                </c:pt>
                <c:pt idx="3289">
                  <c:v>2016.2355</c:v>
                </c:pt>
                <c:pt idx="3290">
                  <c:v>2016.2382</c:v>
                </c:pt>
                <c:pt idx="3291">
                  <c:v>2016.2409</c:v>
                </c:pt>
                <c:pt idx="3292">
                  <c:v>2016.2437</c:v>
                </c:pt>
                <c:pt idx="3293">
                  <c:v>2016.2464</c:v>
                </c:pt>
                <c:pt idx="3294">
                  <c:v>2016.2491</c:v>
                </c:pt>
                <c:pt idx="3295">
                  <c:v>2016.2519</c:v>
                </c:pt>
                <c:pt idx="3296">
                  <c:v>2016.2546</c:v>
                </c:pt>
                <c:pt idx="3297">
                  <c:v>2016.2574</c:v>
                </c:pt>
                <c:pt idx="3298">
                  <c:v>2016.2601</c:v>
                </c:pt>
                <c:pt idx="3299">
                  <c:v>2016.2628</c:v>
                </c:pt>
                <c:pt idx="3300">
                  <c:v>2016.2655999999999</c:v>
                </c:pt>
                <c:pt idx="3301">
                  <c:v>2016.2683</c:v>
                </c:pt>
                <c:pt idx="3302">
                  <c:v>2016.271</c:v>
                </c:pt>
                <c:pt idx="3303">
                  <c:v>2016.2737999999999</c:v>
                </c:pt>
                <c:pt idx="3304">
                  <c:v>2016.2764999999999</c:v>
                </c:pt>
                <c:pt idx="3305">
                  <c:v>2016.2792999999999</c:v>
                </c:pt>
                <c:pt idx="3306">
                  <c:v>2016.2819999999999</c:v>
                </c:pt>
                <c:pt idx="3307">
                  <c:v>2016.2846999999999</c:v>
                </c:pt>
                <c:pt idx="3308">
                  <c:v>2016.2874999999999</c:v>
                </c:pt>
                <c:pt idx="3309">
                  <c:v>2016.2901999999999</c:v>
                </c:pt>
                <c:pt idx="3310">
                  <c:v>2016.2929999999999</c:v>
                </c:pt>
                <c:pt idx="3311">
                  <c:v>2016.2956999999999</c:v>
                </c:pt>
                <c:pt idx="3312">
                  <c:v>2016.2983999999999</c:v>
                </c:pt>
                <c:pt idx="3313">
                  <c:v>2016.3012000000001</c:v>
                </c:pt>
                <c:pt idx="3314">
                  <c:v>2016.3039000000001</c:v>
                </c:pt>
                <c:pt idx="3315">
                  <c:v>2016.3065999999999</c:v>
                </c:pt>
                <c:pt idx="3316">
                  <c:v>2016.3094000000001</c:v>
                </c:pt>
                <c:pt idx="3317">
                  <c:v>2016.3121000000001</c:v>
                </c:pt>
                <c:pt idx="3318">
                  <c:v>2016.3149000000001</c:v>
                </c:pt>
                <c:pt idx="3319">
                  <c:v>2016.3176000000001</c:v>
                </c:pt>
                <c:pt idx="3320">
                  <c:v>2016.3203000000001</c:v>
                </c:pt>
                <c:pt idx="3321">
                  <c:v>2016.3231000000001</c:v>
                </c:pt>
                <c:pt idx="3322">
                  <c:v>2016.3258000000001</c:v>
                </c:pt>
                <c:pt idx="3323">
                  <c:v>2016.3285000000001</c:v>
                </c:pt>
                <c:pt idx="3324">
                  <c:v>2016.3313000000001</c:v>
                </c:pt>
                <c:pt idx="3325">
                  <c:v>2016.3340000000001</c:v>
                </c:pt>
                <c:pt idx="3326">
                  <c:v>2016.3368</c:v>
                </c:pt>
                <c:pt idx="3327">
                  <c:v>2016.3395</c:v>
                </c:pt>
                <c:pt idx="3328">
                  <c:v>2016.3422</c:v>
                </c:pt>
                <c:pt idx="3329">
                  <c:v>2016.345</c:v>
                </c:pt>
                <c:pt idx="3330">
                  <c:v>2016.3477</c:v>
                </c:pt>
                <c:pt idx="3331">
                  <c:v>2016.3504</c:v>
                </c:pt>
                <c:pt idx="3332">
                  <c:v>2016.3532</c:v>
                </c:pt>
                <c:pt idx="3333">
                  <c:v>2016.3559</c:v>
                </c:pt>
                <c:pt idx="3334">
                  <c:v>2016.3587</c:v>
                </c:pt>
                <c:pt idx="3335">
                  <c:v>2016.3614</c:v>
                </c:pt>
                <c:pt idx="3336">
                  <c:v>2016.3641</c:v>
                </c:pt>
                <c:pt idx="3337">
                  <c:v>2016.3669</c:v>
                </c:pt>
                <c:pt idx="3338">
                  <c:v>2016.3696</c:v>
                </c:pt>
                <c:pt idx="3339">
                  <c:v>2016.3723</c:v>
                </c:pt>
                <c:pt idx="3340">
                  <c:v>2016.3751</c:v>
                </c:pt>
                <c:pt idx="3341">
                  <c:v>2016.3778</c:v>
                </c:pt>
                <c:pt idx="3342">
                  <c:v>2016.3806</c:v>
                </c:pt>
                <c:pt idx="3343">
                  <c:v>2016.3833</c:v>
                </c:pt>
                <c:pt idx="3344">
                  <c:v>2016.386</c:v>
                </c:pt>
                <c:pt idx="3345">
                  <c:v>2016.3887999999999</c:v>
                </c:pt>
                <c:pt idx="3346">
                  <c:v>2016.3915</c:v>
                </c:pt>
                <c:pt idx="3347">
                  <c:v>2016.3942999999999</c:v>
                </c:pt>
                <c:pt idx="3348">
                  <c:v>2016.3969999999999</c:v>
                </c:pt>
                <c:pt idx="3349">
                  <c:v>2016.3996999999999</c:v>
                </c:pt>
                <c:pt idx="3350">
                  <c:v>2016.4024999999999</c:v>
                </c:pt>
                <c:pt idx="3351">
                  <c:v>2016.4051999999999</c:v>
                </c:pt>
                <c:pt idx="3352">
                  <c:v>2016.4078999999999</c:v>
                </c:pt>
                <c:pt idx="3353">
                  <c:v>2016.4106999999999</c:v>
                </c:pt>
                <c:pt idx="3354">
                  <c:v>2016.4133999999999</c:v>
                </c:pt>
                <c:pt idx="3355">
                  <c:v>2016.4161999999999</c:v>
                </c:pt>
                <c:pt idx="3356">
                  <c:v>2016.4188999999999</c:v>
                </c:pt>
                <c:pt idx="3357">
                  <c:v>2016.4215999999999</c:v>
                </c:pt>
                <c:pt idx="3358">
                  <c:v>2016.4244000000001</c:v>
                </c:pt>
                <c:pt idx="3359">
                  <c:v>2016.4271000000001</c:v>
                </c:pt>
                <c:pt idx="3360">
                  <c:v>2016.4297999999999</c:v>
                </c:pt>
                <c:pt idx="3361">
                  <c:v>2016.4326000000001</c:v>
                </c:pt>
                <c:pt idx="3362">
                  <c:v>2016.4353000000001</c:v>
                </c:pt>
                <c:pt idx="3363">
                  <c:v>2016.4381000000001</c:v>
                </c:pt>
                <c:pt idx="3364">
                  <c:v>2016.4408000000001</c:v>
                </c:pt>
                <c:pt idx="3365">
                  <c:v>2016.4435000000001</c:v>
                </c:pt>
                <c:pt idx="3366">
                  <c:v>2016.4463000000001</c:v>
                </c:pt>
                <c:pt idx="3367">
                  <c:v>2016.4490000000001</c:v>
                </c:pt>
                <c:pt idx="3368">
                  <c:v>2016.4517000000001</c:v>
                </c:pt>
                <c:pt idx="3369">
                  <c:v>2016.4545000000001</c:v>
                </c:pt>
                <c:pt idx="3370">
                  <c:v>2016.4572000000001</c:v>
                </c:pt>
                <c:pt idx="3371">
                  <c:v>2016.46</c:v>
                </c:pt>
                <c:pt idx="3372">
                  <c:v>2016.4627</c:v>
                </c:pt>
                <c:pt idx="3373">
                  <c:v>2016.4654</c:v>
                </c:pt>
                <c:pt idx="3374">
                  <c:v>2016.4682</c:v>
                </c:pt>
                <c:pt idx="3375">
                  <c:v>2016.4709</c:v>
                </c:pt>
                <c:pt idx="3376">
                  <c:v>2016.4736</c:v>
                </c:pt>
                <c:pt idx="3377">
                  <c:v>2016.4764</c:v>
                </c:pt>
                <c:pt idx="3378">
                  <c:v>2016.4791</c:v>
                </c:pt>
                <c:pt idx="3379">
                  <c:v>2016.4819</c:v>
                </c:pt>
                <c:pt idx="3380">
                  <c:v>2016.4846</c:v>
                </c:pt>
                <c:pt idx="3381">
                  <c:v>2016.4873</c:v>
                </c:pt>
                <c:pt idx="3382">
                  <c:v>2016.4901</c:v>
                </c:pt>
                <c:pt idx="3383">
                  <c:v>2016.4928</c:v>
                </c:pt>
                <c:pt idx="3384">
                  <c:v>2016.4956</c:v>
                </c:pt>
                <c:pt idx="3385">
                  <c:v>2016.4983</c:v>
                </c:pt>
                <c:pt idx="3386">
                  <c:v>2016.501</c:v>
                </c:pt>
                <c:pt idx="3387">
                  <c:v>2016.5038</c:v>
                </c:pt>
                <c:pt idx="3388">
                  <c:v>2016.5065</c:v>
                </c:pt>
                <c:pt idx="3389">
                  <c:v>2016.5092</c:v>
                </c:pt>
                <c:pt idx="3390">
                  <c:v>2016.5119999999999</c:v>
                </c:pt>
                <c:pt idx="3391">
                  <c:v>2016.5146999999999</c:v>
                </c:pt>
                <c:pt idx="3392">
                  <c:v>2016.5174999999999</c:v>
                </c:pt>
                <c:pt idx="3393">
                  <c:v>2016.5201999999999</c:v>
                </c:pt>
                <c:pt idx="3394">
                  <c:v>2016.5228999999999</c:v>
                </c:pt>
                <c:pt idx="3395">
                  <c:v>2016.5256999999999</c:v>
                </c:pt>
                <c:pt idx="3396">
                  <c:v>2016.5283999999999</c:v>
                </c:pt>
                <c:pt idx="3397">
                  <c:v>2016.5310999999999</c:v>
                </c:pt>
                <c:pt idx="3398">
                  <c:v>2016.5338999999999</c:v>
                </c:pt>
                <c:pt idx="3399">
                  <c:v>2016.5365999999999</c:v>
                </c:pt>
                <c:pt idx="3400">
                  <c:v>2016.5393999999999</c:v>
                </c:pt>
                <c:pt idx="3401">
                  <c:v>2016.5420999999999</c:v>
                </c:pt>
                <c:pt idx="3402">
                  <c:v>2016.5447999999999</c:v>
                </c:pt>
                <c:pt idx="3403">
                  <c:v>2016.5476000000001</c:v>
                </c:pt>
                <c:pt idx="3404">
                  <c:v>2016.5503000000001</c:v>
                </c:pt>
                <c:pt idx="3405">
                  <c:v>2016.5530000000001</c:v>
                </c:pt>
                <c:pt idx="3406">
                  <c:v>2016.5558000000001</c:v>
                </c:pt>
                <c:pt idx="3407">
                  <c:v>2016.5585000000001</c:v>
                </c:pt>
                <c:pt idx="3408">
                  <c:v>2016.5613000000001</c:v>
                </c:pt>
                <c:pt idx="3409">
                  <c:v>2016.5640000000001</c:v>
                </c:pt>
                <c:pt idx="3410">
                  <c:v>2016.5667000000001</c:v>
                </c:pt>
                <c:pt idx="3411">
                  <c:v>2016.5695000000001</c:v>
                </c:pt>
                <c:pt idx="3412">
                  <c:v>2016.5722000000001</c:v>
                </c:pt>
                <c:pt idx="3413">
                  <c:v>2016.5749000000001</c:v>
                </c:pt>
                <c:pt idx="3414">
                  <c:v>2016.5777</c:v>
                </c:pt>
                <c:pt idx="3415">
                  <c:v>2016.5804000000001</c:v>
                </c:pt>
                <c:pt idx="3416">
                  <c:v>2016.5832</c:v>
                </c:pt>
                <c:pt idx="3417">
                  <c:v>2016.5859</c:v>
                </c:pt>
                <c:pt idx="3418">
                  <c:v>2016.5886</c:v>
                </c:pt>
                <c:pt idx="3419">
                  <c:v>2016.5914</c:v>
                </c:pt>
                <c:pt idx="3420">
                  <c:v>2016.5941</c:v>
                </c:pt>
                <c:pt idx="3421">
                  <c:v>2016.5969</c:v>
                </c:pt>
                <c:pt idx="3422">
                  <c:v>2016.5996</c:v>
                </c:pt>
                <c:pt idx="3423">
                  <c:v>2016.6023</c:v>
                </c:pt>
                <c:pt idx="3424">
                  <c:v>2016.6051</c:v>
                </c:pt>
                <c:pt idx="3425">
                  <c:v>2016.6078</c:v>
                </c:pt>
                <c:pt idx="3426">
                  <c:v>2016.6105</c:v>
                </c:pt>
                <c:pt idx="3427">
                  <c:v>2016.6133</c:v>
                </c:pt>
                <c:pt idx="3428">
                  <c:v>2016.616</c:v>
                </c:pt>
                <c:pt idx="3429">
                  <c:v>2016.6188</c:v>
                </c:pt>
                <c:pt idx="3430">
                  <c:v>2016.6215</c:v>
                </c:pt>
                <c:pt idx="3431">
                  <c:v>2016.6242</c:v>
                </c:pt>
                <c:pt idx="3432">
                  <c:v>2016.627</c:v>
                </c:pt>
                <c:pt idx="3433">
                  <c:v>2016.6297</c:v>
                </c:pt>
                <c:pt idx="3434">
                  <c:v>2016.6324</c:v>
                </c:pt>
                <c:pt idx="3435">
                  <c:v>2016.6351999999999</c:v>
                </c:pt>
                <c:pt idx="3436">
                  <c:v>2016.6378999999999</c:v>
                </c:pt>
                <c:pt idx="3437">
                  <c:v>2016.6406999999999</c:v>
                </c:pt>
                <c:pt idx="3438">
                  <c:v>2016.6433999999999</c:v>
                </c:pt>
                <c:pt idx="3439">
                  <c:v>2016.6460999999999</c:v>
                </c:pt>
                <c:pt idx="3440">
                  <c:v>2016.6488999999999</c:v>
                </c:pt>
                <c:pt idx="3441">
                  <c:v>2016.6515999999999</c:v>
                </c:pt>
                <c:pt idx="3442">
                  <c:v>2016.6542999999999</c:v>
                </c:pt>
                <c:pt idx="3443">
                  <c:v>2016.6570999999999</c:v>
                </c:pt>
                <c:pt idx="3444">
                  <c:v>2016.6597999999999</c:v>
                </c:pt>
                <c:pt idx="3445">
                  <c:v>2016.6626000000001</c:v>
                </c:pt>
                <c:pt idx="3446">
                  <c:v>2016.6652999999999</c:v>
                </c:pt>
                <c:pt idx="3447">
                  <c:v>2016.6679999999999</c:v>
                </c:pt>
                <c:pt idx="3448">
                  <c:v>2016.6708000000001</c:v>
                </c:pt>
                <c:pt idx="3449">
                  <c:v>2016.6735000000001</c:v>
                </c:pt>
                <c:pt idx="3450">
                  <c:v>2016.6762000000001</c:v>
                </c:pt>
                <c:pt idx="3451">
                  <c:v>2016.6790000000001</c:v>
                </c:pt>
                <c:pt idx="3452">
                  <c:v>2016.6817000000001</c:v>
                </c:pt>
                <c:pt idx="3453">
                  <c:v>2016.6845000000001</c:v>
                </c:pt>
                <c:pt idx="3454">
                  <c:v>2016.6872000000001</c:v>
                </c:pt>
                <c:pt idx="3455">
                  <c:v>2016.6899000000001</c:v>
                </c:pt>
                <c:pt idx="3456">
                  <c:v>2016.6927000000001</c:v>
                </c:pt>
                <c:pt idx="3457">
                  <c:v>2016.6954000000001</c:v>
                </c:pt>
                <c:pt idx="3458">
                  <c:v>2016.6982</c:v>
                </c:pt>
                <c:pt idx="3459">
                  <c:v>2016.7009</c:v>
                </c:pt>
                <c:pt idx="3460">
                  <c:v>2016.7036000000001</c:v>
                </c:pt>
                <c:pt idx="3461">
                  <c:v>2016.7064</c:v>
                </c:pt>
                <c:pt idx="3462">
                  <c:v>2016.7091</c:v>
                </c:pt>
                <c:pt idx="3463">
                  <c:v>2016.7118</c:v>
                </c:pt>
                <c:pt idx="3464">
                  <c:v>2016.7146</c:v>
                </c:pt>
                <c:pt idx="3465">
                  <c:v>2016.7173</c:v>
                </c:pt>
                <c:pt idx="3466">
                  <c:v>2016.7201</c:v>
                </c:pt>
                <c:pt idx="3467">
                  <c:v>2016.7228</c:v>
                </c:pt>
                <c:pt idx="3468">
                  <c:v>2016.7255</c:v>
                </c:pt>
                <c:pt idx="3469">
                  <c:v>2016.7283</c:v>
                </c:pt>
                <c:pt idx="3470">
                  <c:v>2016.731</c:v>
                </c:pt>
                <c:pt idx="3471">
                  <c:v>2016.7337</c:v>
                </c:pt>
                <c:pt idx="3472">
                  <c:v>2016.7365</c:v>
                </c:pt>
                <c:pt idx="3473">
                  <c:v>2016.7392</c:v>
                </c:pt>
                <c:pt idx="3474">
                  <c:v>2016.742</c:v>
                </c:pt>
                <c:pt idx="3475">
                  <c:v>2016.7447</c:v>
                </c:pt>
                <c:pt idx="3476">
                  <c:v>2016.7474</c:v>
                </c:pt>
                <c:pt idx="3477">
                  <c:v>2016.7501999999999</c:v>
                </c:pt>
                <c:pt idx="3478">
                  <c:v>2016.7529</c:v>
                </c:pt>
                <c:pt idx="3479">
                  <c:v>2016.7556</c:v>
                </c:pt>
                <c:pt idx="3480">
                  <c:v>2016.7583999999999</c:v>
                </c:pt>
                <c:pt idx="3481">
                  <c:v>2016.7610999999999</c:v>
                </c:pt>
                <c:pt idx="3482">
                  <c:v>2016.7638999999999</c:v>
                </c:pt>
                <c:pt idx="3483">
                  <c:v>2016.7665999999999</c:v>
                </c:pt>
                <c:pt idx="3484">
                  <c:v>2016.7692999999999</c:v>
                </c:pt>
                <c:pt idx="3485">
                  <c:v>2016.7720999999999</c:v>
                </c:pt>
                <c:pt idx="3486">
                  <c:v>2016.7747999999999</c:v>
                </c:pt>
                <c:pt idx="3487">
                  <c:v>2016.7774999999999</c:v>
                </c:pt>
                <c:pt idx="3488">
                  <c:v>2016.7802999999999</c:v>
                </c:pt>
                <c:pt idx="3489">
                  <c:v>2016.7829999999999</c:v>
                </c:pt>
                <c:pt idx="3490">
                  <c:v>2016.7858000000001</c:v>
                </c:pt>
                <c:pt idx="3491">
                  <c:v>2016.7885000000001</c:v>
                </c:pt>
                <c:pt idx="3492">
                  <c:v>2016.7911999999999</c:v>
                </c:pt>
                <c:pt idx="3493">
                  <c:v>2016.7940000000001</c:v>
                </c:pt>
                <c:pt idx="3494">
                  <c:v>2016.7967000000001</c:v>
                </c:pt>
                <c:pt idx="3495">
                  <c:v>2016.7995000000001</c:v>
                </c:pt>
                <c:pt idx="3496">
                  <c:v>2016.8022000000001</c:v>
                </c:pt>
                <c:pt idx="3497">
                  <c:v>2016.8049000000001</c:v>
                </c:pt>
                <c:pt idx="3498">
                  <c:v>2016.8077000000001</c:v>
                </c:pt>
                <c:pt idx="3499">
                  <c:v>2016.8104000000001</c:v>
                </c:pt>
                <c:pt idx="3500">
                  <c:v>2016.8131000000001</c:v>
                </c:pt>
                <c:pt idx="3501">
                  <c:v>2016.8159000000001</c:v>
                </c:pt>
                <c:pt idx="3502">
                  <c:v>2016.8186000000001</c:v>
                </c:pt>
                <c:pt idx="3503">
                  <c:v>2016.8214</c:v>
                </c:pt>
                <c:pt idx="3504">
                  <c:v>2016.8241</c:v>
                </c:pt>
                <c:pt idx="3505">
                  <c:v>2016.8268</c:v>
                </c:pt>
                <c:pt idx="3506">
                  <c:v>2016.8296</c:v>
                </c:pt>
                <c:pt idx="3507">
                  <c:v>2016.8323</c:v>
                </c:pt>
                <c:pt idx="3508">
                  <c:v>2016.835</c:v>
                </c:pt>
                <c:pt idx="3509">
                  <c:v>2016.8378</c:v>
                </c:pt>
                <c:pt idx="3510">
                  <c:v>2016.8405</c:v>
                </c:pt>
                <c:pt idx="3511">
                  <c:v>2016.8433</c:v>
                </c:pt>
                <c:pt idx="3512">
                  <c:v>2016.846</c:v>
                </c:pt>
                <c:pt idx="3513">
                  <c:v>2016.8487</c:v>
                </c:pt>
                <c:pt idx="3514">
                  <c:v>2016.8515</c:v>
                </c:pt>
                <c:pt idx="3515">
                  <c:v>2016.8542</c:v>
                </c:pt>
                <c:pt idx="3516">
                  <c:v>2016.8569</c:v>
                </c:pt>
                <c:pt idx="3517">
                  <c:v>2016.8597</c:v>
                </c:pt>
                <c:pt idx="3518">
                  <c:v>2016.8624</c:v>
                </c:pt>
                <c:pt idx="3519">
                  <c:v>2016.8652</c:v>
                </c:pt>
                <c:pt idx="3520">
                  <c:v>2016.8679</c:v>
                </c:pt>
                <c:pt idx="3521">
                  <c:v>2016.8706</c:v>
                </c:pt>
                <c:pt idx="3522">
                  <c:v>2016.8733999999999</c:v>
                </c:pt>
                <c:pt idx="3523">
                  <c:v>2016.8761</c:v>
                </c:pt>
                <c:pt idx="3524">
                  <c:v>2016.8788999999999</c:v>
                </c:pt>
                <c:pt idx="3525">
                  <c:v>2016.8815999999999</c:v>
                </c:pt>
                <c:pt idx="3526">
                  <c:v>2016.8842999999999</c:v>
                </c:pt>
                <c:pt idx="3527">
                  <c:v>2016.8870999999999</c:v>
                </c:pt>
                <c:pt idx="3528">
                  <c:v>2016.8897999999999</c:v>
                </c:pt>
                <c:pt idx="3529">
                  <c:v>2016.8924999999999</c:v>
                </c:pt>
                <c:pt idx="3530">
                  <c:v>2016.8952999999999</c:v>
                </c:pt>
                <c:pt idx="3531">
                  <c:v>2016.8979999999999</c:v>
                </c:pt>
                <c:pt idx="3532">
                  <c:v>2016.9007999999999</c:v>
                </c:pt>
                <c:pt idx="3533">
                  <c:v>2016.9034999999999</c:v>
                </c:pt>
                <c:pt idx="3534">
                  <c:v>2016.9061999999999</c:v>
                </c:pt>
                <c:pt idx="3535">
                  <c:v>2016.9090000000001</c:v>
                </c:pt>
                <c:pt idx="3536">
                  <c:v>2016.9117000000001</c:v>
                </c:pt>
                <c:pt idx="3537">
                  <c:v>2016.9143999999999</c:v>
                </c:pt>
                <c:pt idx="3538">
                  <c:v>2016.9172000000001</c:v>
                </c:pt>
                <c:pt idx="3539">
                  <c:v>2016.9199000000001</c:v>
                </c:pt>
                <c:pt idx="3540">
                  <c:v>2016.9227000000001</c:v>
                </c:pt>
                <c:pt idx="3541">
                  <c:v>2016.9254000000001</c:v>
                </c:pt>
                <c:pt idx="3542">
                  <c:v>2016.9281000000001</c:v>
                </c:pt>
                <c:pt idx="3543">
                  <c:v>2016.9309000000001</c:v>
                </c:pt>
                <c:pt idx="3544">
                  <c:v>2016.9336000000001</c:v>
                </c:pt>
                <c:pt idx="3545">
                  <c:v>2016.9363000000001</c:v>
                </c:pt>
                <c:pt idx="3546">
                  <c:v>2016.9391000000001</c:v>
                </c:pt>
                <c:pt idx="3547">
                  <c:v>2016.9418000000001</c:v>
                </c:pt>
                <c:pt idx="3548">
                  <c:v>2016.9446</c:v>
                </c:pt>
                <c:pt idx="3549">
                  <c:v>2016.9473</c:v>
                </c:pt>
                <c:pt idx="3550">
                  <c:v>2016.95</c:v>
                </c:pt>
                <c:pt idx="3551">
                  <c:v>2016.9528</c:v>
                </c:pt>
                <c:pt idx="3552">
                  <c:v>2016.9555</c:v>
                </c:pt>
                <c:pt idx="3553">
                  <c:v>2016.9582</c:v>
                </c:pt>
                <c:pt idx="3554">
                  <c:v>2016.961</c:v>
                </c:pt>
                <c:pt idx="3555">
                  <c:v>2016.9637</c:v>
                </c:pt>
                <c:pt idx="3556">
                  <c:v>2016.9665</c:v>
                </c:pt>
                <c:pt idx="3557">
                  <c:v>2016.9692</c:v>
                </c:pt>
                <c:pt idx="3558">
                  <c:v>2016.9719</c:v>
                </c:pt>
                <c:pt idx="3559">
                  <c:v>2016.9747</c:v>
                </c:pt>
                <c:pt idx="3560">
                  <c:v>2016.9774</c:v>
                </c:pt>
                <c:pt idx="3561">
                  <c:v>2016.9802</c:v>
                </c:pt>
                <c:pt idx="3562">
                  <c:v>2016.9829</c:v>
                </c:pt>
                <c:pt idx="3563">
                  <c:v>2016.9856</c:v>
                </c:pt>
                <c:pt idx="3564">
                  <c:v>2016.9884</c:v>
                </c:pt>
                <c:pt idx="3565">
                  <c:v>2016.9911</c:v>
                </c:pt>
                <c:pt idx="3566">
                  <c:v>2016.9938</c:v>
                </c:pt>
                <c:pt idx="3567">
                  <c:v>2016.9965999999999</c:v>
                </c:pt>
                <c:pt idx="3568">
                  <c:v>2016.9992999999999</c:v>
                </c:pt>
                <c:pt idx="3569">
                  <c:v>2017.0020999999999</c:v>
                </c:pt>
                <c:pt idx="3570">
                  <c:v>2017.0047999999999</c:v>
                </c:pt>
                <c:pt idx="3571">
                  <c:v>2017.0074999999999</c:v>
                </c:pt>
                <c:pt idx="3572">
                  <c:v>2017.0102999999999</c:v>
                </c:pt>
                <c:pt idx="3573">
                  <c:v>2017.0129999999999</c:v>
                </c:pt>
                <c:pt idx="3574">
                  <c:v>2017.0156999999999</c:v>
                </c:pt>
                <c:pt idx="3575">
                  <c:v>2017.0184999999999</c:v>
                </c:pt>
                <c:pt idx="3576">
                  <c:v>2017.0211999999999</c:v>
                </c:pt>
                <c:pt idx="3577">
                  <c:v>2017.0239999999999</c:v>
                </c:pt>
                <c:pt idx="3578">
                  <c:v>2017.0266999999999</c:v>
                </c:pt>
                <c:pt idx="3579">
                  <c:v>2017.0293999999999</c:v>
                </c:pt>
                <c:pt idx="3580">
                  <c:v>2017.0322000000001</c:v>
                </c:pt>
                <c:pt idx="3581">
                  <c:v>2017.0349000000001</c:v>
                </c:pt>
                <c:pt idx="3582">
                  <c:v>2017.0376000000001</c:v>
                </c:pt>
                <c:pt idx="3583">
                  <c:v>2017.0404000000001</c:v>
                </c:pt>
                <c:pt idx="3584">
                  <c:v>2017.0431000000001</c:v>
                </c:pt>
                <c:pt idx="3585">
                  <c:v>2017.0459000000001</c:v>
                </c:pt>
                <c:pt idx="3586">
                  <c:v>2017.0486000000001</c:v>
                </c:pt>
                <c:pt idx="3587">
                  <c:v>2017.0513000000001</c:v>
                </c:pt>
                <c:pt idx="3588">
                  <c:v>2017.0541000000001</c:v>
                </c:pt>
                <c:pt idx="3589">
                  <c:v>2017.0568000000001</c:v>
                </c:pt>
                <c:pt idx="3590">
                  <c:v>2017.0595000000001</c:v>
                </c:pt>
                <c:pt idx="3591">
                  <c:v>2017.0623000000001</c:v>
                </c:pt>
                <c:pt idx="3592">
                  <c:v>2017.0650000000001</c:v>
                </c:pt>
                <c:pt idx="3593">
                  <c:v>2017.0678</c:v>
                </c:pt>
                <c:pt idx="3594">
                  <c:v>2017.0705</c:v>
                </c:pt>
                <c:pt idx="3595">
                  <c:v>2017.0732</c:v>
                </c:pt>
                <c:pt idx="3596">
                  <c:v>2017.076</c:v>
                </c:pt>
                <c:pt idx="3597">
                  <c:v>2017.0787</c:v>
                </c:pt>
                <c:pt idx="3598">
                  <c:v>2017.0815</c:v>
                </c:pt>
                <c:pt idx="3599">
                  <c:v>2017.0842</c:v>
                </c:pt>
                <c:pt idx="3600">
                  <c:v>2017.0869</c:v>
                </c:pt>
                <c:pt idx="3601">
                  <c:v>2017.0897</c:v>
                </c:pt>
                <c:pt idx="3602">
                  <c:v>2017.0924</c:v>
                </c:pt>
                <c:pt idx="3603">
                  <c:v>2017.0951</c:v>
                </c:pt>
                <c:pt idx="3604">
                  <c:v>2017.0979</c:v>
                </c:pt>
                <c:pt idx="3605">
                  <c:v>2017.1006</c:v>
                </c:pt>
                <c:pt idx="3606">
                  <c:v>2017.1034</c:v>
                </c:pt>
                <c:pt idx="3607">
                  <c:v>2017.1061</c:v>
                </c:pt>
                <c:pt idx="3608">
                  <c:v>2017.1088</c:v>
                </c:pt>
                <c:pt idx="3609">
                  <c:v>2017.1116</c:v>
                </c:pt>
                <c:pt idx="3610">
                  <c:v>2017.1143</c:v>
                </c:pt>
                <c:pt idx="3611">
                  <c:v>2017.117</c:v>
                </c:pt>
                <c:pt idx="3612">
                  <c:v>2017.1197999999999</c:v>
                </c:pt>
                <c:pt idx="3613">
                  <c:v>2017.1224999999999</c:v>
                </c:pt>
                <c:pt idx="3614">
                  <c:v>2017.1252999999999</c:v>
                </c:pt>
                <c:pt idx="3615">
                  <c:v>2017.1279999999999</c:v>
                </c:pt>
                <c:pt idx="3616">
                  <c:v>2017.1306999999999</c:v>
                </c:pt>
                <c:pt idx="3617">
                  <c:v>2017.1334999999999</c:v>
                </c:pt>
                <c:pt idx="3618">
                  <c:v>2017.1361999999999</c:v>
                </c:pt>
                <c:pt idx="3619">
                  <c:v>2017.1388999999999</c:v>
                </c:pt>
                <c:pt idx="3620">
                  <c:v>2017.1416999999999</c:v>
                </c:pt>
                <c:pt idx="3621">
                  <c:v>2017.1443999999999</c:v>
                </c:pt>
                <c:pt idx="3622">
                  <c:v>2017.1472000000001</c:v>
                </c:pt>
                <c:pt idx="3623">
                  <c:v>2017.1498999999999</c:v>
                </c:pt>
                <c:pt idx="3624">
                  <c:v>2017.1525999999999</c:v>
                </c:pt>
                <c:pt idx="3625">
                  <c:v>2017.1554000000001</c:v>
                </c:pt>
                <c:pt idx="3626">
                  <c:v>2017.1581000000001</c:v>
                </c:pt>
                <c:pt idx="3627">
                  <c:v>2017.1608000000001</c:v>
                </c:pt>
                <c:pt idx="3628">
                  <c:v>2017.1636000000001</c:v>
                </c:pt>
                <c:pt idx="3629">
                  <c:v>2017.1663000000001</c:v>
                </c:pt>
                <c:pt idx="3630">
                  <c:v>2017.1691000000001</c:v>
                </c:pt>
                <c:pt idx="3631">
                  <c:v>2017.1718000000001</c:v>
                </c:pt>
                <c:pt idx="3632">
                  <c:v>2017.1745000000001</c:v>
                </c:pt>
                <c:pt idx="3633">
                  <c:v>2017.1773000000001</c:v>
                </c:pt>
                <c:pt idx="3634">
                  <c:v>2017.18</c:v>
                </c:pt>
                <c:pt idx="3635">
                  <c:v>2017.1828</c:v>
                </c:pt>
                <c:pt idx="3636">
                  <c:v>2017.1855</c:v>
                </c:pt>
                <c:pt idx="3637">
                  <c:v>2017.1882000000001</c:v>
                </c:pt>
                <c:pt idx="3638">
                  <c:v>2017.191</c:v>
                </c:pt>
                <c:pt idx="3639">
                  <c:v>2017.1937</c:v>
                </c:pt>
                <c:pt idx="3640">
                  <c:v>2017.1964</c:v>
                </c:pt>
                <c:pt idx="3641">
                  <c:v>2017.1992</c:v>
                </c:pt>
                <c:pt idx="3642">
                  <c:v>2017.2019</c:v>
                </c:pt>
                <c:pt idx="3643">
                  <c:v>2017.2047</c:v>
                </c:pt>
                <c:pt idx="3644">
                  <c:v>2017.2074</c:v>
                </c:pt>
                <c:pt idx="3645">
                  <c:v>2017.2101</c:v>
                </c:pt>
                <c:pt idx="3646">
                  <c:v>2017.2129</c:v>
                </c:pt>
                <c:pt idx="3647">
                  <c:v>2017.2156</c:v>
                </c:pt>
                <c:pt idx="3648">
                  <c:v>2017.2183</c:v>
                </c:pt>
                <c:pt idx="3649">
                  <c:v>2017.2211</c:v>
                </c:pt>
                <c:pt idx="3650">
                  <c:v>2017.2266</c:v>
                </c:pt>
                <c:pt idx="3651">
                  <c:v>2017.2293</c:v>
                </c:pt>
                <c:pt idx="3652">
                  <c:v>2017.232</c:v>
                </c:pt>
                <c:pt idx="3653">
                  <c:v>2017.2348</c:v>
                </c:pt>
                <c:pt idx="3654">
                  <c:v>2017.2375</c:v>
                </c:pt>
                <c:pt idx="3655">
                  <c:v>2017.2402</c:v>
                </c:pt>
                <c:pt idx="3656">
                  <c:v>2017.2429999999999</c:v>
                </c:pt>
                <c:pt idx="3657">
                  <c:v>2017.2456999999999</c:v>
                </c:pt>
                <c:pt idx="3658">
                  <c:v>2017.2484999999999</c:v>
                </c:pt>
                <c:pt idx="3659">
                  <c:v>2017.2511999999999</c:v>
                </c:pt>
                <c:pt idx="3660">
                  <c:v>2017.2538999999999</c:v>
                </c:pt>
                <c:pt idx="3661">
                  <c:v>2017.2566999999999</c:v>
                </c:pt>
                <c:pt idx="3662">
                  <c:v>2017.2593999999999</c:v>
                </c:pt>
                <c:pt idx="3663">
                  <c:v>2017.2620999999999</c:v>
                </c:pt>
                <c:pt idx="3664">
                  <c:v>2017.2648999999999</c:v>
                </c:pt>
                <c:pt idx="3665">
                  <c:v>2017.2675999999999</c:v>
                </c:pt>
                <c:pt idx="3666">
                  <c:v>2017.2704000000001</c:v>
                </c:pt>
                <c:pt idx="3667">
                  <c:v>2017.2731000000001</c:v>
                </c:pt>
                <c:pt idx="3668">
                  <c:v>2017.2757999999999</c:v>
                </c:pt>
                <c:pt idx="3669">
                  <c:v>2017.2786000000001</c:v>
                </c:pt>
                <c:pt idx="3670">
                  <c:v>2017.2813000000001</c:v>
                </c:pt>
                <c:pt idx="3671">
                  <c:v>2017.2841000000001</c:v>
                </c:pt>
                <c:pt idx="3672">
                  <c:v>2017.2868000000001</c:v>
                </c:pt>
                <c:pt idx="3673">
                  <c:v>2017.2895000000001</c:v>
                </c:pt>
                <c:pt idx="3674">
                  <c:v>2017.2923000000001</c:v>
                </c:pt>
                <c:pt idx="3675">
                  <c:v>2017.2950000000001</c:v>
                </c:pt>
                <c:pt idx="3676">
                  <c:v>2017.2977000000001</c:v>
                </c:pt>
                <c:pt idx="3677">
                  <c:v>2017.3005000000001</c:v>
                </c:pt>
                <c:pt idx="3678">
                  <c:v>2017.3032000000001</c:v>
                </c:pt>
                <c:pt idx="3679">
                  <c:v>2017.306</c:v>
                </c:pt>
                <c:pt idx="3680">
                  <c:v>2017.3087</c:v>
                </c:pt>
                <c:pt idx="3681">
                  <c:v>2017.3114</c:v>
                </c:pt>
                <c:pt idx="3682">
                  <c:v>2017.3142</c:v>
                </c:pt>
                <c:pt idx="3683">
                  <c:v>2017.3169</c:v>
                </c:pt>
                <c:pt idx="3684">
                  <c:v>2017.3196</c:v>
                </c:pt>
                <c:pt idx="3685">
                  <c:v>2017.3224</c:v>
                </c:pt>
                <c:pt idx="3686">
                  <c:v>2017.3251</c:v>
                </c:pt>
                <c:pt idx="3687">
                  <c:v>2017.3279</c:v>
                </c:pt>
                <c:pt idx="3688">
                  <c:v>2017.3306</c:v>
                </c:pt>
                <c:pt idx="3689">
                  <c:v>2017.3333</c:v>
                </c:pt>
                <c:pt idx="3690">
                  <c:v>2017.3361</c:v>
                </c:pt>
                <c:pt idx="3691">
                  <c:v>2017.3388</c:v>
                </c:pt>
                <c:pt idx="3692">
                  <c:v>2017.3415</c:v>
                </c:pt>
                <c:pt idx="3693">
                  <c:v>2017.3443</c:v>
                </c:pt>
                <c:pt idx="3694">
                  <c:v>2017.347</c:v>
                </c:pt>
                <c:pt idx="3695">
                  <c:v>2017.3498</c:v>
                </c:pt>
                <c:pt idx="3696">
                  <c:v>2017.3525</c:v>
                </c:pt>
                <c:pt idx="3697">
                  <c:v>2017.3552</c:v>
                </c:pt>
                <c:pt idx="3698">
                  <c:v>2017.3579999999999</c:v>
                </c:pt>
                <c:pt idx="3699">
                  <c:v>2017.3607</c:v>
                </c:pt>
                <c:pt idx="3700">
                  <c:v>2017.3634</c:v>
                </c:pt>
                <c:pt idx="3701">
                  <c:v>2017.3661999999999</c:v>
                </c:pt>
                <c:pt idx="3702">
                  <c:v>2017.3688999999999</c:v>
                </c:pt>
                <c:pt idx="3703">
                  <c:v>2017.3716999999999</c:v>
                </c:pt>
                <c:pt idx="3704">
                  <c:v>2017.3743999999999</c:v>
                </c:pt>
                <c:pt idx="3705">
                  <c:v>2017.3770999999999</c:v>
                </c:pt>
                <c:pt idx="3706">
                  <c:v>2017.3798999999999</c:v>
                </c:pt>
                <c:pt idx="3707">
                  <c:v>2017.3825999999999</c:v>
                </c:pt>
                <c:pt idx="3708">
                  <c:v>2017.3853999999999</c:v>
                </c:pt>
                <c:pt idx="3709">
                  <c:v>2017.3880999999999</c:v>
                </c:pt>
                <c:pt idx="3710">
                  <c:v>2017.3907999999999</c:v>
                </c:pt>
                <c:pt idx="3711">
                  <c:v>2017.3936000000001</c:v>
                </c:pt>
                <c:pt idx="3712">
                  <c:v>2017.3963000000001</c:v>
                </c:pt>
                <c:pt idx="3713">
                  <c:v>2017.3989999999999</c:v>
                </c:pt>
                <c:pt idx="3714">
                  <c:v>2017.4018000000001</c:v>
                </c:pt>
                <c:pt idx="3715">
                  <c:v>2017.4045000000001</c:v>
                </c:pt>
                <c:pt idx="3716">
                  <c:v>2017.4073000000001</c:v>
                </c:pt>
                <c:pt idx="3717">
                  <c:v>2017.41</c:v>
                </c:pt>
                <c:pt idx="3718">
                  <c:v>2017.4127000000001</c:v>
                </c:pt>
                <c:pt idx="3719">
                  <c:v>2017.4155000000001</c:v>
                </c:pt>
                <c:pt idx="3720">
                  <c:v>2017.4182000000001</c:v>
                </c:pt>
                <c:pt idx="3721">
                  <c:v>2017.4209000000001</c:v>
                </c:pt>
                <c:pt idx="3722">
                  <c:v>2017.4237000000001</c:v>
                </c:pt>
                <c:pt idx="3723">
                  <c:v>2017.4264000000001</c:v>
                </c:pt>
                <c:pt idx="3724">
                  <c:v>2017.4292</c:v>
                </c:pt>
                <c:pt idx="3725">
                  <c:v>2017.4319</c:v>
                </c:pt>
                <c:pt idx="3726">
                  <c:v>2017.4346</c:v>
                </c:pt>
                <c:pt idx="3727">
                  <c:v>2017.4374</c:v>
                </c:pt>
                <c:pt idx="3728">
                  <c:v>2017.4401</c:v>
                </c:pt>
                <c:pt idx="3729">
                  <c:v>2017.4428</c:v>
                </c:pt>
                <c:pt idx="3730">
                  <c:v>2017.4456</c:v>
                </c:pt>
                <c:pt idx="3731">
                  <c:v>2017.4483</c:v>
                </c:pt>
                <c:pt idx="3732">
                  <c:v>2017.4511</c:v>
                </c:pt>
                <c:pt idx="3733">
                  <c:v>2017.4538</c:v>
                </c:pt>
                <c:pt idx="3734">
                  <c:v>2017.4565</c:v>
                </c:pt>
                <c:pt idx="3735">
                  <c:v>2017.4593</c:v>
                </c:pt>
                <c:pt idx="3736">
                  <c:v>2017.462</c:v>
                </c:pt>
                <c:pt idx="3737">
                  <c:v>2017.4648</c:v>
                </c:pt>
                <c:pt idx="3738">
                  <c:v>2017.4675</c:v>
                </c:pt>
                <c:pt idx="3739">
                  <c:v>2017.4702</c:v>
                </c:pt>
                <c:pt idx="3740">
                  <c:v>2017.473</c:v>
                </c:pt>
                <c:pt idx="3741">
                  <c:v>2017.4757</c:v>
                </c:pt>
                <c:pt idx="3742">
                  <c:v>2017.4784</c:v>
                </c:pt>
                <c:pt idx="3743">
                  <c:v>2017.4811999999999</c:v>
                </c:pt>
                <c:pt idx="3744">
                  <c:v>2017.4838999999999</c:v>
                </c:pt>
                <c:pt idx="3745">
                  <c:v>2017.4866999999999</c:v>
                </c:pt>
                <c:pt idx="3746">
                  <c:v>2017.4893999999999</c:v>
                </c:pt>
                <c:pt idx="3747">
                  <c:v>2017.4920999999999</c:v>
                </c:pt>
                <c:pt idx="3748">
                  <c:v>2017.4948999999999</c:v>
                </c:pt>
                <c:pt idx="3749">
                  <c:v>2017.4975999999999</c:v>
                </c:pt>
                <c:pt idx="3750">
                  <c:v>2017.5002999999999</c:v>
                </c:pt>
                <c:pt idx="3751">
                  <c:v>2017.5030999999999</c:v>
                </c:pt>
                <c:pt idx="3752">
                  <c:v>2017.5057999999999</c:v>
                </c:pt>
                <c:pt idx="3753">
                  <c:v>2017.5085999999999</c:v>
                </c:pt>
                <c:pt idx="3754">
                  <c:v>2017.5112999999999</c:v>
                </c:pt>
                <c:pt idx="3755">
                  <c:v>2017.5139999999999</c:v>
                </c:pt>
                <c:pt idx="3756">
                  <c:v>2017.5168000000001</c:v>
                </c:pt>
                <c:pt idx="3757">
                  <c:v>2017.5195000000001</c:v>
                </c:pt>
                <c:pt idx="3758">
                  <c:v>2017.5222000000001</c:v>
                </c:pt>
                <c:pt idx="3759">
                  <c:v>2017.5250000000001</c:v>
                </c:pt>
                <c:pt idx="3760">
                  <c:v>2017.5277000000001</c:v>
                </c:pt>
                <c:pt idx="3761">
                  <c:v>2017.5305000000001</c:v>
                </c:pt>
                <c:pt idx="3762">
                  <c:v>2017.5332000000001</c:v>
                </c:pt>
                <c:pt idx="3763">
                  <c:v>2017.5359000000001</c:v>
                </c:pt>
                <c:pt idx="3764">
                  <c:v>2017.5387000000001</c:v>
                </c:pt>
                <c:pt idx="3765">
                  <c:v>2017.5414000000001</c:v>
                </c:pt>
                <c:pt idx="3766">
                  <c:v>2017.5441000000001</c:v>
                </c:pt>
                <c:pt idx="3767">
                  <c:v>2017.5469000000001</c:v>
                </c:pt>
                <c:pt idx="3768">
                  <c:v>2017.5496000000001</c:v>
                </c:pt>
                <c:pt idx="3769">
                  <c:v>2017.5524</c:v>
                </c:pt>
                <c:pt idx="3770">
                  <c:v>2017.5551</c:v>
                </c:pt>
                <c:pt idx="3771">
                  <c:v>2017.5578</c:v>
                </c:pt>
                <c:pt idx="3772">
                  <c:v>2017.5606</c:v>
                </c:pt>
                <c:pt idx="3773">
                  <c:v>2017.5633</c:v>
                </c:pt>
                <c:pt idx="3774">
                  <c:v>2017.5661</c:v>
                </c:pt>
                <c:pt idx="3775">
                  <c:v>2017.5688</c:v>
                </c:pt>
                <c:pt idx="3776">
                  <c:v>2017.5715</c:v>
                </c:pt>
                <c:pt idx="3777">
                  <c:v>2017.5743</c:v>
                </c:pt>
                <c:pt idx="3778">
                  <c:v>2017.577</c:v>
                </c:pt>
                <c:pt idx="3779">
                  <c:v>2017.5797</c:v>
                </c:pt>
                <c:pt idx="3780">
                  <c:v>2017.5825</c:v>
                </c:pt>
                <c:pt idx="3781">
                  <c:v>2017.5852</c:v>
                </c:pt>
                <c:pt idx="3782">
                  <c:v>2017.588</c:v>
                </c:pt>
                <c:pt idx="3783">
                  <c:v>2017.5907</c:v>
                </c:pt>
                <c:pt idx="3784">
                  <c:v>2017.5934</c:v>
                </c:pt>
                <c:pt idx="3785">
                  <c:v>2017.5962</c:v>
                </c:pt>
                <c:pt idx="3786">
                  <c:v>2017.5989</c:v>
                </c:pt>
                <c:pt idx="3787">
                  <c:v>2017.6016</c:v>
                </c:pt>
                <c:pt idx="3788">
                  <c:v>2017.6043999999999</c:v>
                </c:pt>
                <c:pt idx="3789">
                  <c:v>2017.6070999999999</c:v>
                </c:pt>
                <c:pt idx="3790">
                  <c:v>2017.6098999999999</c:v>
                </c:pt>
                <c:pt idx="3791">
                  <c:v>2017.6125999999999</c:v>
                </c:pt>
                <c:pt idx="3792">
                  <c:v>2017.6152999999999</c:v>
                </c:pt>
                <c:pt idx="3793">
                  <c:v>2017.6180999999999</c:v>
                </c:pt>
                <c:pt idx="3794">
                  <c:v>2017.6207999999999</c:v>
                </c:pt>
                <c:pt idx="3795">
                  <c:v>2017.6234999999999</c:v>
                </c:pt>
                <c:pt idx="3796">
                  <c:v>2017.6262999999999</c:v>
                </c:pt>
                <c:pt idx="3797">
                  <c:v>2017.6289999999999</c:v>
                </c:pt>
                <c:pt idx="3798">
                  <c:v>2017.6318000000001</c:v>
                </c:pt>
                <c:pt idx="3799">
                  <c:v>2017.6344999999999</c:v>
                </c:pt>
                <c:pt idx="3800">
                  <c:v>2017.6371999999999</c:v>
                </c:pt>
                <c:pt idx="3801">
                  <c:v>2017.64</c:v>
                </c:pt>
                <c:pt idx="3802">
                  <c:v>2017.6427000000001</c:v>
                </c:pt>
                <c:pt idx="3803">
                  <c:v>2017.6454000000001</c:v>
                </c:pt>
                <c:pt idx="3804">
                  <c:v>2017.6482000000001</c:v>
                </c:pt>
                <c:pt idx="3805">
                  <c:v>2017.6509000000001</c:v>
                </c:pt>
                <c:pt idx="3806">
                  <c:v>2017.6537000000001</c:v>
                </c:pt>
                <c:pt idx="3807">
                  <c:v>2017.6564000000001</c:v>
                </c:pt>
                <c:pt idx="3808">
                  <c:v>2017.6591000000001</c:v>
                </c:pt>
                <c:pt idx="3809">
                  <c:v>2017.6619000000001</c:v>
                </c:pt>
                <c:pt idx="3810">
                  <c:v>2017.6646000000001</c:v>
                </c:pt>
                <c:pt idx="3811">
                  <c:v>2017.6674</c:v>
                </c:pt>
                <c:pt idx="3812">
                  <c:v>2017.6701</c:v>
                </c:pt>
                <c:pt idx="3813">
                  <c:v>2017.6728000000001</c:v>
                </c:pt>
                <c:pt idx="3814">
                  <c:v>2017.6756</c:v>
                </c:pt>
                <c:pt idx="3815">
                  <c:v>2017.6783</c:v>
                </c:pt>
                <c:pt idx="3816">
                  <c:v>2017.6838</c:v>
                </c:pt>
                <c:pt idx="3817">
                  <c:v>2017.6865</c:v>
                </c:pt>
                <c:pt idx="3818">
                  <c:v>2017.6947</c:v>
                </c:pt>
                <c:pt idx="3819">
                  <c:v>2017.6975</c:v>
                </c:pt>
                <c:pt idx="3820">
                  <c:v>2017.7084</c:v>
                </c:pt>
                <c:pt idx="3821">
                  <c:v>2017.7384999999999</c:v>
                </c:pt>
                <c:pt idx="3822">
                  <c:v>2017.7466999999999</c:v>
                </c:pt>
                <c:pt idx="3823">
                  <c:v>2017.7603999999999</c:v>
                </c:pt>
                <c:pt idx="3824">
                  <c:v>2017.7659000000001</c:v>
                </c:pt>
                <c:pt idx="3825">
                  <c:v>2017.7687000000001</c:v>
                </c:pt>
                <c:pt idx="3826">
                  <c:v>2017.7714000000001</c:v>
                </c:pt>
                <c:pt idx="3827">
                  <c:v>2017.7851000000001</c:v>
                </c:pt>
                <c:pt idx="3828">
                  <c:v>2017.7878000000001</c:v>
                </c:pt>
                <c:pt idx="3829">
                  <c:v>2017.7933</c:v>
                </c:pt>
                <c:pt idx="3830">
                  <c:v>2017.8042</c:v>
                </c:pt>
                <c:pt idx="3831">
                  <c:v>2017.807</c:v>
                </c:pt>
                <c:pt idx="3832">
                  <c:v>2017.8097</c:v>
                </c:pt>
                <c:pt idx="3833">
                  <c:v>2017.8125</c:v>
                </c:pt>
                <c:pt idx="3834">
                  <c:v>2017.8207</c:v>
                </c:pt>
                <c:pt idx="3835">
                  <c:v>2017.8234</c:v>
                </c:pt>
                <c:pt idx="3836">
                  <c:v>2017.8261</c:v>
                </c:pt>
                <c:pt idx="3837">
                  <c:v>2017.8507999999999</c:v>
                </c:pt>
                <c:pt idx="3838">
                  <c:v>2017.8534999999999</c:v>
                </c:pt>
                <c:pt idx="3839">
                  <c:v>2017.8562999999999</c:v>
                </c:pt>
                <c:pt idx="3840">
                  <c:v>2017.8589999999999</c:v>
                </c:pt>
                <c:pt idx="3841">
                  <c:v>2017.8616999999999</c:v>
                </c:pt>
                <c:pt idx="3842">
                  <c:v>2017.8644999999999</c:v>
                </c:pt>
                <c:pt idx="3843">
                  <c:v>2017.8671999999999</c:v>
                </c:pt>
                <c:pt idx="3844">
                  <c:v>2017.87</c:v>
                </c:pt>
                <c:pt idx="3845">
                  <c:v>2017.8726999999999</c:v>
                </c:pt>
                <c:pt idx="3846">
                  <c:v>2017.8753999999999</c:v>
                </c:pt>
                <c:pt idx="3847">
                  <c:v>2017.8809000000001</c:v>
                </c:pt>
                <c:pt idx="3848">
                  <c:v>2017.8835999999999</c:v>
                </c:pt>
                <c:pt idx="3849">
                  <c:v>2017.8864000000001</c:v>
                </c:pt>
                <c:pt idx="3850">
                  <c:v>2017.8919000000001</c:v>
                </c:pt>
                <c:pt idx="3851">
                  <c:v>2017.8946000000001</c:v>
                </c:pt>
                <c:pt idx="3852">
                  <c:v>2017.8973000000001</c:v>
                </c:pt>
                <c:pt idx="3853">
                  <c:v>2017.9001000000001</c:v>
                </c:pt>
                <c:pt idx="3854">
                  <c:v>2017.9028000000001</c:v>
                </c:pt>
                <c:pt idx="3855">
                  <c:v>2017.9055000000001</c:v>
                </c:pt>
                <c:pt idx="3856">
                  <c:v>2017.9083000000001</c:v>
                </c:pt>
                <c:pt idx="3857">
                  <c:v>2017.9110000000001</c:v>
                </c:pt>
                <c:pt idx="3858">
                  <c:v>2017.9138</c:v>
                </c:pt>
                <c:pt idx="3859">
                  <c:v>2017.9165</c:v>
                </c:pt>
                <c:pt idx="3860">
                  <c:v>2017.9192</c:v>
                </c:pt>
                <c:pt idx="3861">
                  <c:v>2017.922</c:v>
                </c:pt>
                <c:pt idx="3862">
                  <c:v>2017.9247</c:v>
                </c:pt>
                <c:pt idx="3863">
                  <c:v>2017.9274</c:v>
                </c:pt>
                <c:pt idx="3864">
                  <c:v>2017.9302</c:v>
                </c:pt>
                <c:pt idx="3865">
                  <c:v>2017.9329</c:v>
                </c:pt>
                <c:pt idx="3866">
                  <c:v>2017.9357</c:v>
                </c:pt>
                <c:pt idx="3867">
                  <c:v>2017.9384</c:v>
                </c:pt>
                <c:pt idx="3868">
                  <c:v>2017.9411</c:v>
                </c:pt>
                <c:pt idx="3869">
                  <c:v>2017.9439</c:v>
                </c:pt>
                <c:pt idx="3870">
                  <c:v>2017.9466</c:v>
                </c:pt>
                <c:pt idx="3871">
                  <c:v>2017.9493</c:v>
                </c:pt>
                <c:pt idx="3872">
                  <c:v>2017.9521</c:v>
                </c:pt>
                <c:pt idx="3873">
                  <c:v>2017.9548</c:v>
                </c:pt>
                <c:pt idx="3874">
                  <c:v>2017.9576</c:v>
                </c:pt>
                <c:pt idx="3875">
                  <c:v>2017.9603</c:v>
                </c:pt>
                <c:pt idx="3876">
                  <c:v>2017.963</c:v>
                </c:pt>
                <c:pt idx="3877">
                  <c:v>2017.9657999999999</c:v>
                </c:pt>
                <c:pt idx="3878">
                  <c:v>2017.9684999999999</c:v>
                </c:pt>
                <c:pt idx="3879">
                  <c:v>2017.9712999999999</c:v>
                </c:pt>
                <c:pt idx="3880">
                  <c:v>2017.9739999999999</c:v>
                </c:pt>
                <c:pt idx="3881">
                  <c:v>2017.9766999999999</c:v>
                </c:pt>
                <c:pt idx="3882">
                  <c:v>2017.9794999999999</c:v>
                </c:pt>
                <c:pt idx="3883">
                  <c:v>2017.9821999999999</c:v>
                </c:pt>
                <c:pt idx="3884">
                  <c:v>2017.9848999999999</c:v>
                </c:pt>
                <c:pt idx="3885">
                  <c:v>2017.9876999999999</c:v>
                </c:pt>
                <c:pt idx="3886">
                  <c:v>2017.9903999999999</c:v>
                </c:pt>
                <c:pt idx="3887">
                  <c:v>2017.9931999999999</c:v>
                </c:pt>
                <c:pt idx="3888">
                  <c:v>2017.9958999999999</c:v>
                </c:pt>
                <c:pt idx="3889">
                  <c:v>2017.9985999999999</c:v>
                </c:pt>
                <c:pt idx="3890">
                  <c:v>2018.0041000000001</c:v>
                </c:pt>
                <c:pt idx="3891">
                  <c:v>2018.0068000000001</c:v>
                </c:pt>
                <c:pt idx="3892">
                  <c:v>2018.0096000000001</c:v>
                </c:pt>
                <c:pt idx="3893">
                  <c:v>2018.0151000000001</c:v>
                </c:pt>
                <c:pt idx="3894">
                  <c:v>2018.0178000000001</c:v>
                </c:pt>
                <c:pt idx="3895">
                  <c:v>2018.0233000000001</c:v>
                </c:pt>
                <c:pt idx="3896">
                  <c:v>2018.0315000000001</c:v>
                </c:pt>
                <c:pt idx="3897">
                  <c:v>2018.0342000000001</c:v>
                </c:pt>
                <c:pt idx="3898">
                  <c:v>2018.037</c:v>
                </c:pt>
                <c:pt idx="3899">
                  <c:v>2018.0397</c:v>
                </c:pt>
                <c:pt idx="3900">
                  <c:v>2018.0424</c:v>
                </c:pt>
                <c:pt idx="3901">
                  <c:v>2018.0452</c:v>
                </c:pt>
                <c:pt idx="3902">
                  <c:v>2018.0479</c:v>
                </c:pt>
                <c:pt idx="3903">
                  <c:v>2018.0507</c:v>
                </c:pt>
                <c:pt idx="3904">
                  <c:v>2018.0534</c:v>
                </c:pt>
                <c:pt idx="3905">
                  <c:v>2018.0561</c:v>
                </c:pt>
                <c:pt idx="3906">
                  <c:v>2018.0589</c:v>
                </c:pt>
                <c:pt idx="3907">
                  <c:v>2018.0616</c:v>
                </c:pt>
                <c:pt idx="3908">
                  <c:v>2018.0643</c:v>
                </c:pt>
                <c:pt idx="3909">
                  <c:v>2018.0671</c:v>
                </c:pt>
                <c:pt idx="3910">
                  <c:v>2018.0698</c:v>
                </c:pt>
                <c:pt idx="3911">
                  <c:v>2018.0835</c:v>
                </c:pt>
                <c:pt idx="3912">
                  <c:v>2018.0862</c:v>
                </c:pt>
                <c:pt idx="3913">
                  <c:v>2018.0889999999999</c:v>
                </c:pt>
                <c:pt idx="3914">
                  <c:v>2018.0916999999999</c:v>
                </c:pt>
                <c:pt idx="3915">
                  <c:v>2018.0944999999999</c:v>
                </c:pt>
                <c:pt idx="3916">
                  <c:v>2018.0971999999999</c:v>
                </c:pt>
                <c:pt idx="3917">
                  <c:v>2018.1026999999999</c:v>
                </c:pt>
                <c:pt idx="3918">
                  <c:v>2018.1053999999999</c:v>
                </c:pt>
                <c:pt idx="3919">
                  <c:v>2018.1164000000001</c:v>
                </c:pt>
                <c:pt idx="3920">
                  <c:v>2018.1190999999999</c:v>
                </c:pt>
                <c:pt idx="3921">
                  <c:v>2018.1217999999999</c:v>
                </c:pt>
                <c:pt idx="3922">
                  <c:v>2018.1273000000001</c:v>
                </c:pt>
                <c:pt idx="3923">
                  <c:v>2018.13</c:v>
                </c:pt>
                <c:pt idx="3924">
                  <c:v>2018.1328000000001</c:v>
                </c:pt>
                <c:pt idx="3925">
                  <c:v>2018.1355000000001</c:v>
                </c:pt>
                <c:pt idx="3926">
                  <c:v>2018.1410000000001</c:v>
                </c:pt>
                <c:pt idx="3927">
                  <c:v>2018.1437000000001</c:v>
                </c:pt>
                <c:pt idx="3928">
                  <c:v>2018.1465000000001</c:v>
                </c:pt>
                <c:pt idx="3929">
                  <c:v>2018.1492000000001</c:v>
                </c:pt>
                <c:pt idx="3930">
                  <c:v>2018.152</c:v>
                </c:pt>
                <c:pt idx="3931">
                  <c:v>2018.1547</c:v>
                </c:pt>
                <c:pt idx="3932">
                  <c:v>2018.1574000000001</c:v>
                </c:pt>
                <c:pt idx="3933">
                  <c:v>2018.1602</c:v>
                </c:pt>
                <c:pt idx="3934">
                  <c:v>2018.1629</c:v>
                </c:pt>
                <c:pt idx="3935">
                  <c:v>2018.1656</c:v>
                </c:pt>
                <c:pt idx="3936">
                  <c:v>2018.1684</c:v>
                </c:pt>
                <c:pt idx="3937">
                  <c:v>2018.1711</c:v>
                </c:pt>
                <c:pt idx="3938">
                  <c:v>2018.1739</c:v>
                </c:pt>
                <c:pt idx="3939">
                  <c:v>2018.1766</c:v>
                </c:pt>
                <c:pt idx="3940">
                  <c:v>2018.1793</c:v>
                </c:pt>
                <c:pt idx="3941">
                  <c:v>2018.1821</c:v>
                </c:pt>
                <c:pt idx="3942">
                  <c:v>2018.1848</c:v>
                </c:pt>
                <c:pt idx="3943">
                  <c:v>2018.1875</c:v>
                </c:pt>
                <c:pt idx="3944">
                  <c:v>2018.1903</c:v>
                </c:pt>
                <c:pt idx="3945">
                  <c:v>2018.193</c:v>
                </c:pt>
                <c:pt idx="3946">
                  <c:v>2018.1958</c:v>
                </c:pt>
                <c:pt idx="3947">
                  <c:v>2018.1985</c:v>
                </c:pt>
                <c:pt idx="3948">
                  <c:v>2018.2012</c:v>
                </c:pt>
                <c:pt idx="3949">
                  <c:v>2018.204</c:v>
                </c:pt>
                <c:pt idx="3950">
                  <c:v>2018.2067</c:v>
                </c:pt>
                <c:pt idx="3951">
                  <c:v>2018.2094</c:v>
                </c:pt>
                <c:pt idx="3952">
                  <c:v>2018.2121999999999</c:v>
                </c:pt>
                <c:pt idx="3953">
                  <c:v>2018.2148999999999</c:v>
                </c:pt>
                <c:pt idx="3954">
                  <c:v>2018.2176999999999</c:v>
                </c:pt>
                <c:pt idx="3955">
                  <c:v>2018.2203999999999</c:v>
                </c:pt>
                <c:pt idx="3956">
                  <c:v>2018.2230999999999</c:v>
                </c:pt>
                <c:pt idx="3957">
                  <c:v>2018.2258999999999</c:v>
                </c:pt>
                <c:pt idx="3958">
                  <c:v>2018.2312999999999</c:v>
                </c:pt>
                <c:pt idx="3959">
                  <c:v>2018.2340999999999</c:v>
                </c:pt>
                <c:pt idx="3960">
                  <c:v>2018.2367999999999</c:v>
                </c:pt>
                <c:pt idx="3961">
                  <c:v>2018.2396000000001</c:v>
                </c:pt>
                <c:pt idx="3962">
                  <c:v>2018.2422999999999</c:v>
                </c:pt>
                <c:pt idx="3963">
                  <c:v>2018.2478000000001</c:v>
                </c:pt>
                <c:pt idx="3964">
                  <c:v>2018.2505000000001</c:v>
                </c:pt>
                <c:pt idx="3965">
                  <c:v>2018.2533000000001</c:v>
                </c:pt>
                <c:pt idx="3966">
                  <c:v>2018.2560000000001</c:v>
                </c:pt>
                <c:pt idx="3967">
                  <c:v>2018.2587000000001</c:v>
                </c:pt>
                <c:pt idx="3968">
                  <c:v>2018.2615000000001</c:v>
                </c:pt>
                <c:pt idx="3969">
                  <c:v>2018.2642000000001</c:v>
                </c:pt>
                <c:pt idx="3970">
                  <c:v>2018.2669000000001</c:v>
                </c:pt>
                <c:pt idx="3971">
                  <c:v>2018.2697000000001</c:v>
                </c:pt>
                <c:pt idx="3972">
                  <c:v>2018.2724000000001</c:v>
                </c:pt>
                <c:pt idx="3973">
                  <c:v>2018.2752</c:v>
                </c:pt>
                <c:pt idx="3974">
                  <c:v>2018.2779</c:v>
                </c:pt>
                <c:pt idx="3975">
                  <c:v>2018.2806</c:v>
                </c:pt>
                <c:pt idx="3976">
                  <c:v>2018.2834</c:v>
                </c:pt>
                <c:pt idx="3977">
                  <c:v>2018.2861</c:v>
                </c:pt>
                <c:pt idx="3978">
                  <c:v>2018.2888</c:v>
                </c:pt>
                <c:pt idx="3979">
                  <c:v>2018.2916</c:v>
                </c:pt>
                <c:pt idx="3980">
                  <c:v>2018.2943</c:v>
                </c:pt>
                <c:pt idx="3981">
                  <c:v>2018.2971</c:v>
                </c:pt>
                <c:pt idx="3982">
                  <c:v>2018.2998</c:v>
                </c:pt>
                <c:pt idx="3983">
                  <c:v>2018.3025</c:v>
                </c:pt>
                <c:pt idx="3984">
                  <c:v>2018.3053</c:v>
                </c:pt>
                <c:pt idx="3985">
                  <c:v>2018.308</c:v>
                </c:pt>
                <c:pt idx="3986">
                  <c:v>2018.3107</c:v>
                </c:pt>
                <c:pt idx="3987">
                  <c:v>2018.3135</c:v>
                </c:pt>
                <c:pt idx="3988">
                  <c:v>2018.3162</c:v>
                </c:pt>
                <c:pt idx="3989">
                  <c:v>2018.319</c:v>
                </c:pt>
                <c:pt idx="3990">
                  <c:v>2018.3217</c:v>
                </c:pt>
                <c:pt idx="3991">
                  <c:v>2018.3244</c:v>
                </c:pt>
                <c:pt idx="3992">
                  <c:v>2018.3271999999999</c:v>
                </c:pt>
                <c:pt idx="3993">
                  <c:v>2018.3299</c:v>
                </c:pt>
                <c:pt idx="3994">
                  <c:v>2018.3326</c:v>
                </c:pt>
                <c:pt idx="3995">
                  <c:v>2018.3380999999999</c:v>
                </c:pt>
                <c:pt idx="3996">
                  <c:v>2018.3408999999999</c:v>
                </c:pt>
                <c:pt idx="3997">
                  <c:v>2018.3435999999999</c:v>
                </c:pt>
                <c:pt idx="3998">
                  <c:v>2018.3462999999999</c:v>
                </c:pt>
                <c:pt idx="3999">
                  <c:v>2018.3490999999999</c:v>
                </c:pt>
                <c:pt idx="4000">
                  <c:v>2018.3517999999999</c:v>
                </c:pt>
                <c:pt idx="4001">
                  <c:v>2018.3545999999999</c:v>
                </c:pt>
                <c:pt idx="4002">
                  <c:v>2018.3572999999999</c:v>
                </c:pt>
                <c:pt idx="4003">
                  <c:v>2018.36</c:v>
                </c:pt>
                <c:pt idx="4004">
                  <c:v>2018.3628000000001</c:v>
                </c:pt>
                <c:pt idx="4005">
                  <c:v>2018.3655000000001</c:v>
                </c:pt>
                <c:pt idx="4006">
                  <c:v>2018.3681999999999</c:v>
                </c:pt>
                <c:pt idx="4007">
                  <c:v>2018.3710000000001</c:v>
                </c:pt>
                <c:pt idx="4008">
                  <c:v>2018.3737000000001</c:v>
                </c:pt>
                <c:pt idx="4009">
                  <c:v>2018.3765000000001</c:v>
                </c:pt>
                <c:pt idx="4010">
                  <c:v>2018.3792000000001</c:v>
                </c:pt>
                <c:pt idx="4011">
                  <c:v>2018.3819000000001</c:v>
                </c:pt>
                <c:pt idx="4012">
                  <c:v>2018.3847000000001</c:v>
                </c:pt>
                <c:pt idx="4013">
                  <c:v>2018.3874000000001</c:v>
                </c:pt>
                <c:pt idx="4014">
                  <c:v>2018.3901000000001</c:v>
                </c:pt>
                <c:pt idx="4015">
                  <c:v>2018.3929000000001</c:v>
                </c:pt>
                <c:pt idx="4016">
                  <c:v>2018.3956000000001</c:v>
                </c:pt>
                <c:pt idx="4017">
                  <c:v>2018.3984</c:v>
                </c:pt>
                <c:pt idx="4018">
                  <c:v>2018.4011</c:v>
                </c:pt>
                <c:pt idx="4019">
                  <c:v>2018.4038</c:v>
                </c:pt>
                <c:pt idx="4020">
                  <c:v>2018.4066</c:v>
                </c:pt>
                <c:pt idx="4021">
                  <c:v>2018.4093</c:v>
                </c:pt>
                <c:pt idx="4022">
                  <c:v>2018.412</c:v>
                </c:pt>
                <c:pt idx="4023">
                  <c:v>2018.4148</c:v>
                </c:pt>
                <c:pt idx="4024">
                  <c:v>2018.4175</c:v>
                </c:pt>
                <c:pt idx="4025">
                  <c:v>2018.4203</c:v>
                </c:pt>
                <c:pt idx="4026">
                  <c:v>2018.423</c:v>
                </c:pt>
                <c:pt idx="4027">
                  <c:v>2018.4257</c:v>
                </c:pt>
                <c:pt idx="4028">
                  <c:v>2018.4285</c:v>
                </c:pt>
                <c:pt idx="4029">
                  <c:v>2018.4312</c:v>
                </c:pt>
                <c:pt idx="4030">
                  <c:v>2018.4339</c:v>
                </c:pt>
                <c:pt idx="4031">
                  <c:v>2018.4367</c:v>
                </c:pt>
                <c:pt idx="4032">
                  <c:v>2018.4394</c:v>
                </c:pt>
                <c:pt idx="4033">
                  <c:v>2018.4422</c:v>
                </c:pt>
                <c:pt idx="4034">
                  <c:v>2018.4449</c:v>
                </c:pt>
                <c:pt idx="4035">
                  <c:v>2018.4476</c:v>
                </c:pt>
                <c:pt idx="4036">
                  <c:v>2018.4503999999999</c:v>
                </c:pt>
                <c:pt idx="4037">
                  <c:v>2018.4530999999999</c:v>
                </c:pt>
                <c:pt idx="4038">
                  <c:v>2018.4558999999999</c:v>
                </c:pt>
                <c:pt idx="4039">
                  <c:v>2018.4585999999999</c:v>
                </c:pt>
                <c:pt idx="4040">
                  <c:v>2018.4612999999999</c:v>
                </c:pt>
                <c:pt idx="4041">
                  <c:v>2018.4640999999999</c:v>
                </c:pt>
                <c:pt idx="4042">
                  <c:v>2018.4667999999999</c:v>
                </c:pt>
                <c:pt idx="4043">
                  <c:v>2018.4694999999999</c:v>
                </c:pt>
                <c:pt idx="4044">
                  <c:v>2018.4722999999999</c:v>
                </c:pt>
                <c:pt idx="4045">
                  <c:v>2018.4749999999999</c:v>
                </c:pt>
                <c:pt idx="4046">
                  <c:v>2018.4777999999999</c:v>
                </c:pt>
                <c:pt idx="4047">
                  <c:v>2018.4804999999999</c:v>
                </c:pt>
                <c:pt idx="4048">
                  <c:v>2018.4831999999999</c:v>
                </c:pt>
                <c:pt idx="4049">
                  <c:v>2018.4860000000001</c:v>
                </c:pt>
                <c:pt idx="4050">
                  <c:v>2018.4887000000001</c:v>
                </c:pt>
                <c:pt idx="4051">
                  <c:v>2018.4914000000001</c:v>
                </c:pt>
                <c:pt idx="4052">
                  <c:v>2018.4942000000001</c:v>
                </c:pt>
                <c:pt idx="4053">
                  <c:v>2018.4969000000001</c:v>
                </c:pt>
                <c:pt idx="4054">
                  <c:v>2018.4997000000001</c:v>
                </c:pt>
                <c:pt idx="4055">
                  <c:v>2018.5024000000001</c:v>
                </c:pt>
                <c:pt idx="4056">
                  <c:v>2018.5051000000001</c:v>
                </c:pt>
                <c:pt idx="4057">
                  <c:v>2018.5079000000001</c:v>
                </c:pt>
                <c:pt idx="4058">
                  <c:v>2018.5106000000001</c:v>
                </c:pt>
                <c:pt idx="4059">
                  <c:v>2018.5133000000001</c:v>
                </c:pt>
                <c:pt idx="4060">
                  <c:v>2018.5161000000001</c:v>
                </c:pt>
                <c:pt idx="4061">
                  <c:v>2018.5188000000001</c:v>
                </c:pt>
                <c:pt idx="4062">
                  <c:v>2018.5216</c:v>
                </c:pt>
                <c:pt idx="4063">
                  <c:v>2018.5243</c:v>
                </c:pt>
                <c:pt idx="4064">
                  <c:v>2018.527</c:v>
                </c:pt>
                <c:pt idx="4065">
                  <c:v>2018.5298</c:v>
                </c:pt>
                <c:pt idx="4066">
                  <c:v>2018.5325</c:v>
                </c:pt>
                <c:pt idx="4067">
                  <c:v>2018.5352</c:v>
                </c:pt>
                <c:pt idx="4068">
                  <c:v>2018.538</c:v>
                </c:pt>
                <c:pt idx="4069">
                  <c:v>2018.5407</c:v>
                </c:pt>
                <c:pt idx="4070">
                  <c:v>2018.5435</c:v>
                </c:pt>
                <c:pt idx="4071">
                  <c:v>2018.5462</c:v>
                </c:pt>
                <c:pt idx="4072">
                  <c:v>2018.5489</c:v>
                </c:pt>
                <c:pt idx="4073">
                  <c:v>2018.5517</c:v>
                </c:pt>
                <c:pt idx="4074">
                  <c:v>2018.5544</c:v>
                </c:pt>
                <c:pt idx="4075">
                  <c:v>2018.5572</c:v>
                </c:pt>
                <c:pt idx="4076">
                  <c:v>2018.5599</c:v>
                </c:pt>
                <c:pt idx="4077">
                  <c:v>2018.5626</c:v>
                </c:pt>
                <c:pt idx="4078">
                  <c:v>2018.5654</c:v>
                </c:pt>
                <c:pt idx="4079">
                  <c:v>2018.5681</c:v>
                </c:pt>
                <c:pt idx="4080">
                  <c:v>2018.5708</c:v>
                </c:pt>
                <c:pt idx="4081">
                  <c:v>2018.5735999999999</c:v>
                </c:pt>
                <c:pt idx="4082">
                  <c:v>2018.5762999999999</c:v>
                </c:pt>
                <c:pt idx="4083">
                  <c:v>2018.5790999999999</c:v>
                </c:pt>
                <c:pt idx="4084">
                  <c:v>2018.5817999999999</c:v>
                </c:pt>
                <c:pt idx="4085">
                  <c:v>2018.5844999999999</c:v>
                </c:pt>
                <c:pt idx="4086">
                  <c:v>2018.5872999999999</c:v>
                </c:pt>
                <c:pt idx="4087">
                  <c:v>2018.59</c:v>
                </c:pt>
                <c:pt idx="4088">
                  <c:v>2018.5926999999999</c:v>
                </c:pt>
                <c:pt idx="4089">
                  <c:v>2018.5954999999999</c:v>
                </c:pt>
                <c:pt idx="4090">
                  <c:v>2018.5981999999999</c:v>
                </c:pt>
                <c:pt idx="4091">
                  <c:v>2018.6010000000001</c:v>
                </c:pt>
                <c:pt idx="4092">
                  <c:v>2018.6036999999999</c:v>
                </c:pt>
                <c:pt idx="4093">
                  <c:v>2018.6063999999999</c:v>
                </c:pt>
                <c:pt idx="4094">
                  <c:v>2018.6092000000001</c:v>
                </c:pt>
                <c:pt idx="4095">
                  <c:v>2018.6119000000001</c:v>
                </c:pt>
                <c:pt idx="4096">
                  <c:v>2018.6146000000001</c:v>
                </c:pt>
                <c:pt idx="4097">
                  <c:v>2018.6174000000001</c:v>
                </c:pt>
                <c:pt idx="4098">
                  <c:v>2018.6201000000001</c:v>
                </c:pt>
                <c:pt idx="4099">
                  <c:v>2018.6229000000001</c:v>
                </c:pt>
                <c:pt idx="4100">
                  <c:v>2018.6256000000001</c:v>
                </c:pt>
                <c:pt idx="4101">
                  <c:v>2018.6283000000001</c:v>
                </c:pt>
                <c:pt idx="4102">
                  <c:v>2018.6311000000001</c:v>
                </c:pt>
                <c:pt idx="4103">
                  <c:v>2018.6338000000001</c:v>
                </c:pt>
                <c:pt idx="4104">
                  <c:v>2018.6366</c:v>
                </c:pt>
                <c:pt idx="4105">
                  <c:v>2018.6393</c:v>
                </c:pt>
                <c:pt idx="4106">
                  <c:v>2018.6420000000001</c:v>
                </c:pt>
                <c:pt idx="4107">
                  <c:v>2018.6448</c:v>
                </c:pt>
                <c:pt idx="4108">
                  <c:v>2018.6475</c:v>
                </c:pt>
                <c:pt idx="4109">
                  <c:v>2018.6502</c:v>
                </c:pt>
                <c:pt idx="4110">
                  <c:v>2018.653</c:v>
                </c:pt>
                <c:pt idx="4111">
                  <c:v>2018.6557</c:v>
                </c:pt>
                <c:pt idx="4112">
                  <c:v>2018.6585</c:v>
                </c:pt>
                <c:pt idx="4113">
                  <c:v>2018.6612</c:v>
                </c:pt>
                <c:pt idx="4114">
                  <c:v>2018.6639</c:v>
                </c:pt>
                <c:pt idx="4115">
                  <c:v>2018.6667</c:v>
                </c:pt>
                <c:pt idx="4116">
                  <c:v>2018.6694</c:v>
                </c:pt>
                <c:pt idx="4117">
                  <c:v>2018.6721</c:v>
                </c:pt>
                <c:pt idx="4118">
                  <c:v>2018.6749</c:v>
                </c:pt>
                <c:pt idx="4119">
                  <c:v>2018.6776</c:v>
                </c:pt>
                <c:pt idx="4120">
                  <c:v>2018.6804</c:v>
                </c:pt>
                <c:pt idx="4121">
                  <c:v>2018.6831</c:v>
                </c:pt>
                <c:pt idx="4122">
                  <c:v>2018.6858</c:v>
                </c:pt>
                <c:pt idx="4123">
                  <c:v>2018.6886</c:v>
                </c:pt>
                <c:pt idx="4124">
                  <c:v>2018.6913</c:v>
                </c:pt>
                <c:pt idx="4125">
                  <c:v>2018.694</c:v>
                </c:pt>
                <c:pt idx="4126">
                  <c:v>2018.6967999999999</c:v>
                </c:pt>
                <c:pt idx="4127">
                  <c:v>2018.6994999999999</c:v>
                </c:pt>
                <c:pt idx="4128">
                  <c:v>2018.7022999999999</c:v>
                </c:pt>
                <c:pt idx="4129">
                  <c:v>2018.7049999999999</c:v>
                </c:pt>
                <c:pt idx="4130">
                  <c:v>2018.7076999999999</c:v>
                </c:pt>
                <c:pt idx="4131">
                  <c:v>2018.7104999999999</c:v>
                </c:pt>
                <c:pt idx="4132">
                  <c:v>2018.7131999999999</c:v>
                </c:pt>
                <c:pt idx="4133">
                  <c:v>2018.7158999999999</c:v>
                </c:pt>
                <c:pt idx="4134">
                  <c:v>2018.7186999999999</c:v>
                </c:pt>
                <c:pt idx="4135">
                  <c:v>2018.7213999999999</c:v>
                </c:pt>
                <c:pt idx="4136">
                  <c:v>2018.7242000000001</c:v>
                </c:pt>
                <c:pt idx="4137">
                  <c:v>2018.7268999999999</c:v>
                </c:pt>
                <c:pt idx="4138">
                  <c:v>2018.7295999999999</c:v>
                </c:pt>
                <c:pt idx="4139">
                  <c:v>2018.7324000000001</c:v>
                </c:pt>
                <c:pt idx="4140">
                  <c:v>2018.7351000000001</c:v>
                </c:pt>
                <c:pt idx="4141">
                  <c:v>2018.7379000000001</c:v>
                </c:pt>
                <c:pt idx="4142">
                  <c:v>2018.7406000000001</c:v>
                </c:pt>
                <c:pt idx="4143">
                  <c:v>2018.7433000000001</c:v>
                </c:pt>
                <c:pt idx="4144">
                  <c:v>2018.7461000000001</c:v>
                </c:pt>
                <c:pt idx="4145">
                  <c:v>2018.7488000000001</c:v>
                </c:pt>
                <c:pt idx="4146">
                  <c:v>2018.7515000000001</c:v>
                </c:pt>
                <c:pt idx="4147">
                  <c:v>2018.7543000000001</c:v>
                </c:pt>
                <c:pt idx="4148">
                  <c:v>2018.7570000000001</c:v>
                </c:pt>
                <c:pt idx="4149">
                  <c:v>2018.7598</c:v>
                </c:pt>
                <c:pt idx="4150">
                  <c:v>2018.7625</c:v>
                </c:pt>
                <c:pt idx="4151">
                  <c:v>2018.7652</c:v>
                </c:pt>
                <c:pt idx="4152">
                  <c:v>2018.768</c:v>
                </c:pt>
                <c:pt idx="4153">
                  <c:v>2018.7707</c:v>
                </c:pt>
                <c:pt idx="4154">
                  <c:v>2018.7734</c:v>
                </c:pt>
                <c:pt idx="4155">
                  <c:v>2018.7762</c:v>
                </c:pt>
                <c:pt idx="4156">
                  <c:v>2018.7789</c:v>
                </c:pt>
                <c:pt idx="4157">
                  <c:v>2018.7817</c:v>
                </c:pt>
                <c:pt idx="4158">
                  <c:v>2018.7844</c:v>
                </c:pt>
                <c:pt idx="4159">
                  <c:v>2018.7871</c:v>
                </c:pt>
                <c:pt idx="4160">
                  <c:v>2018.7899</c:v>
                </c:pt>
                <c:pt idx="4161">
                  <c:v>2018.7926</c:v>
                </c:pt>
                <c:pt idx="4162">
                  <c:v>2018.7953</c:v>
                </c:pt>
                <c:pt idx="4163">
                  <c:v>2018.7981</c:v>
                </c:pt>
                <c:pt idx="4164">
                  <c:v>2018.8008</c:v>
                </c:pt>
                <c:pt idx="4165">
                  <c:v>2018.8036</c:v>
                </c:pt>
                <c:pt idx="4166">
                  <c:v>2018.8063</c:v>
                </c:pt>
                <c:pt idx="4167">
                  <c:v>2018.809</c:v>
                </c:pt>
                <c:pt idx="4168">
                  <c:v>2018.8117999999999</c:v>
                </c:pt>
                <c:pt idx="4169">
                  <c:v>2018.8145</c:v>
                </c:pt>
                <c:pt idx="4170">
                  <c:v>2018.8172</c:v>
                </c:pt>
                <c:pt idx="4171">
                  <c:v>2018.82</c:v>
                </c:pt>
                <c:pt idx="4172">
                  <c:v>2018.8226999999999</c:v>
                </c:pt>
                <c:pt idx="4173">
                  <c:v>2018.8254999999999</c:v>
                </c:pt>
                <c:pt idx="4174">
                  <c:v>2018.8281999999999</c:v>
                </c:pt>
                <c:pt idx="4175">
                  <c:v>2018.8308999999999</c:v>
                </c:pt>
                <c:pt idx="4176">
                  <c:v>2018.8336999999999</c:v>
                </c:pt>
                <c:pt idx="4177">
                  <c:v>2018.8363999999999</c:v>
                </c:pt>
                <c:pt idx="4178">
                  <c:v>2018.8391999999999</c:v>
                </c:pt>
                <c:pt idx="4179">
                  <c:v>2018.8418999999999</c:v>
                </c:pt>
                <c:pt idx="4180">
                  <c:v>2018.8445999999999</c:v>
                </c:pt>
                <c:pt idx="4181">
                  <c:v>2018.8474000000001</c:v>
                </c:pt>
                <c:pt idx="4182">
                  <c:v>2018.8501000000001</c:v>
                </c:pt>
                <c:pt idx="4183">
                  <c:v>2018.8527999999999</c:v>
                </c:pt>
                <c:pt idx="4184">
                  <c:v>2018.8556000000001</c:v>
                </c:pt>
                <c:pt idx="4185">
                  <c:v>2018.8583000000001</c:v>
                </c:pt>
                <c:pt idx="4186">
                  <c:v>2018.8611000000001</c:v>
                </c:pt>
                <c:pt idx="4187">
                  <c:v>2018.8638000000001</c:v>
                </c:pt>
                <c:pt idx="4188">
                  <c:v>2018.8665000000001</c:v>
                </c:pt>
                <c:pt idx="4189">
                  <c:v>2018.8693000000001</c:v>
                </c:pt>
                <c:pt idx="4190">
                  <c:v>2018.8720000000001</c:v>
                </c:pt>
                <c:pt idx="4191">
                  <c:v>2018.8747000000001</c:v>
                </c:pt>
                <c:pt idx="4192">
                  <c:v>2018.8775000000001</c:v>
                </c:pt>
                <c:pt idx="4193">
                  <c:v>2018.8802000000001</c:v>
                </c:pt>
                <c:pt idx="4194">
                  <c:v>2018.883</c:v>
                </c:pt>
                <c:pt idx="4195">
                  <c:v>2018.8857</c:v>
                </c:pt>
                <c:pt idx="4196">
                  <c:v>2018.8884</c:v>
                </c:pt>
                <c:pt idx="4197">
                  <c:v>2018.8912</c:v>
                </c:pt>
                <c:pt idx="4198">
                  <c:v>2018.8939</c:v>
                </c:pt>
                <c:pt idx="4199">
                  <c:v>2018.8966</c:v>
                </c:pt>
                <c:pt idx="4200">
                  <c:v>2018.8994</c:v>
                </c:pt>
                <c:pt idx="4201">
                  <c:v>2018.9021</c:v>
                </c:pt>
                <c:pt idx="4202">
                  <c:v>2018.9049</c:v>
                </c:pt>
                <c:pt idx="4203">
                  <c:v>2018.9076</c:v>
                </c:pt>
                <c:pt idx="4204">
                  <c:v>2018.9103</c:v>
                </c:pt>
                <c:pt idx="4205">
                  <c:v>2018.9131</c:v>
                </c:pt>
                <c:pt idx="4206">
                  <c:v>2018.9158</c:v>
                </c:pt>
                <c:pt idx="4207">
                  <c:v>2018.9185</c:v>
                </c:pt>
                <c:pt idx="4208">
                  <c:v>2018.9213</c:v>
                </c:pt>
                <c:pt idx="4209">
                  <c:v>2018.924</c:v>
                </c:pt>
                <c:pt idx="4210">
                  <c:v>2018.9268</c:v>
                </c:pt>
                <c:pt idx="4211">
                  <c:v>2018.9295</c:v>
                </c:pt>
                <c:pt idx="4212">
                  <c:v>2018.9322</c:v>
                </c:pt>
                <c:pt idx="4213">
                  <c:v>2018.9349999999999</c:v>
                </c:pt>
                <c:pt idx="4214">
                  <c:v>2018.9376999999999</c:v>
                </c:pt>
                <c:pt idx="4215">
                  <c:v>2018.9404999999999</c:v>
                </c:pt>
                <c:pt idx="4216">
                  <c:v>2018.9431999999999</c:v>
                </c:pt>
                <c:pt idx="4217">
                  <c:v>2018.9458999999999</c:v>
                </c:pt>
                <c:pt idx="4218">
                  <c:v>2018.9486999999999</c:v>
                </c:pt>
                <c:pt idx="4219">
                  <c:v>2018.9513999999999</c:v>
                </c:pt>
                <c:pt idx="4220">
                  <c:v>2018.9540999999999</c:v>
                </c:pt>
                <c:pt idx="4221">
                  <c:v>2018.9568999999999</c:v>
                </c:pt>
                <c:pt idx="4222">
                  <c:v>2018.9595999999999</c:v>
                </c:pt>
                <c:pt idx="4223">
                  <c:v>2018.9650999999999</c:v>
                </c:pt>
                <c:pt idx="4224">
                  <c:v>2018.9677999999999</c:v>
                </c:pt>
                <c:pt idx="4225">
                  <c:v>2018.9706000000001</c:v>
                </c:pt>
                <c:pt idx="4226">
                  <c:v>2018.9733000000001</c:v>
                </c:pt>
                <c:pt idx="4227">
                  <c:v>2018.9760000000001</c:v>
                </c:pt>
                <c:pt idx="4228">
                  <c:v>2018.9788000000001</c:v>
                </c:pt>
                <c:pt idx="4229">
                  <c:v>2018.9815000000001</c:v>
                </c:pt>
                <c:pt idx="4230">
                  <c:v>2018.9843000000001</c:v>
                </c:pt>
                <c:pt idx="4231">
                  <c:v>2018.9870000000001</c:v>
                </c:pt>
                <c:pt idx="4232">
                  <c:v>2018.9897000000001</c:v>
                </c:pt>
                <c:pt idx="4233">
                  <c:v>2018.9925000000001</c:v>
                </c:pt>
                <c:pt idx="4234">
                  <c:v>2018.9952000000001</c:v>
                </c:pt>
                <c:pt idx="4235">
                  <c:v>2018.9979000000001</c:v>
                </c:pt>
                <c:pt idx="4236">
                  <c:v>2019.0007000000001</c:v>
                </c:pt>
                <c:pt idx="4237">
                  <c:v>2019.0034000000001</c:v>
                </c:pt>
                <c:pt idx="4238">
                  <c:v>2019.0062</c:v>
                </c:pt>
                <c:pt idx="4239">
                  <c:v>2019.0089</c:v>
                </c:pt>
                <c:pt idx="4240">
                  <c:v>2019.0116</c:v>
                </c:pt>
                <c:pt idx="4241">
                  <c:v>2019.0144</c:v>
                </c:pt>
                <c:pt idx="4242">
                  <c:v>2019.0171</c:v>
                </c:pt>
                <c:pt idx="4243">
                  <c:v>2019.0198</c:v>
                </c:pt>
                <c:pt idx="4244">
                  <c:v>2019.0226</c:v>
                </c:pt>
                <c:pt idx="4245">
                  <c:v>2019.0253</c:v>
                </c:pt>
                <c:pt idx="4246">
                  <c:v>2019.0281</c:v>
                </c:pt>
                <c:pt idx="4247">
                  <c:v>2019.0308</c:v>
                </c:pt>
                <c:pt idx="4248">
                  <c:v>2019.0335</c:v>
                </c:pt>
                <c:pt idx="4249">
                  <c:v>2019.0363</c:v>
                </c:pt>
                <c:pt idx="4250">
                  <c:v>2019.039</c:v>
                </c:pt>
                <c:pt idx="4251">
                  <c:v>2019.0418</c:v>
                </c:pt>
                <c:pt idx="4252">
                  <c:v>2019.0445</c:v>
                </c:pt>
                <c:pt idx="4253">
                  <c:v>2019.0472</c:v>
                </c:pt>
                <c:pt idx="4254">
                  <c:v>2019.05</c:v>
                </c:pt>
                <c:pt idx="4255">
                  <c:v>2019.0527</c:v>
                </c:pt>
                <c:pt idx="4256">
                  <c:v>2019.0554</c:v>
                </c:pt>
                <c:pt idx="4257">
                  <c:v>2019.0581999999999</c:v>
                </c:pt>
                <c:pt idx="4258">
                  <c:v>2019.0608999999999</c:v>
                </c:pt>
                <c:pt idx="4259">
                  <c:v>2019.0636999999999</c:v>
                </c:pt>
                <c:pt idx="4260">
                  <c:v>2019.0663999999999</c:v>
                </c:pt>
                <c:pt idx="4261">
                  <c:v>2019.0690999999999</c:v>
                </c:pt>
                <c:pt idx="4262">
                  <c:v>2019.0718999999999</c:v>
                </c:pt>
                <c:pt idx="4263">
                  <c:v>2019.0745999999999</c:v>
                </c:pt>
                <c:pt idx="4264">
                  <c:v>2019.0772999999999</c:v>
                </c:pt>
                <c:pt idx="4265">
                  <c:v>2019.0800999999999</c:v>
                </c:pt>
                <c:pt idx="4266">
                  <c:v>2019.0827999999999</c:v>
                </c:pt>
                <c:pt idx="4267">
                  <c:v>2019.0856000000001</c:v>
                </c:pt>
                <c:pt idx="4268">
                  <c:v>2019.0882999999999</c:v>
                </c:pt>
                <c:pt idx="4269">
                  <c:v>2019.0909999999999</c:v>
                </c:pt>
                <c:pt idx="4270">
                  <c:v>2019.0938000000001</c:v>
                </c:pt>
                <c:pt idx="4271">
                  <c:v>2019.0965000000001</c:v>
                </c:pt>
                <c:pt idx="4272">
                  <c:v>2019.0992000000001</c:v>
                </c:pt>
                <c:pt idx="4273">
                  <c:v>2019.1020000000001</c:v>
                </c:pt>
                <c:pt idx="4274">
                  <c:v>2019.1047000000001</c:v>
                </c:pt>
                <c:pt idx="4275">
                  <c:v>2019.1075000000001</c:v>
                </c:pt>
                <c:pt idx="4276">
                  <c:v>2019.1102000000001</c:v>
                </c:pt>
                <c:pt idx="4277">
                  <c:v>2019.1129000000001</c:v>
                </c:pt>
                <c:pt idx="4278">
                  <c:v>2019.1157000000001</c:v>
                </c:pt>
                <c:pt idx="4279">
                  <c:v>2019.1184000000001</c:v>
                </c:pt>
                <c:pt idx="4280">
                  <c:v>2019.1211000000001</c:v>
                </c:pt>
                <c:pt idx="4281">
                  <c:v>2019.1239</c:v>
                </c:pt>
                <c:pt idx="4282">
                  <c:v>2019.1266000000001</c:v>
                </c:pt>
                <c:pt idx="4283">
                  <c:v>2019.1294</c:v>
                </c:pt>
                <c:pt idx="4284">
                  <c:v>2019.1321</c:v>
                </c:pt>
                <c:pt idx="4285">
                  <c:v>2019.1348</c:v>
                </c:pt>
                <c:pt idx="4286">
                  <c:v>2019.1376</c:v>
                </c:pt>
                <c:pt idx="4287">
                  <c:v>2019.1403</c:v>
                </c:pt>
                <c:pt idx="4288">
                  <c:v>2019.1431</c:v>
                </c:pt>
                <c:pt idx="4289">
                  <c:v>2019.1458</c:v>
                </c:pt>
                <c:pt idx="4290">
                  <c:v>2019.1485</c:v>
                </c:pt>
                <c:pt idx="4291">
                  <c:v>2019.1513</c:v>
                </c:pt>
                <c:pt idx="4292">
                  <c:v>2019.154</c:v>
                </c:pt>
                <c:pt idx="4293">
                  <c:v>2019.1567</c:v>
                </c:pt>
                <c:pt idx="4294">
                  <c:v>2019.1595</c:v>
                </c:pt>
                <c:pt idx="4295">
                  <c:v>2019.1622</c:v>
                </c:pt>
                <c:pt idx="4296">
                  <c:v>2019.165</c:v>
                </c:pt>
                <c:pt idx="4297">
                  <c:v>2019.1677</c:v>
                </c:pt>
                <c:pt idx="4298">
                  <c:v>2019.1704</c:v>
                </c:pt>
                <c:pt idx="4299">
                  <c:v>2019.1732</c:v>
                </c:pt>
                <c:pt idx="4300">
                  <c:v>2019.1759</c:v>
                </c:pt>
                <c:pt idx="4301">
                  <c:v>2019.1786</c:v>
                </c:pt>
                <c:pt idx="4302">
                  <c:v>2019.1813999999999</c:v>
                </c:pt>
                <c:pt idx="4303">
                  <c:v>2019.1840999999999</c:v>
                </c:pt>
                <c:pt idx="4304">
                  <c:v>2019.1868999999999</c:v>
                </c:pt>
                <c:pt idx="4305">
                  <c:v>2019.1895999999999</c:v>
                </c:pt>
                <c:pt idx="4306">
                  <c:v>2019.1922999999999</c:v>
                </c:pt>
                <c:pt idx="4307">
                  <c:v>2019.1950999999999</c:v>
                </c:pt>
                <c:pt idx="4308">
                  <c:v>2019.1977999999999</c:v>
                </c:pt>
                <c:pt idx="4309">
                  <c:v>2019.2004999999999</c:v>
                </c:pt>
                <c:pt idx="4310">
                  <c:v>2019.2032999999999</c:v>
                </c:pt>
                <c:pt idx="4311">
                  <c:v>2019.2059999999999</c:v>
                </c:pt>
                <c:pt idx="4312">
                  <c:v>2019.2088000000001</c:v>
                </c:pt>
                <c:pt idx="4313">
                  <c:v>2019.2114999999999</c:v>
                </c:pt>
                <c:pt idx="4314">
                  <c:v>2019.2141999999999</c:v>
                </c:pt>
                <c:pt idx="4315">
                  <c:v>2019.2170000000001</c:v>
                </c:pt>
                <c:pt idx="4316">
                  <c:v>2019.2197000000001</c:v>
                </c:pt>
                <c:pt idx="4317">
                  <c:v>2019.2225000000001</c:v>
                </c:pt>
                <c:pt idx="4318">
                  <c:v>2019.2252000000001</c:v>
                </c:pt>
                <c:pt idx="4319">
                  <c:v>2019.2279000000001</c:v>
                </c:pt>
                <c:pt idx="4320">
                  <c:v>2019.2307000000001</c:v>
                </c:pt>
                <c:pt idx="4321">
                  <c:v>2019.2334000000001</c:v>
                </c:pt>
                <c:pt idx="4322">
                  <c:v>2019.2361000000001</c:v>
                </c:pt>
                <c:pt idx="4323">
                  <c:v>2019.2389000000001</c:v>
                </c:pt>
                <c:pt idx="4324">
                  <c:v>2019.2416000000001</c:v>
                </c:pt>
                <c:pt idx="4325">
                  <c:v>2019.2444</c:v>
                </c:pt>
                <c:pt idx="4326">
                  <c:v>2019.2471</c:v>
                </c:pt>
                <c:pt idx="4327">
                  <c:v>2019.2498000000001</c:v>
                </c:pt>
                <c:pt idx="4328">
                  <c:v>2019.2526</c:v>
                </c:pt>
                <c:pt idx="4329">
                  <c:v>2019.2553</c:v>
                </c:pt>
                <c:pt idx="4330">
                  <c:v>2019.258</c:v>
                </c:pt>
                <c:pt idx="4331">
                  <c:v>2019.2608</c:v>
                </c:pt>
                <c:pt idx="4332">
                  <c:v>2019.2635</c:v>
                </c:pt>
                <c:pt idx="4333">
                  <c:v>2019.2663</c:v>
                </c:pt>
                <c:pt idx="4334">
                  <c:v>2019.269</c:v>
                </c:pt>
                <c:pt idx="4335">
                  <c:v>2019.2717</c:v>
                </c:pt>
                <c:pt idx="4336">
                  <c:v>2019.2745</c:v>
                </c:pt>
                <c:pt idx="4337">
                  <c:v>2019.2772</c:v>
                </c:pt>
                <c:pt idx="4338">
                  <c:v>2019.2799</c:v>
                </c:pt>
                <c:pt idx="4339">
                  <c:v>2019.2827</c:v>
                </c:pt>
                <c:pt idx="4340">
                  <c:v>2019.2854</c:v>
                </c:pt>
                <c:pt idx="4341">
                  <c:v>2019.2882</c:v>
                </c:pt>
                <c:pt idx="4342">
                  <c:v>2019.2909</c:v>
                </c:pt>
                <c:pt idx="4343">
                  <c:v>2019.2936</c:v>
                </c:pt>
                <c:pt idx="4344">
                  <c:v>2019.2963999999999</c:v>
                </c:pt>
                <c:pt idx="4345">
                  <c:v>2019.2991</c:v>
                </c:pt>
                <c:pt idx="4346">
                  <c:v>2019.3018</c:v>
                </c:pt>
                <c:pt idx="4347">
                  <c:v>2019.3045999999999</c:v>
                </c:pt>
                <c:pt idx="4348">
                  <c:v>2019.3072999999999</c:v>
                </c:pt>
                <c:pt idx="4349">
                  <c:v>2019.3127999999999</c:v>
                </c:pt>
                <c:pt idx="4350">
                  <c:v>2019.3154999999999</c:v>
                </c:pt>
                <c:pt idx="4351">
                  <c:v>2019.3182999999999</c:v>
                </c:pt>
                <c:pt idx="4352">
                  <c:v>2019.3209999999999</c:v>
                </c:pt>
                <c:pt idx="4353">
                  <c:v>2019.3237999999999</c:v>
                </c:pt>
                <c:pt idx="4354">
                  <c:v>2019.3264999999999</c:v>
                </c:pt>
                <c:pt idx="4355">
                  <c:v>2019.3291999999999</c:v>
                </c:pt>
                <c:pt idx="4356">
                  <c:v>2019.3320000000001</c:v>
                </c:pt>
                <c:pt idx="4357">
                  <c:v>2019.3347000000001</c:v>
                </c:pt>
                <c:pt idx="4358">
                  <c:v>2019.3373999999999</c:v>
                </c:pt>
                <c:pt idx="4359">
                  <c:v>2019.3402000000001</c:v>
                </c:pt>
                <c:pt idx="4360">
                  <c:v>2019.3429000000001</c:v>
                </c:pt>
                <c:pt idx="4361">
                  <c:v>2019.3457000000001</c:v>
                </c:pt>
                <c:pt idx="4362">
                  <c:v>2019.3484000000001</c:v>
                </c:pt>
                <c:pt idx="4363">
                  <c:v>2019.3511000000001</c:v>
                </c:pt>
                <c:pt idx="4364">
                  <c:v>2019.3539000000001</c:v>
                </c:pt>
                <c:pt idx="4365">
                  <c:v>2019.3566000000001</c:v>
                </c:pt>
              </c:numCache>
            </c:numRef>
          </c:xVal>
          <c:yVal>
            <c:numRef>
              <c:f>KAGA!$D$7:$D$4372</c:f>
              <c:numCache>
                <c:formatCode>General</c:formatCode>
                <c:ptCount val="4366"/>
                <c:pt idx="0">
                  <c:v>773.26900000000001</c:v>
                </c:pt>
                <c:pt idx="1">
                  <c:v>771.21400000000006</c:v>
                </c:pt>
                <c:pt idx="2">
                  <c:v>764.11599999999999</c:v>
                </c:pt>
                <c:pt idx="3">
                  <c:v>769.32199999999966</c:v>
                </c:pt>
                <c:pt idx="4">
                  <c:v>769.11099999999999</c:v>
                </c:pt>
                <c:pt idx="5">
                  <c:v>775.64599999999996</c:v>
                </c:pt>
                <c:pt idx="6">
                  <c:v>772.67100000000005</c:v>
                </c:pt>
                <c:pt idx="7">
                  <c:v>769.70500000000004</c:v>
                </c:pt>
                <c:pt idx="8">
                  <c:v>771.35799999999927</c:v>
                </c:pt>
                <c:pt idx="9">
                  <c:v>772.702</c:v>
                </c:pt>
                <c:pt idx="10">
                  <c:v>768.96699999999964</c:v>
                </c:pt>
                <c:pt idx="11">
                  <c:v>769.572</c:v>
                </c:pt>
                <c:pt idx="12">
                  <c:v>772.25400000000002</c:v>
                </c:pt>
                <c:pt idx="13">
                  <c:v>771.88800000000003</c:v>
                </c:pt>
                <c:pt idx="14">
                  <c:v>773.86999999999955</c:v>
                </c:pt>
                <c:pt idx="15">
                  <c:v>769.24800000000005</c:v>
                </c:pt>
                <c:pt idx="16">
                  <c:v>761.0630000000001</c:v>
                </c:pt>
                <c:pt idx="17">
                  <c:v>768.12199999999996</c:v>
                </c:pt>
                <c:pt idx="18">
                  <c:v>775.36699999999962</c:v>
                </c:pt>
                <c:pt idx="19">
                  <c:v>776.3349999999997</c:v>
                </c:pt>
                <c:pt idx="20">
                  <c:v>775.07100000000003</c:v>
                </c:pt>
                <c:pt idx="21">
                  <c:v>758.18300000000045</c:v>
                </c:pt>
                <c:pt idx="22">
                  <c:v>765.58500000000004</c:v>
                </c:pt>
                <c:pt idx="23">
                  <c:v>774.89600000000007</c:v>
                </c:pt>
                <c:pt idx="24">
                  <c:v>763.21799999999996</c:v>
                </c:pt>
                <c:pt idx="25">
                  <c:v>764.97300000000007</c:v>
                </c:pt>
                <c:pt idx="26">
                  <c:v>769.99</c:v>
                </c:pt>
                <c:pt idx="27">
                  <c:v>771.09300000000007</c:v>
                </c:pt>
                <c:pt idx="28">
                  <c:v>766.72400000000005</c:v>
                </c:pt>
                <c:pt idx="29">
                  <c:v>775.73199999999997</c:v>
                </c:pt>
                <c:pt idx="30">
                  <c:v>779.91199999999969</c:v>
                </c:pt>
                <c:pt idx="31">
                  <c:v>764.34999999999968</c:v>
                </c:pt>
                <c:pt idx="32">
                  <c:v>767.74099999999999</c:v>
                </c:pt>
                <c:pt idx="33">
                  <c:v>773.11</c:v>
                </c:pt>
                <c:pt idx="34">
                  <c:v>777.49599999999998</c:v>
                </c:pt>
                <c:pt idx="35">
                  <c:v>774.05699999999968</c:v>
                </c:pt>
                <c:pt idx="36">
                  <c:v>761.07400000000007</c:v>
                </c:pt>
                <c:pt idx="37">
                  <c:v>762.2600000000001</c:v>
                </c:pt>
                <c:pt idx="38">
                  <c:v>755.42699999999957</c:v>
                </c:pt>
                <c:pt idx="39">
                  <c:v>767.92400000000009</c:v>
                </c:pt>
                <c:pt idx="40">
                  <c:v>768.78100000000006</c:v>
                </c:pt>
                <c:pt idx="41">
                  <c:v>775.67600000000004</c:v>
                </c:pt>
                <c:pt idx="42">
                  <c:v>768.44900000000007</c:v>
                </c:pt>
                <c:pt idx="43">
                  <c:v>774.2170000000001</c:v>
                </c:pt>
                <c:pt idx="44">
                  <c:v>778.13800000000003</c:v>
                </c:pt>
                <c:pt idx="45">
                  <c:v>775.86499999999967</c:v>
                </c:pt>
                <c:pt idx="46">
                  <c:v>770.07500000000005</c:v>
                </c:pt>
                <c:pt idx="47">
                  <c:v>767.93699999999967</c:v>
                </c:pt>
                <c:pt idx="48">
                  <c:v>764.197</c:v>
                </c:pt>
                <c:pt idx="49">
                  <c:v>772.80000000000007</c:v>
                </c:pt>
                <c:pt idx="50">
                  <c:v>779.06099999999969</c:v>
                </c:pt>
                <c:pt idx="51">
                  <c:v>771.601</c:v>
                </c:pt>
                <c:pt idx="52">
                  <c:v>781.90099999999961</c:v>
                </c:pt>
                <c:pt idx="53">
                  <c:v>783.11200000000008</c:v>
                </c:pt>
                <c:pt idx="54">
                  <c:v>776.37400000000002</c:v>
                </c:pt>
                <c:pt idx="55">
                  <c:v>781.51699999999971</c:v>
                </c:pt>
                <c:pt idx="56">
                  <c:v>794.98800000000006</c:v>
                </c:pt>
                <c:pt idx="57">
                  <c:v>783.28300000000002</c:v>
                </c:pt>
                <c:pt idx="58">
                  <c:v>783.62</c:v>
                </c:pt>
                <c:pt idx="59">
                  <c:v>783.84299999999939</c:v>
                </c:pt>
                <c:pt idx="60">
                  <c:v>774.08100000000002</c:v>
                </c:pt>
                <c:pt idx="61">
                  <c:v>782.28700000000003</c:v>
                </c:pt>
                <c:pt idx="62">
                  <c:v>778.255</c:v>
                </c:pt>
                <c:pt idx="63">
                  <c:v>773.24700000000007</c:v>
                </c:pt>
                <c:pt idx="64">
                  <c:v>776.31999999999971</c:v>
                </c:pt>
                <c:pt idx="65">
                  <c:v>779.399</c:v>
                </c:pt>
                <c:pt idx="66">
                  <c:v>770.63300000000004</c:v>
                </c:pt>
                <c:pt idx="67">
                  <c:v>777.01600000000008</c:v>
                </c:pt>
                <c:pt idx="68">
                  <c:v>772.47799999999961</c:v>
                </c:pt>
                <c:pt idx="69">
                  <c:v>776.19200000000001</c:v>
                </c:pt>
                <c:pt idx="70">
                  <c:v>772.33300000000008</c:v>
                </c:pt>
                <c:pt idx="71">
                  <c:v>781.22800000000007</c:v>
                </c:pt>
                <c:pt idx="72">
                  <c:v>776.18100000000004</c:v>
                </c:pt>
                <c:pt idx="73">
                  <c:v>780.23400000000004</c:v>
                </c:pt>
                <c:pt idx="74">
                  <c:v>774.50400000000002</c:v>
                </c:pt>
                <c:pt idx="75">
                  <c:v>777.8850000000001</c:v>
                </c:pt>
                <c:pt idx="76">
                  <c:v>775.47299999999996</c:v>
                </c:pt>
                <c:pt idx="77">
                  <c:v>775.423</c:v>
                </c:pt>
                <c:pt idx="78">
                  <c:v>777.10599999999999</c:v>
                </c:pt>
                <c:pt idx="79">
                  <c:v>778.94699999999955</c:v>
                </c:pt>
                <c:pt idx="80">
                  <c:v>781.149</c:v>
                </c:pt>
                <c:pt idx="81">
                  <c:v>786.68200000000002</c:v>
                </c:pt>
                <c:pt idx="82">
                  <c:v>795.55399999999997</c:v>
                </c:pt>
                <c:pt idx="83">
                  <c:v>787.46199999999965</c:v>
                </c:pt>
                <c:pt idx="84">
                  <c:v>782.94699999999966</c:v>
                </c:pt>
                <c:pt idx="85">
                  <c:v>780.04399999999998</c:v>
                </c:pt>
                <c:pt idx="86">
                  <c:v>780.12199999999996</c:v>
                </c:pt>
                <c:pt idx="87">
                  <c:v>784.88199999999961</c:v>
                </c:pt>
                <c:pt idx="88">
                  <c:v>782.03899999999999</c:v>
                </c:pt>
                <c:pt idx="89">
                  <c:v>776.78599999999994</c:v>
                </c:pt>
                <c:pt idx="90">
                  <c:v>777.11400000000003</c:v>
                </c:pt>
                <c:pt idx="91">
                  <c:v>778.14499999999998</c:v>
                </c:pt>
                <c:pt idx="92">
                  <c:v>775.07299999999998</c:v>
                </c:pt>
                <c:pt idx="93">
                  <c:v>778.44699999999966</c:v>
                </c:pt>
                <c:pt idx="94">
                  <c:v>787.68400000000008</c:v>
                </c:pt>
                <c:pt idx="95">
                  <c:v>785.74</c:v>
                </c:pt>
                <c:pt idx="96">
                  <c:v>784.90800000000002</c:v>
                </c:pt>
                <c:pt idx="97">
                  <c:v>794.71199999999999</c:v>
                </c:pt>
                <c:pt idx="98">
                  <c:v>785.173</c:v>
                </c:pt>
                <c:pt idx="99">
                  <c:v>794.81299999999965</c:v>
                </c:pt>
                <c:pt idx="100">
                  <c:v>787.18</c:v>
                </c:pt>
                <c:pt idx="101">
                  <c:v>786.82699999999966</c:v>
                </c:pt>
                <c:pt idx="102">
                  <c:v>782.0509999999997</c:v>
                </c:pt>
                <c:pt idx="103">
                  <c:v>783.91699999999969</c:v>
                </c:pt>
                <c:pt idx="104">
                  <c:v>782.91800000000001</c:v>
                </c:pt>
                <c:pt idx="105">
                  <c:v>787.85899999999958</c:v>
                </c:pt>
                <c:pt idx="106">
                  <c:v>785.74600000000009</c:v>
                </c:pt>
                <c:pt idx="107">
                  <c:v>781.81799999999964</c:v>
                </c:pt>
                <c:pt idx="108">
                  <c:v>779.6419999999996</c:v>
                </c:pt>
                <c:pt idx="109">
                  <c:v>777.93900000000008</c:v>
                </c:pt>
                <c:pt idx="110">
                  <c:v>780.99599999999998</c:v>
                </c:pt>
                <c:pt idx="111">
                  <c:v>784.577</c:v>
                </c:pt>
                <c:pt idx="112">
                  <c:v>785.42999999999972</c:v>
                </c:pt>
                <c:pt idx="113">
                  <c:v>783.58500000000004</c:v>
                </c:pt>
                <c:pt idx="114">
                  <c:v>784.32699999999966</c:v>
                </c:pt>
                <c:pt idx="115">
                  <c:v>782.48400000000004</c:v>
                </c:pt>
                <c:pt idx="116">
                  <c:v>787.21300000000008</c:v>
                </c:pt>
                <c:pt idx="117">
                  <c:v>780.99099999999999</c:v>
                </c:pt>
                <c:pt idx="118">
                  <c:v>788.18700000000001</c:v>
                </c:pt>
                <c:pt idx="119">
                  <c:v>789.99099999999999</c:v>
                </c:pt>
                <c:pt idx="120">
                  <c:v>787.625</c:v>
                </c:pt>
                <c:pt idx="121">
                  <c:v>782.43999999999971</c:v>
                </c:pt>
                <c:pt idx="122">
                  <c:v>784.93500000000006</c:v>
                </c:pt>
                <c:pt idx="123">
                  <c:v>785.70300000000043</c:v>
                </c:pt>
                <c:pt idx="124">
                  <c:v>791.76</c:v>
                </c:pt>
                <c:pt idx="125">
                  <c:v>789.61599999999999</c:v>
                </c:pt>
                <c:pt idx="126">
                  <c:v>791.68600000000004</c:v>
                </c:pt>
                <c:pt idx="127">
                  <c:v>783.78899999999999</c:v>
                </c:pt>
                <c:pt idx="128">
                  <c:v>783.10500000000002</c:v>
                </c:pt>
                <c:pt idx="129">
                  <c:v>777.49900000000002</c:v>
                </c:pt>
                <c:pt idx="130">
                  <c:v>780.40499999999997</c:v>
                </c:pt>
                <c:pt idx="131">
                  <c:v>774.71600000000001</c:v>
                </c:pt>
                <c:pt idx="132">
                  <c:v>783.39099999999996</c:v>
                </c:pt>
                <c:pt idx="133">
                  <c:v>784.62099999999998</c:v>
                </c:pt>
                <c:pt idx="134">
                  <c:v>791.3539999999997</c:v>
                </c:pt>
                <c:pt idx="135">
                  <c:v>784.35099999999966</c:v>
                </c:pt>
                <c:pt idx="136">
                  <c:v>780.10299999999961</c:v>
                </c:pt>
                <c:pt idx="137">
                  <c:v>779.33799999999951</c:v>
                </c:pt>
                <c:pt idx="138">
                  <c:v>785.87099999999998</c:v>
                </c:pt>
                <c:pt idx="139">
                  <c:v>789.53800000000001</c:v>
                </c:pt>
                <c:pt idx="140">
                  <c:v>790.76800000000003</c:v>
                </c:pt>
                <c:pt idx="141">
                  <c:v>784.78899999999999</c:v>
                </c:pt>
                <c:pt idx="142">
                  <c:v>787.96299999999951</c:v>
                </c:pt>
                <c:pt idx="143">
                  <c:v>792.38600000000008</c:v>
                </c:pt>
                <c:pt idx="144">
                  <c:v>790.11500000000001</c:v>
                </c:pt>
                <c:pt idx="145">
                  <c:v>792.24199999999996</c:v>
                </c:pt>
                <c:pt idx="146">
                  <c:v>784.45399999999961</c:v>
                </c:pt>
                <c:pt idx="147">
                  <c:v>770.74699999999996</c:v>
                </c:pt>
                <c:pt idx="148">
                  <c:v>777.01499999999999</c:v>
                </c:pt>
                <c:pt idx="149">
                  <c:v>785.4879999999996</c:v>
                </c:pt>
                <c:pt idx="150">
                  <c:v>780.70899999999995</c:v>
                </c:pt>
                <c:pt idx="151">
                  <c:v>780.48599999999999</c:v>
                </c:pt>
                <c:pt idx="152">
                  <c:v>788.56599999999969</c:v>
                </c:pt>
                <c:pt idx="153">
                  <c:v>789.97400000000005</c:v>
                </c:pt>
                <c:pt idx="154">
                  <c:v>791.48700000000008</c:v>
                </c:pt>
                <c:pt idx="155">
                  <c:v>796.04</c:v>
                </c:pt>
                <c:pt idx="156">
                  <c:v>793.66899999999998</c:v>
                </c:pt>
                <c:pt idx="157">
                  <c:v>793.62200000000007</c:v>
                </c:pt>
                <c:pt idx="158">
                  <c:v>803.24700000000007</c:v>
                </c:pt>
                <c:pt idx="159">
                  <c:v>783.75</c:v>
                </c:pt>
                <c:pt idx="160">
                  <c:v>793.01</c:v>
                </c:pt>
                <c:pt idx="161">
                  <c:v>807.55399999999997</c:v>
                </c:pt>
                <c:pt idx="162">
                  <c:v>798.01299999999958</c:v>
                </c:pt>
                <c:pt idx="163">
                  <c:v>790.30599999999959</c:v>
                </c:pt>
                <c:pt idx="164">
                  <c:v>791.14300000000003</c:v>
                </c:pt>
                <c:pt idx="165">
                  <c:v>790.33999999999969</c:v>
                </c:pt>
                <c:pt idx="166">
                  <c:v>788.87700000000007</c:v>
                </c:pt>
                <c:pt idx="167">
                  <c:v>791.72799999999961</c:v>
                </c:pt>
                <c:pt idx="168">
                  <c:v>791.553</c:v>
                </c:pt>
                <c:pt idx="169">
                  <c:v>787.77099999999996</c:v>
                </c:pt>
                <c:pt idx="170">
                  <c:v>785.94799999999964</c:v>
                </c:pt>
                <c:pt idx="171">
                  <c:v>789.97900000000004</c:v>
                </c:pt>
                <c:pt idx="172">
                  <c:v>789.69199999999989</c:v>
                </c:pt>
                <c:pt idx="173">
                  <c:v>792.76300000000003</c:v>
                </c:pt>
                <c:pt idx="174">
                  <c:v>790.90499999999997</c:v>
                </c:pt>
                <c:pt idx="175">
                  <c:v>792.09</c:v>
                </c:pt>
                <c:pt idx="176">
                  <c:v>793.56199999999967</c:v>
                </c:pt>
                <c:pt idx="177">
                  <c:v>790.678</c:v>
                </c:pt>
                <c:pt idx="178">
                  <c:v>790.00700000000006</c:v>
                </c:pt>
                <c:pt idx="179">
                  <c:v>791.48099999999999</c:v>
                </c:pt>
                <c:pt idx="180">
                  <c:v>794.91500000000008</c:v>
                </c:pt>
                <c:pt idx="181">
                  <c:v>811.20400000000006</c:v>
                </c:pt>
                <c:pt idx="182">
                  <c:v>808.52599999999961</c:v>
                </c:pt>
                <c:pt idx="183">
                  <c:v>810.31899999999996</c:v>
                </c:pt>
                <c:pt idx="184">
                  <c:v>809.0269999999997</c:v>
                </c:pt>
                <c:pt idx="185">
                  <c:v>816.26200000000006</c:v>
                </c:pt>
                <c:pt idx="186">
                  <c:v>822.61199999999997</c:v>
                </c:pt>
                <c:pt idx="187">
                  <c:v>821.995</c:v>
                </c:pt>
                <c:pt idx="188">
                  <c:v>811.27700000000004</c:v>
                </c:pt>
                <c:pt idx="189">
                  <c:v>816.53899999999999</c:v>
                </c:pt>
                <c:pt idx="190">
                  <c:v>808.17200000000003</c:v>
                </c:pt>
                <c:pt idx="191">
                  <c:v>809.6609999999996</c:v>
                </c:pt>
                <c:pt idx="192">
                  <c:v>806.79500000000007</c:v>
                </c:pt>
                <c:pt idx="193">
                  <c:v>805.34899999999959</c:v>
                </c:pt>
                <c:pt idx="194">
                  <c:v>808.71400000000006</c:v>
                </c:pt>
                <c:pt idx="195">
                  <c:v>792.21500000000003</c:v>
                </c:pt>
                <c:pt idx="196">
                  <c:v>806.74599999999998</c:v>
                </c:pt>
                <c:pt idx="197">
                  <c:v>806.48099999999999</c:v>
                </c:pt>
                <c:pt idx="198">
                  <c:v>809.37700000000007</c:v>
                </c:pt>
                <c:pt idx="199">
                  <c:v>814.58900000000006</c:v>
                </c:pt>
                <c:pt idx="200">
                  <c:v>814.51</c:v>
                </c:pt>
                <c:pt idx="201">
                  <c:v>812.16100000000006</c:v>
                </c:pt>
                <c:pt idx="202">
                  <c:v>816.63900000000001</c:v>
                </c:pt>
                <c:pt idx="203">
                  <c:v>818.19500000000005</c:v>
                </c:pt>
                <c:pt idx="204">
                  <c:v>812.755</c:v>
                </c:pt>
                <c:pt idx="205">
                  <c:v>807.46099999999967</c:v>
                </c:pt>
                <c:pt idx="206">
                  <c:v>806.35299999999927</c:v>
                </c:pt>
                <c:pt idx="207">
                  <c:v>811.33099999999968</c:v>
                </c:pt>
                <c:pt idx="208">
                  <c:v>812.98900000000003</c:v>
                </c:pt>
                <c:pt idx="209">
                  <c:v>805.3349999999997</c:v>
                </c:pt>
                <c:pt idx="210">
                  <c:v>809.495</c:v>
                </c:pt>
                <c:pt idx="211">
                  <c:v>806.46599999999967</c:v>
                </c:pt>
                <c:pt idx="212">
                  <c:v>811.83799999999951</c:v>
                </c:pt>
                <c:pt idx="213">
                  <c:v>820.654</c:v>
                </c:pt>
                <c:pt idx="214">
                  <c:v>809.41199999999969</c:v>
                </c:pt>
                <c:pt idx="215">
                  <c:v>807.32199999999966</c:v>
                </c:pt>
                <c:pt idx="216">
                  <c:v>805.9069999999997</c:v>
                </c:pt>
                <c:pt idx="217">
                  <c:v>812.94699999999966</c:v>
                </c:pt>
                <c:pt idx="218">
                  <c:v>815.096</c:v>
                </c:pt>
                <c:pt idx="219">
                  <c:v>812.154</c:v>
                </c:pt>
                <c:pt idx="220">
                  <c:v>812.548</c:v>
                </c:pt>
                <c:pt idx="221">
                  <c:v>814.39</c:v>
                </c:pt>
                <c:pt idx="222">
                  <c:v>814.73099999999999</c:v>
                </c:pt>
                <c:pt idx="223">
                  <c:v>807.21400000000006</c:v>
                </c:pt>
                <c:pt idx="224">
                  <c:v>804.3299999999997</c:v>
                </c:pt>
                <c:pt idx="225">
                  <c:v>808.9349999999996</c:v>
                </c:pt>
                <c:pt idx="226">
                  <c:v>808.20699999999999</c:v>
                </c:pt>
                <c:pt idx="227">
                  <c:v>811.20899999999995</c:v>
                </c:pt>
                <c:pt idx="228">
                  <c:v>808.29899999999998</c:v>
                </c:pt>
                <c:pt idx="229">
                  <c:v>810.80699999999968</c:v>
                </c:pt>
                <c:pt idx="230">
                  <c:v>813.6640000000001</c:v>
                </c:pt>
                <c:pt idx="231">
                  <c:v>808.19100000000003</c:v>
                </c:pt>
                <c:pt idx="232">
                  <c:v>811.21</c:v>
                </c:pt>
                <c:pt idx="233">
                  <c:v>808.70699999999999</c:v>
                </c:pt>
                <c:pt idx="234">
                  <c:v>814.8299999999997</c:v>
                </c:pt>
                <c:pt idx="235">
                  <c:v>812.03800000000001</c:v>
                </c:pt>
                <c:pt idx="236">
                  <c:v>815.68899999999996</c:v>
                </c:pt>
                <c:pt idx="237">
                  <c:v>812.52300000000002</c:v>
                </c:pt>
                <c:pt idx="238">
                  <c:v>814.33900000000006</c:v>
                </c:pt>
                <c:pt idx="239">
                  <c:v>817.86899999999957</c:v>
                </c:pt>
                <c:pt idx="240">
                  <c:v>817.60699999999997</c:v>
                </c:pt>
                <c:pt idx="241">
                  <c:v>815.97</c:v>
                </c:pt>
                <c:pt idx="242">
                  <c:v>819.27300000000002</c:v>
                </c:pt>
                <c:pt idx="243">
                  <c:v>811.19899999999996</c:v>
                </c:pt>
                <c:pt idx="244">
                  <c:v>816.23099999999999</c:v>
                </c:pt>
                <c:pt idx="245">
                  <c:v>816.66300000000001</c:v>
                </c:pt>
                <c:pt idx="246">
                  <c:v>819.87299999999959</c:v>
                </c:pt>
                <c:pt idx="247">
                  <c:v>812.702</c:v>
                </c:pt>
                <c:pt idx="248">
                  <c:v>815.22300000000007</c:v>
                </c:pt>
                <c:pt idx="249">
                  <c:v>817.16</c:v>
                </c:pt>
                <c:pt idx="250">
                  <c:v>814.22199999999998</c:v>
                </c:pt>
                <c:pt idx="251">
                  <c:v>812.21500000000003</c:v>
                </c:pt>
                <c:pt idx="252">
                  <c:v>812.54699999999968</c:v>
                </c:pt>
                <c:pt idx="253">
                  <c:v>814.96099999999967</c:v>
                </c:pt>
                <c:pt idx="254">
                  <c:v>816.16199999999969</c:v>
                </c:pt>
                <c:pt idx="255">
                  <c:v>808.69500000000005</c:v>
                </c:pt>
                <c:pt idx="256">
                  <c:v>809.64</c:v>
                </c:pt>
                <c:pt idx="257">
                  <c:v>807.73300000000006</c:v>
                </c:pt>
                <c:pt idx="258">
                  <c:v>811.06199999999956</c:v>
                </c:pt>
                <c:pt idx="259">
                  <c:v>810.61400000000003</c:v>
                </c:pt>
                <c:pt idx="260">
                  <c:v>816.64300000000003</c:v>
                </c:pt>
                <c:pt idx="261">
                  <c:v>813.61500000000001</c:v>
                </c:pt>
                <c:pt idx="262">
                  <c:v>810.976</c:v>
                </c:pt>
                <c:pt idx="263">
                  <c:v>808.05000000000007</c:v>
                </c:pt>
                <c:pt idx="264">
                  <c:v>809.52100000000007</c:v>
                </c:pt>
                <c:pt idx="265">
                  <c:v>809.48099999999999</c:v>
                </c:pt>
                <c:pt idx="266">
                  <c:v>812.64099999999996</c:v>
                </c:pt>
                <c:pt idx="267">
                  <c:v>810.58500000000004</c:v>
                </c:pt>
                <c:pt idx="268">
                  <c:v>806.63200000000006</c:v>
                </c:pt>
                <c:pt idx="269">
                  <c:v>809.55799999999965</c:v>
                </c:pt>
                <c:pt idx="270">
                  <c:v>804.5</c:v>
                </c:pt>
                <c:pt idx="271">
                  <c:v>812.21600000000001</c:v>
                </c:pt>
                <c:pt idx="272">
                  <c:v>810.428</c:v>
                </c:pt>
                <c:pt idx="273">
                  <c:v>810.66599999999971</c:v>
                </c:pt>
                <c:pt idx="274">
                  <c:v>812.774</c:v>
                </c:pt>
                <c:pt idx="275">
                  <c:v>819.21900000000005</c:v>
                </c:pt>
                <c:pt idx="276">
                  <c:v>811.01100000000008</c:v>
                </c:pt>
                <c:pt idx="277">
                  <c:v>811.56599999999969</c:v>
                </c:pt>
                <c:pt idx="278">
                  <c:v>810.58199999999999</c:v>
                </c:pt>
                <c:pt idx="279">
                  <c:v>812.85699999999974</c:v>
                </c:pt>
                <c:pt idx="280">
                  <c:v>820.41800000000001</c:v>
                </c:pt>
                <c:pt idx="281">
                  <c:v>821.98500000000001</c:v>
                </c:pt>
                <c:pt idx="282">
                  <c:v>818.154</c:v>
                </c:pt>
                <c:pt idx="283">
                  <c:v>825.55900000000008</c:v>
                </c:pt>
                <c:pt idx="284">
                  <c:v>840.41899999999998</c:v>
                </c:pt>
                <c:pt idx="285">
                  <c:v>819.43399999999997</c:v>
                </c:pt>
                <c:pt idx="286">
                  <c:v>811.32400000000007</c:v>
                </c:pt>
                <c:pt idx="287">
                  <c:v>824.69200000000001</c:v>
                </c:pt>
                <c:pt idx="288">
                  <c:v>825.89599999999996</c:v>
                </c:pt>
                <c:pt idx="289">
                  <c:v>814.29600000000005</c:v>
                </c:pt>
                <c:pt idx="290">
                  <c:v>815.88</c:v>
                </c:pt>
                <c:pt idx="291">
                  <c:v>819.38299999999958</c:v>
                </c:pt>
                <c:pt idx="292">
                  <c:v>825.8950000000001</c:v>
                </c:pt>
                <c:pt idx="293">
                  <c:v>812.93699999999967</c:v>
                </c:pt>
                <c:pt idx="294">
                  <c:v>816.34499999999969</c:v>
                </c:pt>
                <c:pt idx="295">
                  <c:v>813.51200000000006</c:v>
                </c:pt>
                <c:pt idx="296">
                  <c:v>818.47500000000002</c:v>
                </c:pt>
                <c:pt idx="297">
                  <c:v>809.58100000000002</c:v>
                </c:pt>
                <c:pt idx="298">
                  <c:v>813.32199999999966</c:v>
                </c:pt>
                <c:pt idx="299">
                  <c:v>822.60400000000004</c:v>
                </c:pt>
                <c:pt idx="300">
                  <c:v>822.51799999999957</c:v>
                </c:pt>
                <c:pt idx="301">
                  <c:v>818.798</c:v>
                </c:pt>
                <c:pt idx="302">
                  <c:v>814.61599999999999</c:v>
                </c:pt>
                <c:pt idx="303">
                  <c:v>813.77200000000005</c:v>
                </c:pt>
                <c:pt idx="304">
                  <c:v>810.89800000000002</c:v>
                </c:pt>
                <c:pt idx="305">
                  <c:v>813.40599999999961</c:v>
                </c:pt>
                <c:pt idx="306">
                  <c:v>818.71600000000001</c:v>
                </c:pt>
                <c:pt idx="307">
                  <c:v>826.28900000000044</c:v>
                </c:pt>
                <c:pt idx="308">
                  <c:v>824.596</c:v>
                </c:pt>
                <c:pt idx="309">
                  <c:v>815.54899999999998</c:v>
                </c:pt>
                <c:pt idx="310">
                  <c:v>825.93000000000006</c:v>
                </c:pt>
                <c:pt idx="311">
                  <c:v>817.66800000000001</c:v>
                </c:pt>
                <c:pt idx="312">
                  <c:v>812.72</c:v>
                </c:pt>
                <c:pt idx="313">
                  <c:v>815.45999999999958</c:v>
                </c:pt>
                <c:pt idx="314">
                  <c:v>811.96400000000006</c:v>
                </c:pt>
                <c:pt idx="315">
                  <c:v>825.12900000000002</c:v>
                </c:pt>
                <c:pt idx="316">
                  <c:v>816.44299999999964</c:v>
                </c:pt>
                <c:pt idx="317">
                  <c:v>821.34099999999967</c:v>
                </c:pt>
                <c:pt idx="318">
                  <c:v>818.29300000000001</c:v>
                </c:pt>
                <c:pt idx="319">
                  <c:v>817.44699999999966</c:v>
                </c:pt>
                <c:pt idx="320">
                  <c:v>815.97299999999996</c:v>
                </c:pt>
                <c:pt idx="321">
                  <c:v>816.27800000000002</c:v>
                </c:pt>
                <c:pt idx="322">
                  <c:v>820.76900000000001</c:v>
                </c:pt>
                <c:pt idx="323">
                  <c:v>820.10900000000004</c:v>
                </c:pt>
                <c:pt idx="324">
                  <c:v>813.35199999999952</c:v>
                </c:pt>
                <c:pt idx="325">
                  <c:v>806.42199999999968</c:v>
                </c:pt>
                <c:pt idx="326">
                  <c:v>811.32599999999968</c:v>
                </c:pt>
                <c:pt idx="327">
                  <c:v>811.94699999999966</c:v>
                </c:pt>
                <c:pt idx="328">
                  <c:v>809.54300000000001</c:v>
                </c:pt>
                <c:pt idx="329">
                  <c:v>807.95599999999968</c:v>
                </c:pt>
                <c:pt idx="330">
                  <c:v>812.34999999999968</c:v>
                </c:pt>
                <c:pt idx="331">
                  <c:v>818.23400000000004</c:v>
                </c:pt>
                <c:pt idx="332">
                  <c:v>818.19500000000005</c:v>
                </c:pt>
                <c:pt idx="333">
                  <c:v>821.29300000000001</c:v>
                </c:pt>
                <c:pt idx="334">
                  <c:v>818.57400000000007</c:v>
                </c:pt>
                <c:pt idx="335">
                  <c:v>813.83499999999958</c:v>
                </c:pt>
                <c:pt idx="336">
                  <c:v>817.505</c:v>
                </c:pt>
                <c:pt idx="337">
                  <c:v>819.13</c:v>
                </c:pt>
                <c:pt idx="338">
                  <c:v>815.07500000000005</c:v>
                </c:pt>
                <c:pt idx="339">
                  <c:v>817.56699999999967</c:v>
                </c:pt>
                <c:pt idx="340">
                  <c:v>818.35899999999958</c:v>
                </c:pt>
                <c:pt idx="341">
                  <c:v>813.84899999999971</c:v>
                </c:pt>
                <c:pt idx="342">
                  <c:v>811.21</c:v>
                </c:pt>
                <c:pt idx="343">
                  <c:v>817.55699999999968</c:v>
                </c:pt>
                <c:pt idx="344">
                  <c:v>819.55399999999997</c:v>
                </c:pt>
                <c:pt idx="345">
                  <c:v>818.048</c:v>
                </c:pt>
                <c:pt idx="346">
                  <c:v>819.96599999999967</c:v>
                </c:pt>
                <c:pt idx="347">
                  <c:v>834.32799999999952</c:v>
                </c:pt>
                <c:pt idx="348">
                  <c:v>836.94999999999959</c:v>
                </c:pt>
                <c:pt idx="349">
                  <c:v>826.49199999999996</c:v>
                </c:pt>
                <c:pt idx="350">
                  <c:v>819.48900000000003</c:v>
                </c:pt>
                <c:pt idx="351">
                  <c:v>818.56199999999967</c:v>
                </c:pt>
                <c:pt idx="352">
                  <c:v>815.92699999999957</c:v>
                </c:pt>
                <c:pt idx="353">
                  <c:v>809.0699999999996</c:v>
                </c:pt>
                <c:pt idx="354">
                  <c:v>806.10300000000007</c:v>
                </c:pt>
                <c:pt idx="355">
                  <c:v>801.04299999999955</c:v>
                </c:pt>
                <c:pt idx="356">
                  <c:v>803.98900000000003</c:v>
                </c:pt>
                <c:pt idx="357">
                  <c:v>814.24900000000002</c:v>
                </c:pt>
                <c:pt idx="358">
                  <c:v>822.21900000000005</c:v>
                </c:pt>
                <c:pt idx="359">
                  <c:v>827.05899999999997</c:v>
                </c:pt>
                <c:pt idx="360">
                  <c:v>825.35999999999967</c:v>
                </c:pt>
                <c:pt idx="361">
                  <c:v>820.35999999999967</c:v>
                </c:pt>
                <c:pt idx="362">
                  <c:v>814.78800000000001</c:v>
                </c:pt>
                <c:pt idx="363">
                  <c:v>816.42999999999972</c:v>
                </c:pt>
                <c:pt idx="364">
                  <c:v>806.81599999999969</c:v>
                </c:pt>
                <c:pt idx="365">
                  <c:v>806.82699999999966</c:v>
                </c:pt>
                <c:pt idx="366">
                  <c:v>806.92199999999968</c:v>
                </c:pt>
                <c:pt idx="367">
                  <c:v>805.6659999999996</c:v>
                </c:pt>
                <c:pt idx="368">
                  <c:v>810.53299999999956</c:v>
                </c:pt>
                <c:pt idx="369">
                  <c:v>805.87600000000009</c:v>
                </c:pt>
                <c:pt idx="370">
                  <c:v>813.64499999999998</c:v>
                </c:pt>
                <c:pt idx="371">
                  <c:v>822.52199999999959</c:v>
                </c:pt>
                <c:pt idx="372">
                  <c:v>817.50400000000002</c:v>
                </c:pt>
                <c:pt idx="373">
                  <c:v>812.06199999999956</c:v>
                </c:pt>
                <c:pt idx="374">
                  <c:v>823.38100000000009</c:v>
                </c:pt>
                <c:pt idx="375">
                  <c:v>825.04899999999998</c:v>
                </c:pt>
                <c:pt idx="376">
                  <c:v>822.28300000000002</c:v>
                </c:pt>
                <c:pt idx="377">
                  <c:v>821.08500000000004</c:v>
                </c:pt>
                <c:pt idx="378">
                  <c:v>821.17399999999998</c:v>
                </c:pt>
                <c:pt idx="379">
                  <c:v>818.96599999999967</c:v>
                </c:pt>
                <c:pt idx="380">
                  <c:v>816.4309999999997</c:v>
                </c:pt>
                <c:pt idx="381">
                  <c:v>810.81599999999969</c:v>
                </c:pt>
                <c:pt idx="382">
                  <c:v>810.97300000000007</c:v>
                </c:pt>
                <c:pt idx="383">
                  <c:v>817.94699999999966</c:v>
                </c:pt>
                <c:pt idx="384">
                  <c:v>817.73900000000003</c:v>
                </c:pt>
                <c:pt idx="385">
                  <c:v>815.10599999999999</c:v>
                </c:pt>
                <c:pt idx="386">
                  <c:v>816.48400000000004</c:v>
                </c:pt>
                <c:pt idx="387">
                  <c:v>817.29399999999998</c:v>
                </c:pt>
                <c:pt idx="388">
                  <c:v>818.0920000000001</c:v>
                </c:pt>
                <c:pt idx="389">
                  <c:v>813.0699999999996</c:v>
                </c:pt>
                <c:pt idx="390">
                  <c:v>815.70600000000002</c:v>
                </c:pt>
                <c:pt idx="391">
                  <c:v>822.1659999999996</c:v>
                </c:pt>
                <c:pt idx="392">
                  <c:v>828.60699999999997</c:v>
                </c:pt>
                <c:pt idx="393">
                  <c:v>818.30400000000009</c:v>
                </c:pt>
                <c:pt idx="394">
                  <c:v>816.36599999999964</c:v>
                </c:pt>
                <c:pt idx="395">
                  <c:v>815.51799999999957</c:v>
                </c:pt>
                <c:pt idx="396">
                  <c:v>819.255</c:v>
                </c:pt>
                <c:pt idx="397">
                  <c:v>825.45199999999966</c:v>
                </c:pt>
                <c:pt idx="398">
                  <c:v>826.91000000000008</c:v>
                </c:pt>
                <c:pt idx="399">
                  <c:v>822.88099999999997</c:v>
                </c:pt>
                <c:pt idx="400">
                  <c:v>829.05199999999968</c:v>
                </c:pt>
                <c:pt idx="401">
                  <c:v>817.28800000000001</c:v>
                </c:pt>
                <c:pt idx="402">
                  <c:v>823.37</c:v>
                </c:pt>
                <c:pt idx="403">
                  <c:v>825.59500000000003</c:v>
                </c:pt>
                <c:pt idx="404">
                  <c:v>830.57800000000043</c:v>
                </c:pt>
                <c:pt idx="405">
                  <c:v>821.31599999999969</c:v>
                </c:pt>
                <c:pt idx="406">
                  <c:v>818.77499999999998</c:v>
                </c:pt>
                <c:pt idx="407">
                  <c:v>822.05799999999965</c:v>
                </c:pt>
                <c:pt idx="408">
                  <c:v>833.3059999999997</c:v>
                </c:pt>
                <c:pt idx="409">
                  <c:v>833.654</c:v>
                </c:pt>
                <c:pt idx="410">
                  <c:v>835.93999999999971</c:v>
                </c:pt>
                <c:pt idx="411">
                  <c:v>823.83199999999965</c:v>
                </c:pt>
                <c:pt idx="412">
                  <c:v>826.92399999999998</c:v>
                </c:pt>
                <c:pt idx="413">
                  <c:v>829.01800000000003</c:v>
                </c:pt>
                <c:pt idx="414">
                  <c:v>820.33099999999968</c:v>
                </c:pt>
                <c:pt idx="415">
                  <c:v>820.40100000000007</c:v>
                </c:pt>
                <c:pt idx="416">
                  <c:v>821.25599999999997</c:v>
                </c:pt>
                <c:pt idx="417">
                  <c:v>816.11</c:v>
                </c:pt>
                <c:pt idx="418">
                  <c:v>816.76699999999971</c:v>
                </c:pt>
                <c:pt idx="419">
                  <c:v>814.40800000000002</c:v>
                </c:pt>
                <c:pt idx="420">
                  <c:v>813.84699999999964</c:v>
                </c:pt>
                <c:pt idx="421">
                  <c:v>817.89100000000008</c:v>
                </c:pt>
                <c:pt idx="422">
                  <c:v>823.72699999999998</c:v>
                </c:pt>
                <c:pt idx="423">
                  <c:v>825.72199999999998</c:v>
                </c:pt>
                <c:pt idx="424">
                  <c:v>821.2120000000001</c:v>
                </c:pt>
                <c:pt idx="425">
                  <c:v>818.096</c:v>
                </c:pt>
                <c:pt idx="426">
                  <c:v>810.94299999999964</c:v>
                </c:pt>
                <c:pt idx="427">
                  <c:v>809.63300000000004</c:v>
                </c:pt>
                <c:pt idx="428">
                  <c:v>806.36599999999964</c:v>
                </c:pt>
                <c:pt idx="429">
                  <c:v>807.923</c:v>
                </c:pt>
                <c:pt idx="430">
                  <c:v>809.55999999999972</c:v>
                </c:pt>
                <c:pt idx="431">
                  <c:v>811.91500000000008</c:v>
                </c:pt>
                <c:pt idx="432">
                  <c:v>820.31299999999965</c:v>
                </c:pt>
                <c:pt idx="433">
                  <c:v>825.15400000000011</c:v>
                </c:pt>
                <c:pt idx="434">
                  <c:v>822.96299999999951</c:v>
                </c:pt>
                <c:pt idx="435">
                  <c:v>832.2669999999996</c:v>
                </c:pt>
                <c:pt idx="436">
                  <c:v>819.29</c:v>
                </c:pt>
                <c:pt idx="437">
                  <c:v>816.00700000000006</c:v>
                </c:pt>
                <c:pt idx="438">
                  <c:v>816.32299999999964</c:v>
                </c:pt>
                <c:pt idx="439">
                  <c:v>812.41699999999958</c:v>
                </c:pt>
                <c:pt idx="440">
                  <c:v>811.65</c:v>
                </c:pt>
                <c:pt idx="441">
                  <c:v>813.75299999999959</c:v>
                </c:pt>
                <c:pt idx="442">
                  <c:v>814.32400000000007</c:v>
                </c:pt>
                <c:pt idx="443">
                  <c:v>817.09100000000001</c:v>
                </c:pt>
                <c:pt idx="444">
                  <c:v>816.00099999999998</c:v>
                </c:pt>
                <c:pt idx="445">
                  <c:v>804.46599999999967</c:v>
                </c:pt>
                <c:pt idx="446">
                  <c:v>815.0169999999996</c:v>
                </c:pt>
                <c:pt idx="447">
                  <c:v>816.87299999999959</c:v>
                </c:pt>
                <c:pt idx="448">
                  <c:v>811.94199999999967</c:v>
                </c:pt>
                <c:pt idx="449">
                  <c:v>815.95699999999965</c:v>
                </c:pt>
                <c:pt idx="450">
                  <c:v>814.98300000000006</c:v>
                </c:pt>
                <c:pt idx="451">
                  <c:v>813.98800000000006</c:v>
                </c:pt>
                <c:pt idx="452">
                  <c:v>814.25599999999997</c:v>
                </c:pt>
                <c:pt idx="453">
                  <c:v>821.77599999999995</c:v>
                </c:pt>
                <c:pt idx="454">
                  <c:v>821.1519999999997</c:v>
                </c:pt>
                <c:pt idx="455">
                  <c:v>826.54199999999969</c:v>
                </c:pt>
                <c:pt idx="456">
                  <c:v>820.03899999999999</c:v>
                </c:pt>
                <c:pt idx="457">
                  <c:v>813.49900000000002</c:v>
                </c:pt>
                <c:pt idx="458">
                  <c:v>818.34899999999971</c:v>
                </c:pt>
                <c:pt idx="459">
                  <c:v>812.32599999999968</c:v>
                </c:pt>
                <c:pt idx="460">
                  <c:v>812.221</c:v>
                </c:pt>
                <c:pt idx="461">
                  <c:v>814.56899999999996</c:v>
                </c:pt>
                <c:pt idx="462">
                  <c:v>815.28899999999999</c:v>
                </c:pt>
                <c:pt idx="463">
                  <c:v>813.84199999999964</c:v>
                </c:pt>
                <c:pt idx="464">
                  <c:v>815.48200000000008</c:v>
                </c:pt>
                <c:pt idx="465">
                  <c:v>814.80300000000011</c:v>
                </c:pt>
                <c:pt idx="466">
                  <c:v>811.12400000000002</c:v>
                </c:pt>
                <c:pt idx="467">
                  <c:v>811.73400000000004</c:v>
                </c:pt>
                <c:pt idx="468">
                  <c:v>806.85199999999952</c:v>
                </c:pt>
                <c:pt idx="469">
                  <c:v>809.54599999999959</c:v>
                </c:pt>
                <c:pt idx="470">
                  <c:v>806.51599999999996</c:v>
                </c:pt>
                <c:pt idx="471">
                  <c:v>812.87600000000009</c:v>
                </c:pt>
                <c:pt idx="472">
                  <c:v>815.99600000000009</c:v>
                </c:pt>
                <c:pt idx="473">
                  <c:v>826.81599999999969</c:v>
                </c:pt>
                <c:pt idx="474">
                  <c:v>823.923</c:v>
                </c:pt>
                <c:pt idx="475">
                  <c:v>814.36799999999926</c:v>
                </c:pt>
                <c:pt idx="476">
                  <c:v>823.17899999999997</c:v>
                </c:pt>
                <c:pt idx="477">
                  <c:v>848.06599999999969</c:v>
                </c:pt>
                <c:pt idx="478">
                  <c:v>823.50599999999997</c:v>
                </c:pt>
                <c:pt idx="479">
                  <c:v>820.1519999999997</c:v>
                </c:pt>
                <c:pt idx="480">
                  <c:v>813.75800000000004</c:v>
                </c:pt>
                <c:pt idx="481">
                  <c:v>813.82900000000006</c:v>
                </c:pt>
                <c:pt idx="482">
                  <c:v>814.33199999999965</c:v>
                </c:pt>
                <c:pt idx="483">
                  <c:v>814.72400000000005</c:v>
                </c:pt>
                <c:pt idx="484">
                  <c:v>811.27800000000002</c:v>
                </c:pt>
                <c:pt idx="485">
                  <c:v>814.91800000000001</c:v>
                </c:pt>
                <c:pt idx="486">
                  <c:v>811.82599999999968</c:v>
                </c:pt>
                <c:pt idx="487">
                  <c:v>813.38499999999999</c:v>
                </c:pt>
                <c:pt idx="488">
                  <c:v>818.64800000000002</c:v>
                </c:pt>
                <c:pt idx="489">
                  <c:v>815.49</c:v>
                </c:pt>
                <c:pt idx="490">
                  <c:v>812.11599999999999</c:v>
                </c:pt>
                <c:pt idx="491">
                  <c:v>817.78099999999995</c:v>
                </c:pt>
                <c:pt idx="492">
                  <c:v>824.42899999999997</c:v>
                </c:pt>
                <c:pt idx="493">
                  <c:v>816.14400000000001</c:v>
                </c:pt>
                <c:pt idx="494">
                  <c:v>819.70100000000002</c:v>
                </c:pt>
                <c:pt idx="495">
                  <c:v>821.41800000000001</c:v>
                </c:pt>
                <c:pt idx="496">
                  <c:v>819.45900000000006</c:v>
                </c:pt>
                <c:pt idx="497">
                  <c:v>817.34099999999967</c:v>
                </c:pt>
                <c:pt idx="498">
                  <c:v>816.00099999999998</c:v>
                </c:pt>
                <c:pt idx="499">
                  <c:v>815.00400000000002</c:v>
                </c:pt>
                <c:pt idx="500">
                  <c:v>815.78800000000001</c:v>
                </c:pt>
                <c:pt idx="501">
                  <c:v>813.24900000000002</c:v>
                </c:pt>
                <c:pt idx="502">
                  <c:v>809.56799999999964</c:v>
                </c:pt>
                <c:pt idx="503">
                  <c:v>818.04199999999969</c:v>
                </c:pt>
                <c:pt idx="504">
                  <c:v>813.57</c:v>
                </c:pt>
                <c:pt idx="505">
                  <c:v>810.62599999999998</c:v>
                </c:pt>
                <c:pt idx="506">
                  <c:v>814.32400000000007</c:v>
                </c:pt>
                <c:pt idx="507">
                  <c:v>820.00799999999958</c:v>
                </c:pt>
                <c:pt idx="508">
                  <c:v>817.33699999999965</c:v>
                </c:pt>
                <c:pt idx="509">
                  <c:v>819.28399999999999</c:v>
                </c:pt>
                <c:pt idx="510">
                  <c:v>818.41599999999971</c:v>
                </c:pt>
                <c:pt idx="511">
                  <c:v>813.72799999999961</c:v>
                </c:pt>
                <c:pt idx="512">
                  <c:v>809.89300000000003</c:v>
                </c:pt>
                <c:pt idx="513">
                  <c:v>816.54300000000001</c:v>
                </c:pt>
                <c:pt idx="514">
                  <c:v>814.99400000000003</c:v>
                </c:pt>
                <c:pt idx="515">
                  <c:v>818.10700000000008</c:v>
                </c:pt>
                <c:pt idx="516">
                  <c:v>814.66300000000001</c:v>
                </c:pt>
                <c:pt idx="517">
                  <c:v>814.32899999999961</c:v>
                </c:pt>
                <c:pt idx="518">
                  <c:v>824.90699999999958</c:v>
                </c:pt>
                <c:pt idx="519">
                  <c:v>820.09100000000001</c:v>
                </c:pt>
                <c:pt idx="520">
                  <c:v>820.56299999999965</c:v>
                </c:pt>
                <c:pt idx="521">
                  <c:v>821.85699999999952</c:v>
                </c:pt>
                <c:pt idx="522">
                  <c:v>824.78200000000004</c:v>
                </c:pt>
                <c:pt idx="523">
                  <c:v>820.9069999999997</c:v>
                </c:pt>
                <c:pt idx="524">
                  <c:v>819.47400000000005</c:v>
                </c:pt>
                <c:pt idx="525">
                  <c:v>826.34300000000007</c:v>
                </c:pt>
                <c:pt idx="526">
                  <c:v>823.48500000000001</c:v>
                </c:pt>
                <c:pt idx="527">
                  <c:v>824.73199999999997</c:v>
                </c:pt>
                <c:pt idx="528">
                  <c:v>818.73300000000006</c:v>
                </c:pt>
                <c:pt idx="529">
                  <c:v>826.08</c:v>
                </c:pt>
                <c:pt idx="530">
                  <c:v>819.10900000000004</c:v>
                </c:pt>
                <c:pt idx="531">
                  <c:v>816.17600000000004</c:v>
                </c:pt>
                <c:pt idx="532">
                  <c:v>827.25400000000002</c:v>
                </c:pt>
                <c:pt idx="533">
                  <c:v>822.48400000000004</c:v>
                </c:pt>
                <c:pt idx="534">
                  <c:v>819.85999999999967</c:v>
                </c:pt>
                <c:pt idx="535">
                  <c:v>823.09400000000005</c:v>
                </c:pt>
                <c:pt idx="536">
                  <c:v>818.63300000000004</c:v>
                </c:pt>
                <c:pt idx="537">
                  <c:v>827.65100000000007</c:v>
                </c:pt>
                <c:pt idx="538">
                  <c:v>825.15799999999956</c:v>
                </c:pt>
                <c:pt idx="539">
                  <c:v>825.76699999999971</c:v>
                </c:pt>
                <c:pt idx="540">
                  <c:v>822.33099999999968</c:v>
                </c:pt>
                <c:pt idx="541">
                  <c:v>836.27700000000004</c:v>
                </c:pt>
                <c:pt idx="542">
                  <c:v>832.85499999999968</c:v>
                </c:pt>
                <c:pt idx="543">
                  <c:v>829.173</c:v>
                </c:pt>
                <c:pt idx="544">
                  <c:v>822.78200000000004</c:v>
                </c:pt>
                <c:pt idx="545">
                  <c:v>820.54699999999968</c:v>
                </c:pt>
                <c:pt idx="546">
                  <c:v>825.51800000000003</c:v>
                </c:pt>
                <c:pt idx="547">
                  <c:v>834.61400000000003</c:v>
                </c:pt>
                <c:pt idx="548">
                  <c:v>829.05499999999961</c:v>
                </c:pt>
                <c:pt idx="549">
                  <c:v>828.42699999999968</c:v>
                </c:pt>
                <c:pt idx="550">
                  <c:v>830.86499999999967</c:v>
                </c:pt>
                <c:pt idx="551">
                  <c:v>830.46499999999969</c:v>
                </c:pt>
                <c:pt idx="552">
                  <c:v>825.34300000000007</c:v>
                </c:pt>
                <c:pt idx="553">
                  <c:v>832.17700000000002</c:v>
                </c:pt>
                <c:pt idx="554">
                  <c:v>827.96800000000007</c:v>
                </c:pt>
                <c:pt idx="555">
                  <c:v>822.404</c:v>
                </c:pt>
                <c:pt idx="556">
                  <c:v>826.24900000000002</c:v>
                </c:pt>
                <c:pt idx="557">
                  <c:v>828.74099999999999</c:v>
                </c:pt>
                <c:pt idx="558">
                  <c:v>831.5269999999997</c:v>
                </c:pt>
                <c:pt idx="559">
                  <c:v>829.25099999999998</c:v>
                </c:pt>
                <c:pt idx="560">
                  <c:v>825.06099999999969</c:v>
                </c:pt>
                <c:pt idx="561">
                  <c:v>833.10300000000007</c:v>
                </c:pt>
                <c:pt idx="562">
                  <c:v>827.35899999999958</c:v>
                </c:pt>
                <c:pt idx="563">
                  <c:v>826.26400000000001</c:v>
                </c:pt>
                <c:pt idx="564">
                  <c:v>831.04699999999968</c:v>
                </c:pt>
                <c:pt idx="565">
                  <c:v>827.63600000000008</c:v>
                </c:pt>
                <c:pt idx="566">
                  <c:v>829.94900000000007</c:v>
                </c:pt>
                <c:pt idx="567">
                  <c:v>829.81199999999967</c:v>
                </c:pt>
                <c:pt idx="568">
                  <c:v>827.97699999999998</c:v>
                </c:pt>
                <c:pt idx="569">
                  <c:v>834.74400000000003</c:v>
                </c:pt>
                <c:pt idx="570">
                  <c:v>835.5509999999997</c:v>
                </c:pt>
                <c:pt idx="571">
                  <c:v>834.17899999999997</c:v>
                </c:pt>
                <c:pt idx="572">
                  <c:v>825.18100000000004</c:v>
                </c:pt>
                <c:pt idx="573">
                  <c:v>829.43199999999956</c:v>
                </c:pt>
                <c:pt idx="574">
                  <c:v>832.72199999999998</c:v>
                </c:pt>
                <c:pt idx="575">
                  <c:v>836.87</c:v>
                </c:pt>
                <c:pt idx="576">
                  <c:v>839.93799999999965</c:v>
                </c:pt>
                <c:pt idx="577">
                  <c:v>834.62800000000004</c:v>
                </c:pt>
                <c:pt idx="578">
                  <c:v>832.21299999999997</c:v>
                </c:pt>
                <c:pt idx="579">
                  <c:v>830.745</c:v>
                </c:pt>
                <c:pt idx="580">
                  <c:v>828.38499999999999</c:v>
                </c:pt>
                <c:pt idx="581">
                  <c:v>828.86199999999951</c:v>
                </c:pt>
                <c:pt idx="582">
                  <c:v>826.91199999999969</c:v>
                </c:pt>
                <c:pt idx="583">
                  <c:v>828.995</c:v>
                </c:pt>
                <c:pt idx="584">
                  <c:v>840.10900000000004</c:v>
                </c:pt>
                <c:pt idx="585">
                  <c:v>836.26300000000003</c:v>
                </c:pt>
                <c:pt idx="586">
                  <c:v>841.8539999999997</c:v>
                </c:pt>
                <c:pt idx="587">
                  <c:v>823.96800000000007</c:v>
                </c:pt>
                <c:pt idx="588">
                  <c:v>826.8009999999997</c:v>
                </c:pt>
                <c:pt idx="589">
                  <c:v>822.923</c:v>
                </c:pt>
                <c:pt idx="590">
                  <c:v>826.31399999999996</c:v>
                </c:pt>
                <c:pt idx="591">
                  <c:v>826.52300000000002</c:v>
                </c:pt>
                <c:pt idx="592">
                  <c:v>827.26</c:v>
                </c:pt>
                <c:pt idx="593">
                  <c:v>825.73099999999999</c:v>
                </c:pt>
                <c:pt idx="594">
                  <c:v>822.33699999999965</c:v>
                </c:pt>
                <c:pt idx="595">
                  <c:v>828.58699999999999</c:v>
                </c:pt>
                <c:pt idx="596">
                  <c:v>827.94499999999971</c:v>
                </c:pt>
                <c:pt idx="597">
                  <c:v>833.76900000000001</c:v>
                </c:pt>
                <c:pt idx="598">
                  <c:v>834.21100000000001</c:v>
                </c:pt>
                <c:pt idx="599">
                  <c:v>835.17700000000002</c:v>
                </c:pt>
                <c:pt idx="600">
                  <c:v>826.51499999999999</c:v>
                </c:pt>
                <c:pt idx="601">
                  <c:v>824.71799999999996</c:v>
                </c:pt>
                <c:pt idx="602">
                  <c:v>826.09400000000005</c:v>
                </c:pt>
                <c:pt idx="603">
                  <c:v>824.24900000000002</c:v>
                </c:pt>
                <c:pt idx="604">
                  <c:v>831.85699999999952</c:v>
                </c:pt>
                <c:pt idx="605">
                  <c:v>831.55900000000008</c:v>
                </c:pt>
                <c:pt idx="606">
                  <c:v>831.49199999999996</c:v>
                </c:pt>
                <c:pt idx="607">
                  <c:v>829.33400000000006</c:v>
                </c:pt>
                <c:pt idx="608">
                  <c:v>831.96099999999956</c:v>
                </c:pt>
                <c:pt idx="609">
                  <c:v>836.84399999999971</c:v>
                </c:pt>
                <c:pt idx="610">
                  <c:v>839.53</c:v>
                </c:pt>
                <c:pt idx="611">
                  <c:v>839.596</c:v>
                </c:pt>
                <c:pt idx="612">
                  <c:v>831.44799999999964</c:v>
                </c:pt>
                <c:pt idx="613">
                  <c:v>827.43799999999965</c:v>
                </c:pt>
                <c:pt idx="614">
                  <c:v>827.21299999999997</c:v>
                </c:pt>
                <c:pt idx="615">
                  <c:v>830.19200000000001</c:v>
                </c:pt>
                <c:pt idx="616">
                  <c:v>829.32899999999961</c:v>
                </c:pt>
                <c:pt idx="617">
                  <c:v>828.10300000000007</c:v>
                </c:pt>
                <c:pt idx="618">
                  <c:v>825.74599999999998</c:v>
                </c:pt>
                <c:pt idx="619">
                  <c:v>822.37</c:v>
                </c:pt>
                <c:pt idx="620">
                  <c:v>829.11199999999997</c:v>
                </c:pt>
                <c:pt idx="621">
                  <c:v>832.71900000000005</c:v>
                </c:pt>
                <c:pt idx="622">
                  <c:v>821.08699999999999</c:v>
                </c:pt>
                <c:pt idx="623">
                  <c:v>821.59</c:v>
                </c:pt>
                <c:pt idx="624">
                  <c:v>823.60400000000004</c:v>
                </c:pt>
                <c:pt idx="625">
                  <c:v>830.80199999999968</c:v>
                </c:pt>
                <c:pt idx="626">
                  <c:v>833.48099999999999</c:v>
                </c:pt>
                <c:pt idx="627">
                  <c:v>833.24400000000003</c:v>
                </c:pt>
                <c:pt idx="628">
                  <c:v>835.19299999999998</c:v>
                </c:pt>
                <c:pt idx="629">
                  <c:v>833.98099999999999</c:v>
                </c:pt>
                <c:pt idx="630">
                  <c:v>839.83399999999961</c:v>
                </c:pt>
                <c:pt idx="631">
                  <c:v>848.90699999999958</c:v>
                </c:pt>
                <c:pt idx="632">
                  <c:v>830.21400000000006</c:v>
                </c:pt>
                <c:pt idx="633">
                  <c:v>826.94699999999966</c:v>
                </c:pt>
                <c:pt idx="634">
                  <c:v>825.90300000000002</c:v>
                </c:pt>
                <c:pt idx="635">
                  <c:v>824.59500000000003</c:v>
                </c:pt>
                <c:pt idx="636">
                  <c:v>827.8180000000001</c:v>
                </c:pt>
                <c:pt idx="637">
                  <c:v>826.52199999999959</c:v>
                </c:pt>
                <c:pt idx="638">
                  <c:v>823.71</c:v>
                </c:pt>
                <c:pt idx="639">
                  <c:v>828.70299999999997</c:v>
                </c:pt>
                <c:pt idx="640">
                  <c:v>830.71</c:v>
                </c:pt>
                <c:pt idx="641">
                  <c:v>836.13300000000004</c:v>
                </c:pt>
                <c:pt idx="642">
                  <c:v>833.71199999999999</c:v>
                </c:pt>
                <c:pt idx="643">
                  <c:v>833.77</c:v>
                </c:pt>
                <c:pt idx="644">
                  <c:v>838.25599999999997</c:v>
                </c:pt>
                <c:pt idx="645">
                  <c:v>830.89400000000001</c:v>
                </c:pt>
                <c:pt idx="646">
                  <c:v>830.61599999999999</c:v>
                </c:pt>
                <c:pt idx="647">
                  <c:v>831.88599999999997</c:v>
                </c:pt>
                <c:pt idx="648">
                  <c:v>836.73400000000004</c:v>
                </c:pt>
                <c:pt idx="649">
                  <c:v>836.48800000000006</c:v>
                </c:pt>
                <c:pt idx="650">
                  <c:v>837.95099999999968</c:v>
                </c:pt>
                <c:pt idx="651">
                  <c:v>829.50400000000002</c:v>
                </c:pt>
                <c:pt idx="652">
                  <c:v>831.02600000000007</c:v>
                </c:pt>
                <c:pt idx="653">
                  <c:v>836.99099999999999</c:v>
                </c:pt>
                <c:pt idx="654">
                  <c:v>832.91300000000001</c:v>
                </c:pt>
                <c:pt idx="655">
                  <c:v>829.76499999999999</c:v>
                </c:pt>
                <c:pt idx="656">
                  <c:v>828.79000000000008</c:v>
                </c:pt>
                <c:pt idx="657">
                  <c:v>826.67600000000004</c:v>
                </c:pt>
                <c:pt idx="658">
                  <c:v>821.23599999999999</c:v>
                </c:pt>
                <c:pt idx="659">
                  <c:v>827.17</c:v>
                </c:pt>
                <c:pt idx="660">
                  <c:v>836.93999999999971</c:v>
                </c:pt>
                <c:pt idx="661">
                  <c:v>842.06599999999969</c:v>
                </c:pt>
                <c:pt idx="662">
                  <c:v>839.30899999999997</c:v>
                </c:pt>
                <c:pt idx="663">
                  <c:v>854.42499999999961</c:v>
                </c:pt>
                <c:pt idx="664">
                  <c:v>847.69600000000003</c:v>
                </c:pt>
                <c:pt idx="665">
                  <c:v>832.84699999999964</c:v>
                </c:pt>
                <c:pt idx="666">
                  <c:v>835.29600000000005</c:v>
                </c:pt>
                <c:pt idx="667">
                  <c:v>841.42699999999968</c:v>
                </c:pt>
                <c:pt idx="668">
                  <c:v>832.49099999999999</c:v>
                </c:pt>
                <c:pt idx="669">
                  <c:v>829.74</c:v>
                </c:pt>
                <c:pt idx="670">
                  <c:v>825.72800000000007</c:v>
                </c:pt>
                <c:pt idx="671">
                  <c:v>855.0509999999997</c:v>
                </c:pt>
                <c:pt idx="672">
                  <c:v>843.8009999999997</c:v>
                </c:pt>
                <c:pt idx="673">
                  <c:v>830.3869999999996</c:v>
                </c:pt>
                <c:pt idx="674">
                  <c:v>830.60800000000006</c:v>
                </c:pt>
                <c:pt idx="675">
                  <c:v>825.88</c:v>
                </c:pt>
                <c:pt idx="676">
                  <c:v>833.61700000000008</c:v>
                </c:pt>
                <c:pt idx="677">
                  <c:v>830.13300000000004</c:v>
                </c:pt>
                <c:pt idx="678">
                  <c:v>828.37</c:v>
                </c:pt>
                <c:pt idx="679">
                  <c:v>826.02199999999971</c:v>
                </c:pt>
                <c:pt idx="680">
                  <c:v>821.17100000000005</c:v>
                </c:pt>
                <c:pt idx="681">
                  <c:v>829.29100000000005</c:v>
                </c:pt>
                <c:pt idx="682">
                  <c:v>828.89800000000002</c:v>
                </c:pt>
                <c:pt idx="683">
                  <c:v>830.98700000000008</c:v>
                </c:pt>
                <c:pt idx="684">
                  <c:v>830.72500000000002</c:v>
                </c:pt>
                <c:pt idx="685">
                  <c:v>829.90899999999999</c:v>
                </c:pt>
                <c:pt idx="686">
                  <c:v>834.90899999999999</c:v>
                </c:pt>
                <c:pt idx="687">
                  <c:v>828.63800000000003</c:v>
                </c:pt>
                <c:pt idx="688">
                  <c:v>839.10900000000004</c:v>
                </c:pt>
                <c:pt idx="689">
                  <c:v>834.79000000000008</c:v>
                </c:pt>
                <c:pt idx="690">
                  <c:v>827.84699999999964</c:v>
                </c:pt>
                <c:pt idx="691">
                  <c:v>828.101</c:v>
                </c:pt>
                <c:pt idx="692">
                  <c:v>841.28099999999995</c:v>
                </c:pt>
                <c:pt idx="693">
                  <c:v>844.87900000000002</c:v>
                </c:pt>
                <c:pt idx="694">
                  <c:v>839.98500000000001</c:v>
                </c:pt>
                <c:pt idx="695">
                  <c:v>844.24400000000003</c:v>
                </c:pt>
                <c:pt idx="696">
                  <c:v>852.59</c:v>
                </c:pt>
                <c:pt idx="697">
                  <c:v>841.904</c:v>
                </c:pt>
                <c:pt idx="698">
                  <c:v>846.00099999999998</c:v>
                </c:pt>
                <c:pt idx="699">
                  <c:v>840.97200000000009</c:v>
                </c:pt>
                <c:pt idx="700">
                  <c:v>847.05</c:v>
                </c:pt>
                <c:pt idx="701">
                  <c:v>844.11</c:v>
                </c:pt>
                <c:pt idx="702">
                  <c:v>843.34099999999967</c:v>
                </c:pt>
                <c:pt idx="703">
                  <c:v>834.07299999999998</c:v>
                </c:pt>
                <c:pt idx="704">
                  <c:v>834.32300000000009</c:v>
                </c:pt>
                <c:pt idx="705">
                  <c:v>830.43799999999965</c:v>
                </c:pt>
                <c:pt idx="706">
                  <c:v>832.45800000000008</c:v>
                </c:pt>
                <c:pt idx="707">
                  <c:v>827.46699999999964</c:v>
                </c:pt>
                <c:pt idx="708">
                  <c:v>823.80699999999956</c:v>
                </c:pt>
                <c:pt idx="709">
                  <c:v>832.13199999999961</c:v>
                </c:pt>
                <c:pt idx="710">
                  <c:v>830.43599999999958</c:v>
                </c:pt>
                <c:pt idx="711">
                  <c:v>832.29399999999998</c:v>
                </c:pt>
                <c:pt idx="712">
                  <c:v>829.70799999999997</c:v>
                </c:pt>
                <c:pt idx="713">
                  <c:v>832.95599999999968</c:v>
                </c:pt>
                <c:pt idx="714">
                  <c:v>837.61099999999999</c:v>
                </c:pt>
                <c:pt idx="715">
                  <c:v>833.95900000000006</c:v>
                </c:pt>
                <c:pt idx="716">
                  <c:v>834.25599999999997</c:v>
                </c:pt>
                <c:pt idx="717">
                  <c:v>836.33199999999965</c:v>
                </c:pt>
                <c:pt idx="718">
                  <c:v>840.49099999999999</c:v>
                </c:pt>
                <c:pt idx="719">
                  <c:v>845.875</c:v>
                </c:pt>
                <c:pt idx="720">
                  <c:v>843.55399999999997</c:v>
                </c:pt>
                <c:pt idx="721">
                  <c:v>842.51499999999999</c:v>
                </c:pt>
                <c:pt idx="722">
                  <c:v>833.21900000000005</c:v>
                </c:pt>
                <c:pt idx="723">
                  <c:v>836.03300000000002</c:v>
                </c:pt>
                <c:pt idx="724">
                  <c:v>840.33599999999967</c:v>
                </c:pt>
                <c:pt idx="725">
                  <c:v>834.68600000000004</c:v>
                </c:pt>
                <c:pt idx="726">
                  <c:v>836.83999999999969</c:v>
                </c:pt>
                <c:pt idx="727">
                  <c:v>837.51600000000008</c:v>
                </c:pt>
                <c:pt idx="728">
                  <c:v>846.09900000000005</c:v>
                </c:pt>
                <c:pt idx="729">
                  <c:v>851.96499999999958</c:v>
                </c:pt>
                <c:pt idx="730">
                  <c:v>870.62400000000002</c:v>
                </c:pt>
                <c:pt idx="731">
                  <c:v>860.721</c:v>
                </c:pt>
                <c:pt idx="732">
                  <c:v>858.81699999999967</c:v>
                </c:pt>
                <c:pt idx="733">
                  <c:v>844.03399999999999</c:v>
                </c:pt>
                <c:pt idx="734">
                  <c:v>843.08199999999999</c:v>
                </c:pt>
                <c:pt idx="735">
                  <c:v>840.67600000000004</c:v>
                </c:pt>
                <c:pt idx="736">
                  <c:v>838.12200000000007</c:v>
                </c:pt>
                <c:pt idx="737">
                  <c:v>835.69200000000001</c:v>
                </c:pt>
                <c:pt idx="738">
                  <c:v>840.5269999999997</c:v>
                </c:pt>
                <c:pt idx="739">
                  <c:v>840.35899999999958</c:v>
                </c:pt>
                <c:pt idx="740">
                  <c:v>843.32099999999969</c:v>
                </c:pt>
                <c:pt idx="741">
                  <c:v>838.03699999999969</c:v>
                </c:pt>
                <c:pt idx="742">
                  <c:v>829.17600000000004</c:v>
                </c:pt>
                <c:pt idx="743">
                  <c:v>831.08</c:v>
                </c:pt>
                <c:pt idx="744">
                  <c:v>830.7600000000001</c:v>
                </c:pt>
                <c:pt idx="745">
                  <c:v>828.30000000000007</c:v>
                </c:pt>
                <c:pt idx="746">
                  <c:v>832.197</c:v>
                </c:pt>
                <c:pt idx="747">
                  <c:v>834.85699999999952</c:v>
                </c:pt>
                <c:pt idx="748">
                  <c:v>835.625</c:v>
                </c:pt>
                <c:pt idx="749">
                  <c:v>835.51099999999997</c:v>
                </c:pt>
                <c:pt idx="750">
                  <c:v>837.37900000000002</c:v>
                </c:pt>
                <c:pt idx="751">
                  <c:v>837.34599999999966</c:v>
                </c:pt>
                <c:pt idx="752">
                  <c:v>831.48599999999999</c:v>
                </c:pt>
                <c:pt idx="753">
                  <c:v>827.8059999999997</c:v>
                </c:pt>
                <c:pt idx="754">
                  <c:v>829.01599999999996</c:v>
                </c:pt>
                <c:pt idx="755">
                  <c:v>831.04599999999959</c:v>
                </c:pt>
                <c:pt idx="756">
                  <c:v>829.24200000000008</c:v>
                </c:pt>
                <c:pt idx="757">
                  <c:v>831.91199999999969</c:v>
                </c:pt>
                <c:pt idx="758">
                  <c:v>833.721</c:v>
                </c:pt>
                <c:pt idx="759">
                  <c:v>832.40499999999997</c:v>
                </c:pt>
                <c:pt idx="760">
                  <c:v>831.94999999999959</c:v>
                </c:pt>
                <c:pt idx="761">
                  <c:v>829.78300000000002</c:v>
                </c:pt>
                <c:pt idx="762">
                  <c:v>831.36899999999969</c:v>
                </c:pt>
                <c:pt idx="763">
                  <c:v>834.87199999999996</c:v>
                </c:pt>
                <c:pt idx="764">
                  <c:v>834.5319999999997</c:v>
                </c:pt>
                <c:pt idx="765">
                  <c:v>838.49</c:v>
                </c:pt>
                <c:pt idx="766">
                  <c:v>835.63400000000001</c:v>
                </c:pt>
                <c:pt idx="767">
                  <c:v>832.3299999999997</c:v>
                </c:pt>
                <c:pt idx="768">
                  <c:v>834.1110000000001</c:v>
                </c:pt>
                <c:pt idx="769">
                  <c:v>834.95599999999968</c:v>
                </c:pt>
                <c:pt idx="770">
                  <c:v>838.97400000000005</c:v>
                </c:pt>
                <c:pt idx="771">
                  <c:v>835.26400000000001</c:v>
                </c:pt>
                <c:pt idx="772">
                  <c:v>836.12799999999959</c:v>
                </c:pt>
                <c:pt idx="773">
                  <c:v>838.86499999999967</c:v>
                </c:pt>
                <c:pt idx="774">
                  <c:v>828.553</c:v>
                </c:pt>
                <c:pt idx="775">
                  <c:v>833.13300000000004</c:v>
                </c:pt>
                <c:pt idx="776">
                  <c:v>831.52800000000002</c:v>
                </c:pt>
                <c:pt idx="777">
                  <c:v>831.60599999999999</c:v>
                </c:pt>
                <c:pt idx="778">
                  <c:v>829.71500000000003</c:v>
                </c:pt>
                <c:pt idx="779">
                  <c:v>831.13400000000001</c:v>
                </c:pt>
                <c:pt idx="780">
                  <c:v>829.63400000000001</c:v>
                </c:pt>
                <c:pt idx="781">
                  <c:v>828.30400000000009</c:v>
                </c:pt>
                <c:pt idx="782">
                  <c:v>831.26400000000001</c:v>
                </c:pt>
                <c:pt idx="783">
                  <c:v>836.34499999999969</c:v>
                </c:pt>
                <c:pt idx="784">
                  <c:v>836.0119999999996</c:v>
                </c:pt>
                <c:pt idx="785">
                  <c:v>835.37300000000005</c:v>
                </c:pt>
                <c:pt idx="786">
                  <c:v>835.26100000000008</c:v>
                </c:pt>
                <c:pt idx="787">
                  <c:v>837.01300000000003</c:v>
                </c:pt>
                <c:pt idx="788">
                  <c:v>829.88400000000001</c:v>
                </c:pt>
                <c:pt idx="789">
                  <c:v>821.28500000000008</c:v>
                </c:pt>
                <c:pt idx="790">
                  <c:v>825.16199999999958</c:v>
                </c:pt>
                <c:pt idx="791">
                  <c:v>826.93999999999971</c:v>
                </c:pt>
                <c:pt idx="792">
                  <c:v>830.15000000000009</c:v>
                </c:pt>
                <c:pt idx="793">
                  <c:v>833.97299999999996</c:v>
                </c:pt>
                <c:pt idx="794">
                  <c:v>828.75800000000004</c:v>
                </c:pt>
                <c:pt idx="795">
                  <c:v>826.77</c:v>
                </c:pt>
                <c:pt idx="796">
                  <c:v>824.78700000000003</c:v>
                </c:pt>
                <c:pt idx="797">
                  <c:v>825.5269999999997</c:v>
                </c:pt>
                <c:pt idx="798">
                  <c:v>826.8389999999996</c:v>
                </c:pt>
                <c:pt idx="799">
                  <c:v>830.29200000000003</c:v>
                </c:pt>
                <c:pt idx="800">
                  <c:v>833.26100000000008</c:v>
                </c:pt>
                <c:pt idx="801">
                  <c:v>832.96199999999965</c:v>
                </c:pt>
                <c:pt idx="802">
                  <c:v>832.74300000000005</c:v>
                </c:pt>
                <c:pt idx="803">
                  <c:v>837.37099999999998</c:v>
                </c:pt>
                <c:pt idx="804">
                  <c:v>831.32499999999959</c:v>
                </c:pt>
                <c:pt idx="805">
                  <c:v>832.30000000000007</c:v>
                </c:pt>
                <c:pt idx="806">
                  <c:v>830.81400000000008</c:v>
                </c:pt>
                <c:pt idx="807">
                  <c:v>832.94199999999967</c:v>
                </c:pt>
                <c:pt idx="808">
                  <c:v>832.19900000000007</c:v>
                </c:pt>
                <c:pt idx="809">
                  <c:v>830.37599999999998</c:v>
                </c:pt>
                <c:pt idx="810">
                  <c:v>836.06099999999969</c:v>
                </c:pt>
                <c:pt idx="811">
                  <c:v>835.70299999999997</c:v>
                </c:pt>
                <c:pt idx="812">
                  <c:v>827.88099999999997</c:v>
                </c:pt>
                <c:pt idx="813">
                  <c:v>827.08</c:v>
                </c:pt>
                <c:pt idx="814">
                  <c:v>827.5649999999996</c:v>
                </c:pt>
                <c:pt idx="815">
                  <c:v>831.28899999999999</c:v>
                </c:pt>
                <c:pt idx="816">
                  <c:v>829.59799999999996</c:v>
                </c:pt>
                <c:pt idx="817">
                  <c:v>829.84599999999966</c:v>
                </c:pt>
                <c:pt idx="818">
                  <c:v>827.71500000000003</c:v>
                </c:pt>
                <c:pt idx="819">
                  <c:v>829.56899999999996</c:v>
                </c:pt>
                <c:pt idx="820">
                  <c:v>827.6369999999996</c:v>
                </c:pt>
                <c:pt idx="821">
                  <c:v>829.58799999999997</c:v>
                </c:pt>
                <c:pt idx="822">
                  <c:v>830.48800000000006</c:v>
                </c:pt>
                <c:pt idx="823">
                  <c:v>826.11400000000003</c:v>
                </c:pt>
                <c:pt idx="824">
                  <c:v>827</c:v>
                </c:pt>
                <c:pt idx="825">
                  <c:v>829.97900000000004</c:v>
                </c:pt>
                <c:pt idx="826">
                  <c:v>832.00099999999998</c:v>
                </c:pt>
                <c:pt idx="827">
                  <c:v>833.23599999999999</c:v>
                </c:pt>
                <c:pt idx="828">
                  <c:v>830.34199999999964</c:v>
                </c:pt>
                <c:pt idx="829">
                  <c:v>835.08299999999997</c:v>
                </c:pt>
                <c:pt idx="830">
                  <c:v>846.20699999999999</c:v>
                </c:pt>
                <c:pt idx="831">
                  <c:v>833.44899999999996</c:v>
                </c:pt>
                <c:pt idx="832">
                  <c:v>839.0509999999997</c:v>
                </c:pt>
                <c:pt idx="833">
                  <c:v>831.71</c:v>
                </c:pt>
                <c:pt idx="834">
                  <c:v>829.94399999999996</c:v>
                </c:pt>
                <c:pt idx="835">
                  <c:v>836.38599999999997</c:v>
                </c:pt>
                <c:pt idx="836">
                  <c:v>833.36499999999967</c:v>
                </c:pt>
                <c:pt idx="837">
                  <c:v>837.92199999999957</c:v>
                </c:pt>
                <c:pt idx="838">
                  <c:v>834.476</c:v>
                </c:pt>
                <c:pt idx="839">
                  <c:v>837.697</c:v>
                </c:pt>
                <c:pt idx="840">
                  <c:v>835.79300000000001</c:v>
                </c:pt>
                <c:pt idx="841">
                  <c:v>835.2</c:v>
                </c:pt>
                <c:pt idx="842">
                  <c:v>833.93599999999969</c:v>
                </c:pt>
                <c:pt idx="843">
                  <c:v>835.0119999999996</c:v>
                </c:pt>
                <c:pt idx="844">
                  <c:v>834.27200000000005</c:v>
                </c:pt>
                <c:pt idx="845">
                  <c:v>837.43699999999967</c:v>
                </c:pt>
                <c:pt idx="846">
                  <c:v>839.75900000000001</c:v>
                </c:pt>
                <c:pt idx="847">
                  <c:v>838.34799999999939</c:v>
                </c:pt>
                <c:pt idx="848">
                  <c:v>832.52499999999998</c:v>
                </c:pt>
                <c:pt idx="849">
                  <c:v>840.4309999999997</c:v>
                </c:pt>
                <c:pt idx="850">
                  <c:v>838.12400000000002</c:v>
                </c:pt>
                <c:pt idx="851">
                  <c:v>832.65100000000007</c:v>
                </c:pt>
                <c:pt idx="852">
                  <c:v>834.63900000000001</c:v>
                </c:pt>
                <c:pt idx="853">
                  <c:v>830.67100000000005</c:v>
                </c:pt>
                <c:pt idx="854">
                  <c:v>823.11800000000005</c:v>
                </c:pt>
                <c:pt idx="855">
                  <c:v>829.87099999999998</c:v>
                </c:pt>
                <c:pt idx="856">
                  <c:v>829.80899999999997</c:v>
                </c:pt>
                <c:pt idx="857">
                  <c:v>831.05499999999961</c:v>
                </c:pt>
                <c:pt idx="858">
                  <c:v>827.10700000000008</c:v>
                </c:pt>
                <c:pt idx="859">
                  <c:v>834.33699999999965</c:v>
                </c:pt>
                <c:pt idx="860">
                  <c:v>832.94099999999969</c:v>
                </c:pt>
                <c:pt idx="861">
                  <c:v>832.4449999999996</c:v>
                </c:pt>
                <c:pt idx="862">
                  <c:v>820.27200000000005</c:v>
                </c:pt>
                <c:pt idx="863">
                  <c:v>829.51299999999958</c:v>
                </c:pt>
                <c:pt idx="864">
                  <c:v>830.56499999999971</c:v>
                </c:pt>
                <c:pt idx="865">
                  <c:v>828.596</c:v>
                </c:pt>
                <c:pt idx="866">
                  <c:v>830.83599999999967</c:v>
                </c:pt>
                <c:pt idx="867">
                  <c:v>828.87200000000007</c:v>
                </c:pt>
                <c:pt idx="868">
                  <c:v>832.29299999999989</c:v>
                </c:pt>
                <c:pt idx="869">
                  <c:v>835.02299999999957</c:v>
                </c:pt>
                <c:pt idx="870">
                  <c:v>838.577</c:v>
                </c:pt>
                <c:pt idx="871">
                  <c:v>829.93799999999965</c:v>
                </c:pt>
                <c:pt idx="872">
                  <c:v>830.13700000000006</c:v>
                </c:pt>
                <c:pt idx="873">
                  <c:v>831.86300000000006</c:v>
                </c:pt>
                <c:pt idx="874">
                  <c:v>827.24</c:v>
                </c:pt>
                <c:pt idx="875">
                  <c:v>828.91699999999969</c:v>
                </c:pt>
                <c:pt idx="876">
                  <c:v>827.26499999999999</c:v>
                </c:pt>
                <c:pt idx="877">
                  <c:v>826.74599999999998</c:v>
                </c:pt>
                <c:pt idx="878">
                  <c:v>824.75</c:v>
                </c:pt>
                <c:pt idx="879">
                  <c:v>833.55699999999968</c:v>
                </c:pt>
                <c:pt idx="880">
                  <c:v>837.33900000000006</c:v>
                </c:pt>
                <c:pt idx="881">
                  <c:v>835.2349999999999</c:v>
                </c:pt>
                <c:pt idx="882">
                  <c:v>832.74</c:v>
                </c:pt>
                <c:pt idx="883">
                  <c:v>835.82399999999996</c:v>
                </c:pt>
                <c:pt idx="884">
                  <c:v>836.65100000000007</c:v>
                </c:pt>
                <c:pt idx="885">
                  <c:v>831.20100000000002</c:v>
                </c:pt>
                <c:pt idx="886">
                  <c:v>838.76900000000001</c:v>
                </c:pt>
                <c:pt idx="887">
                  <c:v>838.15</c:v>
                </c:pt>
                <c:pt idx="888">
                  <c:v>843.24900000000002</c:v>
                </c:pt>
                <c:pt idx="889">
                  <c:v>840.3199999999996</c:v>
                </c:pt>
                <c:pt idx="890">
                  <c:v>839.94599999999969</c:v>
                </c:pt>
                <c:pt idx="891">
                  <c:v>840.52099999999996</c:v>
                </c:pt>
                <c:pt idx="892">
                  <c:v>835.49900000000002</c:v>
                </c:pt>
                <c:pt idx="893">
                  <c:v>840.47199999999998</c:v>
                </c:pt>
                <c:pt idx="894">
                  <c:v>839.57400000000007</c:v>
                </c:pt>
                <c:pt idx="895">
                  <c:v>847.92199999999957</c:v>
                </c:pt>
                <c:pt idx="896">
                  <c:v>843.35599999999965</c:v>
                </c:pt>
                <c:pt idx="897">
                  <c:v>843.38599999999997</c:v>
                </c:pt>
                <c:pt idx="898">
                  <c:v>844.90499999999997</c:v>
                </c:pt>
                <c:pt idx="899">
                  <c:v>839.38400000000001</c:v>
                </c:pt>
                <c:pt idx="900">
                  <c:v>840.65199999999959</c:v>
                </c:pt>
                <c:pt idx="901">
                  <c:v>841.81199999999967</c:v>
                </c:pt>
                <c:pt idx="902">
                  <c:v>841.404</c:v>
                </c:pt>
                <c:pt idx="903">
                  <c:v>838.1</c:v>
                </c:pt>
                <c:pt idx="904">
                  <c:v>846.19</c:v>
                </c:pt>
                <c:pt idx="905">
                  <c:v>839.10799999999961</c:v>
                </c:pt>
                <c:pt idx="906">
                  <c:v>842.64199999999971</c:v>
                </c:pt>
                <c:pt idx="907">
                  <c:v>837.17499999999995</c:v>
                </c:pt>
                <c:pt idx="908">
                  <c:v>836.38300000000004</c:v>
                </c:pt>
                <c:pt idx="909">
                  <c:v>838.45199999999966</c:v>
                </c:pt>
                <c:pt idx="910">
                  <c:v>839.20799999999997</c:v>
                </c:pt>
                <c:pt idx="911">
                  <c:v>843.43500000000006</c:v>
                </c:pt>
                <c:pt idx="912">
                  <c:v>846.98400000000004</c:v>
                </c:pt>
                <c:pt idx="913">
                  <c:v>841.75699999999961</c:v>
                </c:pt>
                <c:pt idx="914">
                  <c:v>845.45800000000008</c:v>
                </c:pt>
                <c:pt idx="915">
                  <c:v>842.76</c:v>
                </c:pt>
                <c:pt idx="916">
                  <c:v>846.64799999999957</c:v>
                </c:pt>
                <c:pt idx="917">
                  <c:v>846.54300000000001</c:v>
                </c:pt>
                <c:pt idx="918">
                  <c:v>844.5</c:v>
                </c:pt>
                <c:pt idx="919">
                  <c:v>848.3299999999997</c:v>
                </c:pt>
                <c:pt idx="920">
                  <c:v>844.01</c:v>
                </c:pt>
                <c:pt idx="921">
                  <c:v>843.03</c:v>
                </c:pt>
                <c:pt idx="922">
                  <c:v>845.09299999999996</c:v>
                </c:pt>
                <c:pt idx="923">
                  <c:v>849.80500000000006</c:v>
                </c:pt>
                <c:pt idx="924">
                  <c:v>843.66699999999958</c:v>
                </c:pt>
                <c:pt idx="925">
                  <c:v>840.26</c:v>
                </c:pt>
                <c:pt idx="926">
                  <c:v>841.66899999999998</c:v>
                </c:pt>
                <c:pt idx="927">
                  <c:v>847.55799999999965</c:v>
                </c:pt>
                <c:pt idx="928">
                  <c:v>848.64599999999996</c:v>
                </c:pt>
                <c:pt idx="929">
                  <c:v>846.52499999999998</c:v>
                </c:pt>
                <c:pt idx="930">
                  <c:v>851.5409999999996</c:v>
                </c:pt>
                <c:pt idx="931">
                  <c:v>848.38</c:v>
                </c:pt>
                <c:pt idx="932">
                  <c:v>847.24600000000009</c:v>
                </c:pt>
                <c:pt idx="933">
                  <c:v>845.46099999999967</c:v>
                </c:pt>
                <c:pt idx="934">
                  <c:v>847.65199999999959</c:v>
                </c:pt>
                <c:pt idx="935">
                  <c:v>844.27099999999996</c:v>
                </c:pt>
                <c:pt idx="936">
                  <c:v>845.35300000000007</c:v>
                </c:pt>
                <c:pt idx="937">
                  <c:v>846.81999999999971</c:v>
                </c:pt>
                <c:pt idx="938">
                  <c:v>845.524</c:v>
                </c:pt>
                <c:pt idx="939">
                  <c:v>843.32199999999966</c:v>
                </c:pt>
                <c:pt idx="940">
                  <c:v>846.29100000000005</c:v>
                </c:pt>
                <c:pt idx="941">
                  <c:v>844.05199999999968</c:v>
                </c:pt>
                <c:pt idx="942">
                  <c:v>845.01499999999999</c:v>
                </c:pt>
                <c:pt idx="943">
                  <c:v>850.70500000000004</c:v>
                </c:pt>
                <c:pt idx="944">
                  <c:v>852.95199999999966</c:v>
                </c:pt>
                <c:pt idx="945">
                  <c:v>848.46299999999951</c:v>
                </c:pt>
                <c:pt idx="946">
                  <c:v>857.46499999999969</c:v>
                </c:pt>
                <c:pt idx="947">
                  <c:v>853.02699999999959</c:v>
                </c:pt>
                <c:pt idx="948">
                  <c:v>844.43500000000006</c:v>
                </c:pt>
                <c:pt idx="949">
                  <c:v>840.94299999999964</c:v>
                </c:pt>
                <c:pt idx="950">
                  <c:v>843.94299999999964</c:v>
                </c:pt>
                <c:pt idx="951">
                  <c:v>843.04900000000009</c:v>
                </c:pt>
                <c:pt idx="952">
                  <c:v>846.98099999999999</c:v>
                </c:pt>
                <c:pt idx="953">
                  <c:v>846.46599999999967</c:v>
                </c:pt>
                <c:pt idx="954">
                  <c:v>843.65800000000002</c:v>
                </c:pt>
                <c:pt idx="955">
                  <c:v>842.76300000000003</c:v>
                </c:pt>
                <c:pt idx="956">
                  <c:v>844.399</c:v>
                </c:pt>
                <c:pt idx="957">
                  <c:v>847.00400000000002</c:v>
                </c:pt>
                <c:pt idx="958">
                  <c:v>836.47500000000002</c:v>
                </c:pt>
                <c:pt idx="959">
                  <c:v>836.94599999999957</c:v>
                </c:pt>
                <c:pt idx="960">
                  <c:v>839.125</c:v>
                </c:pt>
                <c:pt idx="961">
                  <c:v>838.625</c:v>
                </c:pt>
                <c:pt idx="962">
                  <c:v>841.95099999999968</c:v>
                </c:pt>
                <c:pt idx="963">
                  <c:v>838.89100000000008</c:v>
                </c:pt>
                <c:pt idx="964">
                  <c:v>837.61400000000003</c:v>
                </c:pt>
                <c:pt idx="965">
                  <c:v>839.85299999999927</c:v>
                </c:pt>
                <c:pt idx="966">
                  <c:v>837.92900000000009</c:v>
                </c:pt>
                <c:pt idx="967">
                  <c:v>842.91599999999971</c:v>
                </c:pt>
                <c:pt idx="968">
                  <c:v>845.88799999999958</c:v>
                </c:pt>
                <c:pt idx="969">
                  <c:v>840.41399999999999</c:v>
                </c:pt>
                <c:pt idx="970">
                  <c:v>840.50699999999961</c:v>
                </c:pt>
                <c:pt idx="971">
                  <c:v>833.94900000000007</c:v>
                </c:pt>
                <c:pt idx="972">
                  <c:v>833.31299999999965</c:v>
                </c:pt>
                <c:pt idx="973">
                  <c:v>837.07500000000005</c:v>
                </c:pt>
                <c:pt idx="974">
                  <c:v>836.98500000000001</c:v>
                </c:pt>
                <c:pt idx="975">
                  <c:v>842.08900000000006</c:v>
                </c:pt>
                <c:pt idx="976">
                  <c:v>843.38</c:v>
                </c:pt>
                <c:pt idx="977">
                  <c:v>843.09800000000007</c:v>
                </c:pt>
                <c:pt idx="978">
                  <c:v>852.58100000000002</c:v>
                </c:pt>
                <c:pt idx="979">
                  <c:v>852.72199999999998</c:v>
                </c:pt>
                <c:pt idx="980">
                  <c:v>846.39199999999971</c:v>
                </c:pt>
                <c:pt idx="981">
                  <c:v>846.73400000000004</c:v>
                </c:pt>
                <c:pt idx="982">
                  <c:v>866.75400000000002</c:v>
                </c:pt>
                <c:pt idx="983">
                  <c:v>843.73900000000003</c:v>
                </c:pt>
                <c:pt idx="984">
                  <c:v>838.80399999999997</c:v>
                </c:pt>
                <c:pt idx="985">
                  <c:v>845.47799999999961</c:v>
                </c:pt>
                <c:pt idx="986">
                  <c:v>839.01</c:v>
                </c:pt>
                <c:pt idx="987">
                  <c:v>838.85699999999952</c:v>
                </c:pt>
                <c:pt idx="988">
                  <c:v>838.01800000000003</c:v>
                </c:pt>
                <c:pt idx="989">
                  <c:v>843.29300000000001</c:v>
                </c:pt>
                <c:pt idx="990">
                  <c:v>842.8009999999997</c:v>
                </c:pt>
                <c:pt idx="991">
                  <c:v>841.77300000000002</c:v>
                </c:pt>
                <c:pt idx="992">
                  <c:v>844.3389999999996</c:v>
                </c:pt>
                <c:pt idx="993">
                  <c:v>847.92699999999968</c:v>
                </c:pt>
                <c:pt idx="994">
                  <c:v>847.84899999999959</c:v>
                </c:pt>
                <c:pt idx="995">
                  <c:v>840.20100000000002</c:v>
                </c:pt>
                <c:pt idx="996">
                  <c:v>846.16499999999996</c:v>
                </c:pt>
                <c:pt idx="997">
                  <c:v>849.5200000000001</c:v>
                </c:pt>
                <c:pt idx="998">
                  <c:v>846.56799999999964</c:v>
                </c:pt>
                <c:pt idx="999">
                  <c:v>847.69200000000001</c:v>
                </c:pt>
                <c:pt idx="1000">
                  <c:v>837.84199999999964</c:v>
                </c:pt>
                <c:pt idx="1001">
                  <c:v>838.65800000000002</c:v>
                </c:pt>
                <c:pt idx="1002">
                  <c:v>843.77</c:v>
                </c:pt>
                <c:pt idx="1003">
                  <c:v>845.61400000000003</c:v>
                </c:pt>
                <c:pt idx="1004">
                  <c:v>843.03399999999999</c:v>
                </c:pt>
                <c:pt idx="1005">
                  <c:v>844.9599999999997</c:v>
                </c:pt>
                <c:pt idx="1006">
                  <c:v>849.76799999999957</c:v>
                </c:pt>
                <c:pt idx="1007">
                  <c:v>849.697</c:v>
                </c:pt>
                <c:pt idx="1008">
                  <c:v>844.89</c:v>
                </c:pt>
                <c:pt idx="1009">
                  <c:v>849.39600000000007</c:v>
                </c:pt>
                <c:pt idx="1010">
                  <c:v>850.32099999999969</c:v>
                </c:pt>
                <c:pt idx="1011">
                  <c:v>848.07500000000005</c:v>
                </c:pt>
                <c:pt idx="1012">
                  <c:v>851.82099999999969</c:v>
                </c:pt>
                <c:pt idx="1013">
                  <c:v>848.71600000000001</c:v>
                </c:pt>
                <c:pt idx="1014">
                  <c:v>849.48099999999999</c:v>
                </c:pt>
                <c:pt idx="1015">
                  <c:v>848.38800000000003</c:v>
                </c:pt>
                <c:pt idx="1016">
                  <c:v>847.24699999999996</c:v>
                </c:pt>
                <c:pt idx="1017">
                  <c:v>841.00200000000007</c:v>
                </c:pt>
                <c:pt idx="1018">
                  <c:v>846.57500000000005</c:v>
                </c:pt>
                <c:pt idx="1019">
                  <c:v>852.29300000000001</c:v>
                </c:pt>
                <c:pt idx="1020">
                  <c:v>855.43400000000008</c:v>
                </c:pt>
                <c:pt idx="1021">
                  <c:v>848.43699999999967</c:v>
                </c:pt>
                <c:pt idx="1022">
                  <c:v>853.0509999999997</c:v>
                </c:pt>
                <c:pt idx="1023">
                  <c:v>855.16499999999996</c:v>
                </c:pt>
                <c:pt idx="1024">
                  <c:v>853.32199999999966</c:v>
                </c:pt>
                <c:pt idx="1025">
                  <c:v>854.49799999999959</c:v>
                </c:pt>
                <c:pt idx="1026">
                  <c:v>856.29500000000007</c:v>
                </c:pt>
                <c:pt idx="1027">
                  <c:v>859.56099999999969</c:v>
                </c:pt>
                <c:pt idx="1028">
                  <c:v>853.46199999999976</c:v>
                </c:pt>
                <c:pt idx="1029">
                  <c:v>852.74199999999996</c:v>
                </c:pt>
                <c:pt idx="1030">
                  <c:v>854.596</c:v>
                </c:pt>
                <c:pt idx="1031">
                  <c:v>854.00900000000001</c:v>
                </c:pt>
                <c:pt idx="1032">
                  <c:v>849.45299999999952</c:v>
                </c:pt>
                <c:pt idx="1033">
                  <c:v>853.73</c:v>
                </c:pt>
                <c:pt idx="1034">
                  <c:v>851.84099999999967</c:v>
                </c:pt>
                <c:pt idx="1035">
                  <c:v>851.673</c:v>
                </c:pt>
                <c:pt idx="1036">
                  <c:v>854.303</c:v>
                </c:pt>
                <c:pt idx="1037">
                  <c:v>855.98199999999997</c:v>
                </c:pt>
                <c:pt idx="1038">
                  <c:v>858.18399999999997</c:v>
                </c:pt>
                <c:pt idx="1039">
                  <c:v>868.33800000000008</c:v>
                </c:pt>
                <c:pt idx="1040">
                  <c:v>860.56900000000007</c:v>
                </c:pt>
                <c:pt idx="1041">
                  <c:v>867.73699999999997</c:v>
                </c:pt>
                <c:pt idx="1042">
                  <c:v>864.76099999999997</c:v>
                </c:pt>
                <c:pt idx="1043">
                  <c:v>852.00800000000004</c:v>
                </c:pt>
                <c:pt idx="1044">
                  <c:v>855.548</c:v>
                </c:pt>
                <c:pt idx="1045">
                  <c:v>859.63599999999997</c:v>
                </c:pt>
                <c:pt idx="1046">
                  <c:v>857.15699999999958</c:v>
                </c:pt>
                <c:pt idx="1047">
                  <c:v>861.05699999999968</c:v>
                </c:pt>
                <c:pt idx="1048">
                  <c:v>863.07799999999997</c:v>
                </c:pt>
                <c:pt idx="1049">
                  <c:v>858.71500000000003</c:v>
                </c:pt>
                <c:pt idx="1050">
                  <c:v>850.70500000000004</c:v>
                </c:pt>
                <c:pt idx="1051">
                  <c:v>847.95399999999961</c:v>
                </c:pt>
                <c:pt idx="1052">
                  <c:v>852.19399999999996</c:v>
                </c:pt>
                <c:pt idx="1053">
                  <c:v>847.5200000000001</c:v>
                </c:pt>
                <c:pt idx="1054">
                  <c:v>851.33499999999958</c:v>
                </c:pt>
                <c:pt idx="1055">
                  <c:v>851.82299999999964</c:v>
                </c:pt>
                <c:pt idx="1056">
                  <c:v>847.38199999999961</c:v>
                </c:pt>
                <c:pt idx="1057">
                  <c:v>856.76900000000001</c:v>
                </c:pt>
                <c:pt idx="1058">
                  <c:v>869.21400000000006</c:v>
                </c:pt>
                <c:pt idx="1059">
                  <c:v>858.70699999999999</c:v>
                </c:pt>
                <c:pt idx="1060">
                  <c:v>858.61200000000008</c:v>
                </c:pt>
                <c:pt idx="1061">
                  <c:v>856.64300000000003</c:v>
                </c:pt>
                <c:pt idx="1062">
                  <c:v>857.40000000000009</c:v>
                </c:pt>
                <c:pt idx="1063">
                  <c:v>857.28800000000001</c:v>
                </c:pt>
                <c:pt idx="1064">
                  <c:v>857.97</c:v>
                </c:pt>
                <c:pt idx="1065">
                  <c:v>853.02100000000007</c:v>
                </c:pt>
                <c:pt idx="1066">
                  <c:v>855.15800000000002</c:v>
                </c:pt>
                <c:pt idx="1067">
                  <c:v>850.50599999999997</c:v>
                </c:pt>
                <c:pt idx="1068">
                  <c:v>854.35799999999927</c:v>
                </c:pt>
                <c:pt idx="1069">
                  <c:v>865.03600000000006</c:v>
                </c:pt>
                <c:pt idx="1070">
                  <c:v>852.81099999999969</c:v>
                </c:pt>
                <c:pt idx="1071">
                  <c:v>850.697</c:v>
                </c:pt>
                <c:pt idx="1072">
                  <c:v>851.37799999999959</c:v>
                </c:pt>
                <c:pt idx="1073">
                  <c:v>849.928</c:v>
                </c:pt>
                <c:pt idx="1074">
                  <c:v>856.75800000000004</c:v>
                </c:pt>
                <c:pt idx="1075">
                  <c:v>852.92500000000007</c:v>
                </c:pt>
                <c:pt idx="1076">
                  <c:v>849.87699999999961</c:v>
                </c:pt>
                <c:pt idx="1077">
                  <c:v>845.12600000000009</c:v>
                </c:pt>
                <c:pt idx="1078">
                  <c:v>849.39099999999996</c:v>
                </c:pt>
                <c:pt idx="1079">
                  <c:v>853.06099999999958</c:v>
                </c:pt>
                <c:pt idx="1080">
                  <c:v>849.31499999999971</c:v>
                </c:pt>
                <c:pt idx="1081">
                  <c:v>856.17700000000002</c:v>
                </c:pt>
                <c:pt idx="1082">
                  <c:v>847.93299999999965</c:v>
                </c:pt>
                <c:pt idx="1083">
                  <c:v>854.03699999999969</c:v>
                </c:pt>
                <c:pt idx="1084">
                  <c:v>856.97800000000007</c:v>
                </c:pt>
                <c:pt idx="1085">
                  <c:v>863.02800000000002</c:v>
                </c:pt>
                <c:pt idx="1086">
                  <c:v>863.10900000000004</c:v>
                </c:pt>
                <c:pt idx="1087">
                  <c:v>857.52499999999998</c:v>
                </c:pt>
                <c:pt idx="1088">
                  <c:v>865.46499999999969</c:v>
                </c:pt>
                <c:pt idx="1089">
                  <c:v>868.53699999999969</c:v>
                </c:pt>
                <c:pt idx="1090">
                  <c:v>876.85199999999952</c:v>
                </c:pt>
                <c:pt idx="1091">
                  <c:v>869.55999999999972</c:v>
                </c:pt>
                <c:pt idx="1092">
                  <c:v>860.6129999999996</c:v>
                </c:pt>
                <c:pt idx="1093">
                  <c:v>857.06699999999967</c:v>
                </c:pt>
                <c:pt idx="1094">
                  <c:v>854.3199999999996</c:v>
                </c:pt>
                <c:pt idx="1095">
                  <c:v>847.52599999999961</c:v>
                </c:pt>
                <c:pt idx="1096">
                  <c:v>845.9689999999996</c:v>
                </c:pt>
                <c:pt idx="1097">
                  <c:v>847.5359999999996</c:v>
                </c:pt>
                <c:pt idx="1098">
                  <c:v>857.44499999999971</c:v>
                </c:pt>
                <c:pt idx="1099">
                  <c:v>844.35199999999952</c:v>
                </c:pt>
                <c:pt idx="1100">
                  <c:v>844.923</c:v>
                </c:pt>
                <c:pt idx="1101">
                  <c:v>848.92099999999971</c:v>
                </c:pt>
                <c:pt idx="1102">
                  <c:v>851.149</c:v>
                </c:pt>
                <c:pt idx="1103">
                  <c:v>849.43799999999965</c:v>
                </c:pt>
                <c:pt idx="1104">
                  <c:v>850.08199999999999</c:v>
                </c:pt>
                <c:pt idx="1105">
                  <c:v>853.76099999999997</c:v>
                </c:pt>
                <c:pt idx="1106">
                  <c:v>854.71400000000006</c:v>
                </c:pt>
                <c:pt idx="1107">
                  <c:v>850.68200000000002</c:v>
                </c:pt>
                <c:pt idx="1108">
                  <c:v>853.5169999999996</c:v>
                </c:pt>
                <c:pt idx="1109">
                  <c:v>854.89</c:v>
                </c:pt>
                <c:pt idx="1110">
                  <c:v>853.31900000000007</c:v>
                </c:pt>
                <c:pt idx="1111">
                  <c:v>850.87800000000004</c:v>
                </c:pt>
                <c:pt idx="1112">
                  <c:v>850.67700000000002</c:v>
                </c:pt>
                <c:pt idx="1113">
                  <c:v>855.19500000000005</c:v>
                </c:pt>
                <c:pt idx="1114">
                  <c:v>852.89099999999996</c:v>
                </c:pt>
                <c:pt idx="1115">
                  <c:v>851.65300000000002</c:v>
                </c:pt>
                <c:pt idx="1116">
                  <c:v>847.34299999999939</c:v>
                </c:pt>
                <c:pt idx="1117">
                  <c:v>851.07600000000002</c:v>
                </c:pt>
                <c:pt idx="1118">
                  <c:v>848.43799999999965</c:v>
                </c:pt>
                <c:pt idx="1119">
                  <c:v>847.95399999999961</c:v>
                </c:pt>
                <c:pt idx="1120">
                  <c:v>844.54599999999971</c:v>
                </c:pt>
                <c:pt idx="1121">
                  <c:v>848.44699999999966</c:v>
                </c:pt>
                <c:pt idx="1122">
                  <c:v>850.70600000000002</c:v>
                </c:pt>
                <c:pt idx="1123">
                  <c:v>846.33499999999958</c:v>
                </c:pt>
                <c:pt idx="1124">
                  <c:v>850.01499999999999</c:v>
                </c:pt>
                <c:pt idx="1125">
                  <c:v>852.92500000000007</c:v>
                </c:pt>
                <c:pt idx="1126">
                  <c:v>857.44900000000007</c:v>
                </c:pt>
                <c:pt idx="1127">
                  <c:v>858.42399999999998</c:v>
                </c:pt>
                <c:pt idx="1128">
                  <c:v>854.65500000000009</c:v>
                </c:pt>
                <c:pt idx="1129">
                  <c:v>854.54199999999969</c:v>
                </c:pt>
                <c:pt idx="1130">
                  <c:v>857.10599999999999</c:v>
                </c:pt>
                <c:pt idx="1131">
                  <c:v>860.21500000000003</c:v>
                </c:pt>
                <c:pt idx="1132">
                  <c:v>851.93799999999965</c:v>
                </c:pt>
                <c:pt idx="1133">
                  <c:v>850.84599999999966</c:v>
                </c:pt>
                <c:pt idx="1134">
                  <c:v>852.56599999999969</c:v>
                </c:pt>
                <c:pt idx="1135">
                  <c:v>851.51099999999997</c:v>
                </c:pt>
                <c:pt idx="1136">
                  <c:v>847.81099999999969</c:v>
                </c:pt>
                <c:pt idx="1137">
                  <c:v>849.57299999999998</c:v>
                </c:pt>
                <c:pt idx="1138">
                  <c:v>849.404</c:v>
                </c:pt>
                <c:pt idx="1139">
                  <c:v>846.5</c:v>
                </c:pt>
                <c:pt idx="1140">
                  <c:v>846.505</c:v>
                </c:pt>
                <c:pt idx="1141">
                  <c:v>847.37</c:v>
                </c:pt>
                <c:pt idx="1142">
                  <c:v>844.77100000000007</c:v>
                </c:pt>
                <c:pt idx="1143">
                  <c:v>850.93599999999969</c:v>
                </c:pt>
                <c:pt idx="1144">
                  <c:v>846.048</c:v>
                </c:pt>
                <c:pt idx="1145">
                  <c:v>852.78399999999999</c:v>
                </c:pt>
                <c:pt idx="1146">
                  <c:v>856.23599999999999</c:v>
                </c:pt>
                <c:pt idx="1147">
                  <c:v>848.66499999999996</c:v>
                </c:pt>
                <c:pt idx="1148">
                  <c:v>850.74700000000007</c:v>
                </c:pt>
                <c:pt idx="1149">
                  <c:v>848.44299999999964</c:v>
                </c:pt>
                <c:pt idx="1150">
                  <c:v>846.70400000000006</c:v>
                </c:pt>
                <c:pt idx="1151">
                  <c:v>846.221</c:v>
                </c:pt>
                <c:pt idx="1152">
                  <c:v>845.678</c:v>
                </c:pt>
                <c:pt idx="1153">
                  <c:v>849.45099999999957</c:v>
                </c:pt>
                <c:pt idx="1154">
                  <c:v>847.44599999999969</c:v>
                </c:pt>
                <c:pt idx="1155">
                  <c:v>846.18000000000006</c:v>
                </c:pt>
                <c:pt idx="1156">
                  <c:v>844.97500000000002</c:v>
                </c:pt>
                <c:pt idx="1157">
                  <c:v>848.22699999999998</c:v>
                </c:pt>
                <c:pt idx="1158">
                  <c:v>846.25300000000004</c:v>
                </c:pt>
                <c:pt idx="1159">
                  <c:v>847.00200000000007</c:v>
                </c:pt>
                <c:pt idx="1160">
                  <c:v>853.08300000000008</c:v>
                </c:pt>
                <c:pt idx="1161">
                  <c:v>851.82299999999964</c:v>
                </c:pt>
                <c:pt idx="1162">
                  <c:v>850.97299999999996</c:v>
                </c:pt>
                <c:pt idx="1163">
                  <c:v>849.14800000000002</c:v>
                </c:pt>
                <c:pt idx="1164">
                  <c:v>851.29300000000001</c:v>
                </c:pt>
                <c:pt idx="1165">
                  <c:v>854.274</c:v>
                </c:pt>
                <c:pt idx="1166">
                  <c:v>847.61200000000008</c:v>
                </c:pt>
                <c:pt idx="1167">
                  <c:v>849.55000000000007</c:v>
                </c:pt>
                <c:pt idx="1168">
                  <c:v>851.75</c:v>
                </c:pt>
                <c:pt idx="1169">
                  <c:v>853.56599999999969</c:v>
                </c:pt>
                <c:pt idx="1170">
                  <c:v>856.25799999999958</c:v>
                </c:pt>
                <c:pt idx="1171">
                  <c:v>854.05899999999997</c:v>
                </c:pt>
                <c:pt idx="1172">
                  <c:v>847.94699999999966</c:v>
                </c:pt>
                <c:pt idx="1173">
                  <c:v>850.0680000000001</c:v>
                </c:pt>
                <c:pt idx="1174">
                  <c:v>852.27600000000007</c:v>
                </c:pt>
                <c:pt idx="1175">
                  <c:v>852.15</c:v>
                </c:pt>
                <c:pt idx="1176">
                  <c:v>852.09299999999996</c:v>
                </c:pt>
                <c:pt idx="1177">
                  <c:v>854.76800000000003</c:v>
                </c:pt>
                <c:pt idx="1178">
                  <c:v>851.60199999999998</c:v>
                </c:pt>
                <c:pt idx="1179">
                  <c:v>857.77599999999995</c:v>
                </c:pt>
                <c:pt idx="1180">
                  <c:v>852.899</c:v>
                </c:pt>
                <c:pt idx="1181">
                  <c:v>857.7</c:v>
                </c:pt>
                <c:pt idx="1182">
                  <c:v>852.33999999999969</c:v>
                </c:pt>
                <c:pt idx="1183">
                  <c:v>848.47500000000002</c:v>
                </c:pt>
                <c:pt idx="1184">
                  <c:v>846.94299999999964</c:v>
                </c:pt>
                <c:pt idx="1185">
                  <c:v>853.029</c:v>
                </c:pt>
                <c:pt idx="1186">
                  <c:v>850.62</c:v>
                </c:pt>
                <c:pt idx="1187">
                  <c:v>856.24800000000005</c:v>
                </c:pt>
                <c:pt idx="1188">
                  <c:v>858.71100000000001</c:v>
                </c:pt>
                <c:pt idx="1189">
                  <c:v>857.66899999999998</c:v>
                </c:pt>
                <c:pt idx="1190">
                  <c:v>846.87100000000009</c:v>
                </c:pt>
                <c:pt idx="1191">
                  <c:v>840.55899999999997</c:v>
                </c:pt>
                <c:pt idx="1192">
                  <c:v>843.64599999999996</c:v>
                </c:pt>
                <c:pt idx="1193">
                  <c:v>844.9019999999997</c:v>
                </c:pt>
                <c:pt idx="1194">
                  <c:v>844.33099999999968</c:v>
                </c:pt>
                <c:pt idx="1195">
                  <c:v>845.4159999999996</c:v>
                </c:pt>
                <c:pt idx="1196">
                  <c:v>844.87400000000002</c:v>
                </c:pt>
                <c:pt idx="1197">
                  <c:v>845.2619999999996</c:v>
                </c:pt>
                <c:pt idx="1198">
                  <c:v>842.8249999999997</c:v>
                </c:pt>
                <c:pt idx="1199">
                  <c:v>850.40499999999997</c:v>
                </c:pt>
                <c:pt idx="1200">
                  <c:v>856.39699999999959</c:v>
                </c:pt>
                <c:pt idx="1201">
                  <c:v>849.77300000000002</c:v>
                </c:pt>
                <c:pt idx="1202">
                  <c:v>851.18100000000004</c:v>
                </c:pt>
                <c:pt idx="1203">
                  <c:v>854.79300000000001</c:v>
                </c:pt>
                <c:pt idx="1204">
                  <c:v>854.46599999999955</c:v>
                </c:pt>
                <c:pt idx="1205">
                  <c:v>852.99300000000005</c:v>
                </c:pt>
                <c:pt idx="1206">
                  <c:v>852.28800000000001</c:v>
                </c:pt>
                <c:pt idx="1207">
                  <c:v>856.87699999999961</c:v>
                </c:pt>
                <c:pt idx="1208">
                  <c:v>853.65800000000002</c:v>
                </c:pt>
                <c:pt idx="1209">
                  <c:v>854.71900000000005</c:v>
                </c:pt>
                <c:pt idx="1210">
                  <c:v>854.60699999999997</c:v>
                </c:pt>
                <c:pt idx="1211">
                  <c:v>853.41100000000006</c:v>
                </c:pt>
                <c:pt idx="1212">
                  <c:v>848.524</c:v>
                </c:pt>
                <c:pt idx="1213">
                  <c:v>853.17700000000002</c:v>
                </c:pt>
                <c:pt idx="1214">
                  <c:v>850.39099999999996</c:v>
                </c:pt>
                <c:pt idx="1215">
                  <c:v>853.76400000000001</c:v>
                </c:pt>
                <c:pt idx="1216">
                  <c:v>852.27700000000004</c:v>
                </c:pt>
                <c:pt idx="1217">
                  <c:v>850.9349999999996</c:v>
                </c:pt>
                <c:pt idx="1218">
                  <c:v>850.41500000000008</c:v>
                </c:pt>
                <c:pt idx="1219">
                  <c:v>849.75900000000001</c:v>
                </c:pt>
                <c:pt idx="1220">
                  <c:v>855.34099999999967</c:v>
                </c:pt>
                <c:pt idx="1221">
                  <c:v>848.98199999999997</c:v>
                </c:pt>
                <c:pt idx="1222">
                  <c:v>844.23300000000006</c:v>
                </c:pt>
                <c:pt idx="1223">
                  <c:v>848.54399999999998</c:v>
                </c:pt>
                <c:pt idx="1224">
                  <c:v>848.54899999999998</c:v>
                </c:pt>
                <c:pt idx="1225">
                  <c:v>848.62099999999998</c:v>
                </c:pt>
                <c:pt idx="1226">
                  <c:v>855.09699999999998</c:v>
                </c:pt>
                <c:pt idx="1227">
                  <c:v>860.73200000000008</c:v>
                </c:pt>
                <c:pt idx="1228">
                  <c:v>852.69500000000005</c:v>
                </c:pt>
                <c:pt idx="1229">
                  <c:v>846.91899999999998</c:v>
                </c:pt>
                <c:pt idx="1230">
                  <c:v>846.73699999999997</c:v>
                </c:pt>
                <c:pt idx="1231">
                  <c:v>859.5269999999997</c:v>
                </c:pt>
                <c:pt idx="1232">
                  <c:v>853.14599999999996</c:v>
                </c:pt>
                <c:pt idx="1233">
                  <c:v>851.81399999999996</c:v>
                </c:pt>
                <c:pt idx="1234">
                  <c:v>849.548</c:v>
                </c:pt>
                <c:pt idx="1235">
                  <c:v>860.01799999999957</c:v>
                </c:pt>
                <c:pt idx="1236">
                  <c:v>848.726</c:v>
                </c:pt>
                <c:pt idx="1237">
                  <c:v>856.91199999999969</c:v>
                </c:pt>
                <c:pt idx="1238">
                  <c:v>851.54699999999968</c:v>
                </c:pt>
                <c:pt idx="1239">
                  <c:v>851.6129999999996</c:v>
                </c:pt>
                <c:pt idx="1240">
                  <c:v>849.75900000000001</c:v>
                </c:pt>
                <c:pt idx="1241">
                  <c:v>849.15</c:v>
                </c:pt>
                <c:pt idx="1242">
                  <c:v>854.15499999999997</c:v>
                </c:pt>
                <c:pt idx="1243">
                  <c:v>852.85699999999952</c:v>
                </c:pt>
                <c:pt idx="1244">
                  <c:v>853.01300000000003</c:v>
                </c:pt>
                <c:pt idx="1245">
                  <c:v>856.41800000000001</c:v>
                </c:pt>
                <c:pt idx="1246">
                  <c:v>853.07500000000005</c:v>
                </c:pt>
                <c:pt idx="1247">
                  <c:v>854.33099999999956</c:v>
                </c:pt>
                <c:pt idx="1248">
                  <c:v>852.83199999999965</c:v>
                </c:pt>
                <c:pt idx="1249">
                  <c:v>853.13900000000001</c:v>
                </c:pt>
                <c:pt idx="1250">
                  <c:v>850.928</c:v>
                </c:pt>
                <c:pt idx="1251">
                  <c:v>854.62900000000002</c:v>
                </c:pt>
                <c:pt idx="1252">
                  <c:v>855.60800000000006</c:v>
                </c:pt>
                <c:pt idx="1253">
                  <c:v>866.24900000000002</c:v>
                </c:pt>
                <c:pt idx="1254">
                  <c:v>855.56699999999967</c:v>
                </c:pt>
                <c:pt idx="1255">
                  <c:v>868.36399999999969</c:v>
                </c:pt>
                <c:pt idx="1256">
                  <c:v>865.63</c:v>
                </c:pt>
                <c:pt idx="1257">
                  <c:v>862.93199999999968</c:v>
                </c:pt>
                <c:pt idx="1258">
                  <c:v>868.30399999999997</c:v>
                </c:pt>
                <c:pt idx="1259">
                  <c:v>868.54199999999969</c:v>
                </c:pt>
                <c:pt idx="1260">
                  <c:v>864.44199999999967</c:v>
                </c:pt>
                <c:pt idx="1261">
                  <c:v>861.26400000000001</c:v>
                </c:pt>
                <c:pt idx="1262">
                  <c:v>858.85699999999952</c:v>
                </c:pt>
                <c:pt idx="1263">
                  <c:v>868.28099999999995</c:v>
                </c:pt>
                <c:pt idx="1264">
                  <c:v>852.84800000000007</c:v>
                </c:pt>
                <c:pt idx="1265">
                  <c:v>867.697</c:v>
                </c:pt>
                <c:pt idx="1266">
                  <c:v>853.41300000000001</c:v>
                </c:pt>
                <c:pt idx="1267">
                  <c:v>861.84199999999964</c:v>
                </c:pt>
                <c:pt idx="1268">
                  <c:v>866.57899999999995</c:v>
                </c:pt>
                <c:pt idx="1269">
                  <c:v>868.24900000000002</c:v>
                </c:pt>
                <c:pt idx="1270">
                  <c:v>862.27499999999998</c:v>
                </c:pt>
                <c:pt idx="1271">
                  <c:v>860.47500000000002</c:v>
                </c:pt>
                <c:pt idx="1272">
                  <c:v>861.93699999999956</c:v>
                </c:pt>
                <c:pt idx="1273">
                  <c:v>861.077</c:v>
                </c:pt>
                <c:pt idx="1274">
                  <c:v>864.9449999999996</c:v>
                </c:pt>
                <c:pt idx="1275">
                  <c:v>864.65300000000002</c:v>
                </c:pt>
                <c:pt idx="1276">
                  <c:v>870.61200000000008</c:v>
                </c:pt>
                <c:pt idx="1277">
                  <c:v>862.923</c:v>
                </c:pt>
                <c:pt idx="1278">
                  <c:v>872.36699999999939</c:v>
                </c:pt>
                <c:pt idx="1279">
                  <c:v>893.4929999999996</c:v>
                </c:pt>
                <c:pt idx="1280">
                  <c:v>909.548</c:v>
                </c:pt>
                <c:pt idx="1281">
                  <c:v>875.40499999999997</c:v>
                </c:pt>
                <c:pt idx="1282">
                  <c:v>863.2379999999996</c:v>
                </c:pt>
                <c:pt idx="1283">
                  <c:v>871.27</c:v>
                </c:pt>
                <c:pt idx="1284">
                  <c:v>872.37800000000004</c:v>
                </c:pt>
                <c:pt idx="1285">
                  <c:v>861.46199999999965</c:v>
                </c:pt>
                <c:pt idx="1286">
                  <c:v>870.024</c:v>
                </c:pt>
                <c:pt idx="1287">
                  <c:v>873.4159999999996</c:v>
                </c:pt>
                <c:pt idx="1288">
                  <c:v>878.39800000000002</c:v>
                </c:pt>
                <c:pt idx="1289">
                  <c:v>868.9639999999996</c:v>
                </c:pt>
                <c:pt idx="1290">
                  <c:v>877.78300000000002</c:v>
                </c:pt>
                <c:pt idx="1291">
                  <c:v>872.39300000000003</c:v>
                </c:pt>
                <c:pt idx="1292">
                  <c:v>869.4349999999996</c:v>
                </c:pt>
                <c:pt idx="1293">
                  <c:v>871.18799999999999</c:v>
                </c:pt>
                <c:pt idx="1294">
                  <c:v>870.75199999999961</c:v>
                </c:pt>
                <c:pt idx="1295">
                  <c:v>872.32699999999966</c:v>
                </c:pt>
                <c:pt idx="1296">
                  <c:v>872.12</c:v>
                </c:pt>
                <c:pt idx="1297">
                  <c:v>870.77700000000004</c:v>
                </c:pt>
                <c:pt idx="1298">
                  <c:v>872.00299999999959</c:v>
                </c:pt>
                <c:pt idx="1299">
                  <c:v>870.35199999999952</c:v>
                </c:pt>
                <c:pt idx="1300">
                  <c:v>867.55800000000011</c:v>
                </c:pt>
                <c:pt idx="1301">
                  <c:v>868.71199999999999</c:v>
                </c:pt>
                <c:pt idx="1302">
                  <c:v>874.57100000000003</c:v>
                </c:pt>
                <c:pt idx="1303">
                  <c:v>874.28</c:v>
                </c:pt>
                <c:pt idx="1304">
                  <c:v>876.93199999999968</c:v>
                </c:pt>
                <c:pt idx="1305">
                  <c:v>876.298</c:v>
                </c:pt>
                <c:pt idx="1306">
                  <c:v>872.82199999999966</c:v>
                </c:pt>
                <c:pt idx="1307">
                  <c:v>866.97500000000002</c:v>
                </c:pt>
                <c:pt idx="1308">
                  <c:v>864.84199999999964</c:v>
                </c:pt>
                <c:pt idx="1309">
                  <c:v>872.25699999999961</c:v>
                </c:pt>
                <c:pt idx="1310">
                  <c:v>863.0139999999999</c:v>
                </c:pt>
                <c:pt idx="1311">
                  <c:v>861.99300000000005</c:v>
                </c:pt>
                <c:pt idx="1312">
                  <c:v>866.20699999999999</c:v>
                </c:pt>
                <c:pt idx="1313">
                  <c:v>864.74700000000007</c:v>
                </c:pt>
                <c:pt idx="1314">
                  <c:v>864.39199999999971</c:v>
                </c:pt>
                <c:pt idx="1315">
                  <c:v>873.07500000000005</c:v>
                </c:pt>
                <c:pt idx="1316">
                  <c:v>879.52800000000002</c:v>
                </c:pt>
                <c:pt idx="1317">
                  <c:v>880.06899999999996</c:v>
                </c:pt>
                <c:pt idx="1318">
                  <c:v>873.75400000000002</c:v>
                </c:pt>
                <c:pt idx="1319">
                  <c:v>877.28</c:v>
                </c:pt>
                <c:pt idx="1320">
                  <c:v>870.94199999999967</c:v>
                </c:pt>
                <c:pt idx="1321">
                  <c:v>871.69100000000003</c:v>
                </c:pt>
                <c:pt idx="1322">
                  <c:v>870.11700000000008</c:v>
                </c:pt>
                <c:pt idx="1323">
                  <c:v>872.64099999999996</c:v>
                </c:pt>
                <c:pt idx="1324">
                  <c:v>886.05999999999972</c:v>
                </c:pt>
                <c:pt idx="1325">
                  <c:v>883.11199999999997</c:v>
                </c:pt>
                <c:pt idx="1326">
                  <c:v>868.71</c:v>
                </c:pt>
                <c:pt idx="1327">
                  <c:v>879.07600000000002</c:v>
                </c:pt>
                <c:pt idx="1328">
                  <c:v>867.36099999999976</c:v>
                </c:pt>
                <c:pt idx="1329">
                  <c:v>864.75400000000002</c:v>
                </c:pt>
                <c:pt idx="1330">
                  <c:v>875.43400000000008</c:v>
                </c:pt>
                <c:pt idx="1331">
                  <c:v>873.98699999999997</c:v>
                </c:pt>
                <c:pt idx="1332">
                  <c:v>867.30799999999965</c:v>
                </c:pt>
                <c:pt idx="1333">
                  <c:v>870.31799999999964</c:v>
                </c:pt>
                <c:pt idx="1334">
                  <c:v>872.79600000000005</c:v>
                </c:pt>
                <c:pt idx="1335">
                  <c:v>872.07900000000006</c:v>
                </c:pt>
                <c:pt idx="1336">
                  <c:v>871.13599999999997</c:v>
                </c:pt>
                <c:pt idx="1337">
                  <c:v>874.55199999999968</c:v>
                </c:pt>
                <c:pt idx="1338">
                  <c:v>873.56699999999967</c:v>
                </c:pt>
                <c:pt idx="1339">
                  <c:v>875.471</c:v>
                </c:pt>
                <c:pt idx="1340">
                  <c:v>878.15100000000007</c:v>
                </c:pt>
                <c:pt idx="1341">
                  <c:v>878.59900000000005</c:v>
                </c:pt>
                <c:pt idx="1342">
                  <c:v>893.71100000000001</c:v>
                </c:pt>
                <c:pt idx="1343">
                  <c:v>878.06699999999967</c:v>
                </c:pt>
                <c:pt idx="1344">
                  <c:v>876.61599999999999</c:v>
                </c:pt>
                <c:pt idx="1345">
                  <c:v>873.11599999999999</c:v>
                </c:pt>
                <c:pt idx="1346">
                  <c:v>874.55000000000007</c:v>
                </c:pt>
                <c:pt idx="1347">
                  <c:v>874.66300000000001</c:v>
                </c:pt>
                <c:pt idx="1348">
                  <c:v>871.48699999999997</c:v>
                </c:pt>
                <c:pt idx="1349">
                  <c:v>879.18799999999999</c:v>
                </c:pt>
                <c:pt idx="1350">
                  <c:v>882.9069999999997</c:v>
                </c:pt>
                <c:pt idx="1351">
                  <c:v>881.70500000000004</c:v>
                </c:pt>
                <c:pt idx="1352">
                  <c:v>877.9109999999996</c:v>
                </c:pt>
                <c:pt idx="1353">
                  <c:v>878.09</c:v>
                </c:pt>
                <c:pt idx="1354">
                  <c:v>884.03600000000006</c:v>
                </c:pt>
                <c:pt idx="1355">
                  <c:v>876.20900000000006</c:v>
                </c:pt>
                <c:pt idx="1356">
                  <c:v>886.59400000000005</c:v>
                </c:pt>
                <c:pt idx="1357">
                  <c:v>878.35399999999959</c:v>
                </c:pt>
                <c:pt idx="1358">
                  <c:v>872.62099999999998</c:v>
                </c:pt>
                <c:pt idx="1359">
                  <c:v>874.85099999999966</c:v>
                </c:pt>
                <c:pt idx="1360">
                  <c:v>871.91499999999996</c:v>
                </c:pt>
                <c:pt idx="1361">
                  <c:v>876.60800000000006</c:v>
                </c:pt>
                <c:pt idx="1362">
                  <c:v>874.99400000000003</c:v>
                </c:pt>
                <c:pt idx="1363">
                  <c:v>877.40300000000002</c:v>
                </c:pt>
                <c:pt idx="1364">
                  <c:v>876.47400000000005</c:v>
                </c:pt>
                <c:pt idx="1365">
                  <c:v>877.03299999999956</c:v>
                </c:pt>
                <c:pt idx="1366">
                  <c:v>878.49200000000008</c:v>
                </c:pt>
                <c:pt idx="1367">
                  <c:v>877.1099999999999</c:v>
                </c:pt>
                <c:pt idx="1368">
                  <c:v>883.03800000000001</c:v>
                </c:pt>
                <c:pt idx="1369">
                  <c:v>885.04899999999998</c:v>
                </c:pt>
                <c:pt idx="1370">
                  <c:v>879.98299999999961</c:v>
                </c:pt>
                <c:pt idx="1371">
                  <c:v>879.29500000000007</c:v>
                </c:pt>
                <c:pt idx="1372">
                  <c:v>880.74799999999959</c:v>
                </c:pt>
                <c:pt idx="1373">
                  <c:v>879.3149999999996</c:v>
                </c:pt>
                <c:pt idx="1374">
                  <c:v>879.49800000000005</c:v>
                </c:pt>
                <c:pt idx="1375">
                  <c:v>883.08299999999997</c:v>
                </c:pt>
                <c:pt idx="1376">
                  <c:v>879.28700000000003</c:v>
                </c:pt>
                <c:pt idx="1377">
                  <c:v>872.80999999999972</c:v>
                </c:pt>
                <c:pt idx="1378">
                  <c:v>868.22500000000002</c:v>
                </c:pt>
                <c:pt idx="1379">
                  <c:v>876.84699999999975</c:v>
                </c:pt>
                <c:pt idx="1380">
                  <c:v>882.423</c:v>
                </c:pt>
                <c:pt idx="1381">
                  <c:v>884.35599999999965</c:v>
                </c:pt>
                <c:pt idx="1382">
                  <c:v>894.18399999999997</c:v>
                </c:pt>
                <c:pt idx="1383">
                  <c:v>898.08199999999999</c:v>
                </c:pt>
                <c:pt idx="1384">
                  <c:v>902.06299999999965</c:v>
                </c:pt>
                <c:pt idx="1385">
                  <c:v>885.92699999999968</c:v>
                </c:pt>
                <c:pt idx="1386">
                  <c:v>881.79200000000003</c:v>
                </c:pt>
                <c:pt idx="1387">
                  <c:v>881.97400000000005</c:v>
                </c:pt>
                <c:pt idx="1388">
                  <c:v>883.20399999999995</c:v>
                </c:pt>
                <c:pt idx="1389">
                  <c:v>890.22900000000004</c:v>
                </c:pt>
                <c:pt idx="1390">
                  <c:v>895.21600000000001</c:v>
                </c:pt>
                <c:pt idx="1391">
                  <c:v>893.69900000000007</c:v>
                </c:pt>
                <c:pt idx="1392">
                  <c:v>881.4019999999997</c:v>
                </c:pt>
                <c:pt idx="1393">
                  <c:v>877.64</c:v>
                </c:pt>
                <c:pt idx="1394">
                  <c:v>879.39</c:v>
                </c:pt>
                <c:pt idx="1395">
                  <c:v>885.42</c:v>
                </c:pt>
                <c:pt idx="1396">
                  <c:v>883.48800000000006</c:v>
                </c:pt>
                <c:pt idx="1397">
                  <c:v>883.56099999999969</c:v>
                </c:pt>
                <c:pt idx="1398">
                  <c:v>886.08500000000004</c:v>
                </c:pt>
                <c:pt idx="1399">
                  <c:v>879.64199999999971</c:v>
                </c:pt>
                <c:pt idx="1400">
                  <c:v>881.56799999999964</c:v>
                </c:pt>
                <c:pt idx="1401">
                  <c:v>885.13299999999958</c:v>
                </c:pt>
                <c:pt idx="1402">
                  <c:v>892.38300000000004</c:v>
                </c:pt>
                <c:pt idx="1403">
                  <c:v>886.28800000000001</c:v>
                </c:pt>
                <c:pt idx="1404">
                  <c:v>884.505</c:v>
                </c:pt>
                <c:pt idx="1405">
                  <c:v>890.52499999999998</c:v>
                </c:pt>
                <c:pt idx="1406">
                  <c:v>880.19800000000043</c:v>
                </c:pt>
                <c:pt idx="1407">
                  <c:v>886.18</c:v>
                </c:pt>
                <c:pt idx="1408">
                  <c:v>886.66800000000001</c:v>
                </c:pt>
                <c:pt idx="1409">
                  <c:v>886.77099999999996</c:v>
                </c:pt>
                <c:pt idx="1410">
                  <c:v>888.31400000000008</c:v>
                </c:pt>
                <c:pt idx="1411">
                  <c:v>887.75400000000002</c:v>
                </c:pt>
                <c:pt idx="1412">
                  <c:v>884.904</c:v>
                </c:pt>
                <c:pt idx="1413">
                  <c:v>880.57500000000005</c:v>
                </c:pt>
                <c:pt idx="1414">
                  <c:v>881.21100000000001</c:v>
                </c:pt>
                <c:pt idx="1415">
                  <c:v>885.9259999999997</c:v>
                </c:pt>
                <c:pt idx="1416">
                  <c:v>877.54899999999998</c:v>
                </c:pt>
                <c:pt idx="1417">
                  <c:v>875.5150000000001</c:v>
                </c:pt>
                <c:pt idx="1418">
                  <c:v>881.024</c:v>
                </c:pt>
                <c:pt idx="1419">
                  <c:v>877.5150000000001</c:v>
                </c:pt>
                <c:pt idx="1420">
                  <c:v>877.75900000000001</c:v>
                </c:pt>
                <c:pt idx="1421">
                  <c:v>880.84300000000007</c:v>
                </c:pt>
                <c:pt idx="1422">
                  <c:v>882.05799999999965</c:v>
                </c:pt>
                <c:pt idx="1423">
                  <c:v>885.16899999999998</c:v>
                </c:pt>
                <c:pt idx="1424">
                  <c:v>878.97500000000002</c:v>
                </c:pt>
                <c:pt idx="1425">
                  <c:v>888.48300000000006</c:v>
                </c:pt>
                <c:pt idx="1426">
                  <c:v>890.25</c:v>
                </c:pt>
                <c:pt idx="1427">
                  <c:v>889.37400000000002</c:v>
                </c:pt>
                <c:pt idx="1428">
                  <c:v>895.98</c:v>
                </c:pt>
                <c:pt idx="1429">
                  <c:v>890.2</c:v>
                </c:pt>
                <c:pt idx="1430">
                  <c:v>886.49400000000003</c:v>
                </c:pt>
                <c:pt idx="1431">
                  <c:v>883.12800000000004</c:v>
                </c:pt>
                <c:pt idx="1432">
                  <c:v>882.68100000000004</c:v>
                </c:pt>
                <c:pt idx="1433">
                  <c:v>877.99900000000002</c:v>
                </c:pt>
                <c:pt idx="1434">
                  <c:v>874.71400000000006</c:v>
                </c:pt>
                <c:pt idx="1435">
                  <c:v>871.29</c:v>
                </c:pt>
                <c:pt idx="1436">
                  <c:v>871.13</c:v>
                </c:pt>
                <c:pt idx="1437">
                  <c:v>873.77499999999998</c:v>
                </c:pt>
                <c:pt idx="1438">
                  <c:v>869.75199999999961</c:v>
                </c:pt>
                <c:pt idx="1439">
                  <c:v>873.05699999999968</c:v>
                </c:pt>
                <c:pt idx="1440">
                  <c:v>874.58699999999999</c:v>
                </c:pt>
                <c:pt idx="1441">
                  <c:v>871.15299999999957</c:v>
                </c:pt>
                <c:pt idx="1442">
                  <c:v>873.5119999999996</c:v>
                </c:pt>
                <c:pt idx="1443">
                  <c:v>876.1609999999996</c:v>
                </c:pt>
                <c:pt idx="1444">
                  <c:v>872.375</c:v>
                </c:pt>
                <c:pt idx="1445">
                  <c:v>879.82299999999964</c:v>
                </c:pt>
                <c:pt idx="1446">
                  <c:v>894.88400000000001</c:v>
                </c:pt>
                <c:pt idx="1447">
                  <c:v>898.75199999999961</c:v>
                </c:pt>
                <c:pt idx="1448">
                  <c:v>889.64400000000001</c:v>
                </c:pt>
                <c:pt idx="1449">
                  <c:v>893.17899999999997</c:v>
                </c:pt>
                <c:pt idx="1450">
                  <c:v>879.65800000000002</c:v>
                </c:pt>
                <c:pt idx="1451">
                  <c:v>881.16899999999998</c:v>
                </c:pt>
                <c:pt idx="1452">
                  <c:v>875.0440000000001</c:v>
                </c:pt>
                <c:pt idx="1453">
                  <c:v>873.08699999999999</c:v>
                </c:pt>
                <c:pt idx="1454">
                  <c:v>866.80500000000006</c:v>
                </c:pt>
                <c:pt idx="1455">
                  <c:v>870.63599999999997</c:v>
                </c:pt>
                <c:pt idx="1456">
                  <c:v>869.24099999999999</c:v>
                </c:pt>
                <c:pt idx="1457">
                  <c:v>877.07299999999998</c:v>
                </c:pt>
                <c:pt idx="1458">
                  <c:v>877.26</c:v>
                </c:pt>
                <c:pt idx="1459">
                  <c:v>873.27700000000004</c:v>
                </c:pt>
                <c:pt idx="1460">
                  <c:v>870.33099999999968</c:v>
                </c:pt>
                <c:pt idx="1461">
                  <c:v>877.01900000000001</c:v>
                </c:pt>
                <c:pt idx="1462">
                  <c:v>876.34099999999967</c:v>
                </c:pt>
                <c:pt idx="1463">
                  <c:v>875.95900000000006</c:v>
                </c:pt>
                <c:pt idx="1464">
                  <c:v>872.03</c:v>
                </c:pt>
                <c:pt idx="1465">
                  <c:v>884.73</c:v>
                </c:pt>
                <c:pt idx="1466">
                  <c:v>878.15100000000007</c:v>
                </c:pt>
                <c:pt idx="1467">
                  <c:v>872.02</c:v>
                </c:pt>
                <c:pt idx="1468">
                  <c:v>874.2379999999996</c:v>
                </c:pt>
                <c:pt idx="1469">
                  <c:v>873.62</c:v>
                </c:pt>
                <c:pt idx="1470">
                  <c:v>867.04699999999968</c:v>
                </c:pt>
                <c:pt idx="1471">
                  <c:v>871.33199999999965</c:v>
                </c:pt>
                <c:pt idx="1472">
                  <c:v>869.83799999999951</c:v>
                </c:pt>
                <c:pt idx="1473">
                  <c:v>876.04300000000001</c:v>
                </c:pt>
                <c:pt idx="1474">
                  <c:v>877.25400000000002</c:v>
                </c:pt>
                <c:pt idx="1475">
                  <c:v>875.55499999999961</c:v>
                </c:pt>
                <c:pt idx="1476">
                  <c:v>870.93999999999971</c:v>
                </c:pt>
                <c:pt idx="1477">
                  <c:v>870.80699999999968</c:v>
                </c:pt>
                <c:pt idx="1478">
                  <c:v>873.928</c:v>
                </c:pt>
                <c:pt idx="1479">
                  <c:v>875.44799999999964</c:v>
                </c:pt>
                <c:pt idx="1480">
                  <c:v>872.22500000000002</c:v>
                </c:pt>
                <c:pt idx="1481">
                  <c:v>882.39599999999996</c:v>
                </c:pt>
                <c:pt idx="1482">
                  <c:v>881.34299999999939</c:v>
                </c:pt>
                <c:pt idx="1483">
                  <c:v>872.548</c:v>
                </c:pt>
                <c:pt idx="1484">
                  <c:v>873.74099999999999</c:v>
                </c:pt>
                <c:pt idx="1485">
                  <c:v>873.15899999999999</c:v>
                </c:pt>
                <c:pt idx="1486">
                  <c:v>875.255</c:v>
                </c:pt>
                <c:pt idx="1487">
                  <c:v>888.59799999999996</c:v>
                </c:pt>
                <c:pt idx="1488">
                  <c:v>867.63499999999999</c:v>
                </c:pt>
                <c:pt idx="1489">
                  <c:v>865.88900000000001</c:v>
                </c:pt>
                <c:pt idx="1490">
                  <c:v>862.95199999999966</c:v>
                </c:pt>
                <c:pt idx="1491">
                  <c:v>866.58199999999999</c:v>
                </c:pt>
                <c:pt idx="1492">
                  <c:v>867.94299999999964</c:v>
                </c:pt>
                <c:pt idx="1493">
                  <c:v>871.173</c:v>
                </c:pt>
                <c:pt idx="1494">
                  <c:v>872.08100000000002</c:v>
                </c:pt>
                <c:pt idx="1495">
                  <c:v>864.87400000000002</c:v>
                </c:pt>
                <c:pt idx="1496">
                  <c:v>865.54499999999996</c:v>
                </c:pt>
                <c:pt idx="1497">
                  <c:v>862.34699999999964</c:v>
                </c:pt>
                <c:pt idx="1498">
                  <c:v>868.34499999999969</c:v>
                </c:pt>
                <c:pt idx="1499">
                  <c:v>866.52800000000002</c:v>
                </c:pt>
                <c:pt idx="1500">
                  <c:v>864.45599999999968</c:v>
                </c:pt>
                <c:pt idx="1501">
                  <c:v>864.49099999999999</c:v>
                </c:pt>
                <c:pt idx="1502">
                  <c:v>863.55099999999959</c:v>
                </c:pt>
                <c:pt idx="1503">
                  <c:v>862.43799999999965</c:v>
                </c:pt>
                <c:pt idx="1504">
                  <c:v>866.07399999999996</c:v>
                </c:pt>
                <c:pt idx="1505">
                  <c:v>868.32099999999969</c:v>
                </c:pt>
                <c:pt idx="1506">
                  <c:v>874.35599999999965</c:v>
                </c:pt>
                <c:pt idx="1507">
                  <c:v>881.91599999999971</c:v>
                </c:pt>
                <c:pt idx="1508">
                  <c:v>883.31299999999965</c:v>
                </c:pt>
                <c:pt idx="1509">
                  <c:v>888.22900000000004</c:v>
                </c:pt>
                <c:pt idx="1510">
                  <c:v>882.53499999999997</c:v>
                </c:pt>
                <c:pt idx="1511">
                  <c:v>875.51400000000001</c:v>
                </c:pt>
                <c:pt idx="1512">
                  <c:v>876.70899999999995</c:v>
                </c:pt>
                <c:pt idx="1513">
                  <c:v>875.83399999999961</c:v>
                </c:pt>
                <c:pt idx="1514">
                  <c:v>878.4380000000001</c:v>
                </c:pt>
                <c:pt idx="1515">
                  <c:v>878.81099999999969</c:v>
                </c:pt>
                <c:pt idx="1516">
                  <c:v>874.23700000000008</c:v>
                </c:pt>
                <c:pt idx="1517">
                  <c:v>874.3389999999996</c:v>
                </c:pt>
                <c:pt idx="1518">
                  <c:v>869.34399999999971</c:v>
                </c:pt>
                <c:pt idx="1519">
                  <c:v>872.99199999999996</c:v>
                </c:pt>
                <c:pt idx="1520">
                  <c:v>874.25699999999961</c:v>
                </c:pt>
                <c:pt idx="1521">
                  <c:v>872.60300000000007</c:v>
                </c:pt>
                <c:pt idx="1522">
                  <c:v>878.3149999999996</c:v>
                </c:pt>
                <c:pt idx="1523">
                  <c:v>872.28899999999999</c:v>
                </c:pt>
                <c:pt idx="1524">
                  <c:v>870.53699999999969</c:v>
                </c:pt>
                <c:pt idx="1525">
                  <c:v>878.15</c:v>
                </c:pt>
                <c:pt idx="1526">
                  <c:v>877.74799999999959</c:v>
                </c:pt>
                <c:pt idx="1527">
                  <c:v>873.78300000000002</c:v>
                </c:pt>
                <c:pt idx="1528">
                  <c:v>868.46400000000006</c:v>
                </c:pt>
                <c:pt idx="1529">
                  <c:v>869.59400000000005</c:v>
                </c:pt>
                <c:pt idx="1530">
                  <c:v>869.49800000000005</c:v>
                </c:pt>
                <c:pt idx="1531">
                  <c:v>866.74300000000005</c:v>
                </c:pt>
                <c:pt idx="1532">
                  <c:v>869.91699999999969</c:v>
                </c:pt>
                <c:pt idx="1533">
                  <c:v>870.529</c:v>
                </c:pt>
                <c:pt idx="1534">
                  <c:v>872.19600000000003</c:v>
                </c:pt>
                <c:pt idx="1535">
                  <c:v>872.50599999999997</c:v>
                </c:pt>
                <c:pt idx="1536">
                  <c:v>873.91800000000001</c:v>
                </c:pt>
                <c:pt idx="1537">
                  <c:v>872.596</c:v>
                </c:pt>
                <c:pt idx="1538">
                  <c:v>876.05399999999997</c:v>
                </c:pt>
                <c:pt idx="1539">
                  <c:v>873.60699999999997</c:v>
                </c:pt>
                <c:pt idx="1540">
                  <c:v>871.94199999999967</c:v>
                </c:pt>
                <c:pt idx="1541">
                  <c:v>873.85699999999952</c:v>
                </c:pt>
                <c:pt idx="1542">
                  <c:v>871.4019999999997</c:v>
                </c:pt>
                <c:pt idx="1543">
                  <c:v>872.4190000000001</c:v>
                </c:pt>
                <c:pt idx="1544">
                  <c:v>868.92199999999968</c:v>
                </c:pt>
                <c:pt idx="1545">
                  <c:v>870.23099999999999</c:v>
                </c:pt>
                <c:pt idx="1546">
                  <c:v>878.61800000000005</c:v>
                </c:pt>
                <c:pt idx="1547">
                  <c:v>876.36099999999965</c:v>
                </c:pt>
                <c:pt idx="1548">
                  <c:v>875.07500000000005</c:v>
                </c:pt>
                <c:pt idx="1549">
                  <c:v>871.29300000000001</c:v>
                </c:pt>
                <c:pt idx="1550">
                  <c:v>879.15600000000006</c:v>
                </c:pt>
                <c:pt idx="1551">
                  <c:v>879.99400000000003</c:v>
                </c:pt>
                <c:pt idx="1552">
                  <c:v>876.91800000000001</c:v>
                </c:pt>
                <c:pt idx="1553">
                  <c:v>876.32900000000006</c:v>
                </c:pt>
                <c:pt idx="1554">
                  <c:v>869.67200000000003</c:v>
                </c:pt>
                <c:pt idx="1555">
                  <c:v>873.0269999999997</c:v>
                </c:pt>
                <c:pt idx="1556">
                  <c:v>870.48599999999999</c:v>
                </c:pt>
                <c:pt idx="1557">
                  <c:v>867.00099999999998</c:v>
                </c:pt>
                <c:pt idx="1558">
                  <c:v>868.59900000000005</c:v>
                </c:pt>
                <c:pt idx="1559">
                  <c:v>871.505</c:v>
                </c:pt>
                <c:pt idx="1560">
                  <c:v>868.39100000000008</c:v>
                </c:pt>
                <c:pt idx="1561">
                  <c:v>873.11199999999997</c:v>
                </c:pt>
                <c:pt idx="1562">
                  <c:v>869.41300000000001</c:v>
                </c:pt>
                <c:pt idx="1563">
                  <c:v>871.78899999999999</c:v>
                </c:pt>
                <c:pt idx="1564">
                  <c:v>871.50199999999961</c:v>
                </c:pt>
                <c:pt idx="1565">
                  <c:v>866.11700000000008</c:v>
                </c:pt>
                <c:pt idx="1566">
                  <c:v>867.24800000000005</c:v>
                </c:pt>
                <c:pt idx="1567">
                  <c:v>868.0559999999997</c:v>
                </c:pt>
                <c:pt idx="1568">
                  <c:v>867.02100000000007</c:v>
                </c:pt>
                <c:pt idx="1569">
                  <c:v>864.3589999999997</c:v>
                </c:pt>
                <c:pt idx="1570">
                  <c:v>872.85699999999952</c:v>
                </c:pt>
                <c:pt idx="1571">
                  <c:v>873.03699999999958</c:v>
                </c:pt>
                <c:pt idx="1572">
                  <c:v>867.54</c:v>
                </c:pt>
                <c:pt idx="1573">
                  <c:v>869.5119999999996</c:v>
                </c:pt>
                <c:pt idx="1574">
                  <c:v>866.89099999999996</c:v>
                </c:pt>
                <c:pt idx="1575">
                  <c:v>871.20299999999997</c:v>
                </c:pt>
                <c:pt idx="1576">
                  <c:v>872.59500000000003</c:v>
                </c:pt>
                <c:pt idx="1577">
                  <c:v>871.67499999999995</c:v>
                </c:pt>
                <c:pt idx="1578">
                  <c:v>869.13499999999999</c:v>
                </c:pt>
                <c:pt idx="1579">
                  <c:v>872.93999999999971</c:v>
                </c:pt>
                <c:pt idx="1580">
                  <c:v>876.274</c:v>
                </c:pt>
                <c:pt idx="1581">
                  <c:v>874.36899999999957</c:v>
                </c:pt>
                <c:pt idx="1582">
                  <c:v>880.22699999999998</c:v>
                </c:pt>
                <c:pt idx="1583">
                  <c:v>876.69799999999998</c:v>
                </c:pt>
                <c:pt idx="1584">
                  <c:v>875.35999999999967</c:v>
                </c:pt>
                <c:pt idx="1585">
                  <c:v>876.89499999999998</c:v>
                </c:pt>
                <c:pt idx="1586">
                  <c:v>875.1519999999997</c:v>
                </c:pt>
                <c:pt idx="1587">
                  <c:v>876.70500000000004</c:v>
                </c:pt>
                <c:pt idx="1588">
                  <c:v>875.47199999999998</c:v>
                </c:pt>
                <c:pt idx="1589">
                  <c:v>876.024</c:v>
                </c:pt>
                <c:pt idx="1590">
                  <c:v>876.91</c:v>
                </c:pt>
                <c:pt idx="1591">
                  <c:v>866.86300000000006</c:v>
                </c:pt>
                <c:pt idx="1592">
                  <c:v>874.44099999999969</c:v>
                </c:pt>
                <c:pt idx="1593">
                  <c:v>870.95599999999956</c:v>
                </c:pt>
                <c:pt idx="1594">
                  <c:v>867.88600000000008</c:v>
                </c:pt>
                <c:pt idx="1595">
                  <c:v>870.92899999999997</c:v>
                </c:pt>
                <c:pt idx="1596">
                  <c:v>870.39499999999998</c:v>
                </c:pt>
                <c:pt idx="1597">
                  <c:v>873.726</c:v>
                </c:pt>
                <c:pt idx="1598">
                  <c:v>868.24900000000002</c:v>
                </c:pt>
                <c:pt idx="1599">
                  <c:v>863.79200000000003</c:v>
                </c:pt>
                <c:pt idx="1600">
                  <c:v>863.73599999999999</c:v>
                </c:pt>
                <c:pt idx="1601">
                  <c:v>875.1</c:v>
                </c:pt>
                <c:pt idx="1602">
                  <c:v>870.88499999999999</c:v>
                </c:pt>
                <c:pt idx="1603">
                  <c:v>870.976</c:v>
                </c:pt>
                <c:pt idx="1604">
                  <c:v>867.20699999999999</c:v>
                </c:pt>
                <c:pt idx="1605">
                  <c:v>875.173</c:v>
                </c:pt>
                <c:pt idx="1606">
                  <c:v>869.54399999999998</c:v>
                </c:pt>
                <c:pt idx="1607">
                  <c:v>871.67700000000002</c:v>
                </c:pt>
                <c:pt idx="1608">
                  <c:v>870.28700000000003</c:v>
                </c:pt>
                <c:pt idx="1609">
                  <c:v>869.60300000000007</c:v>
                </c:pt>
                <c:pt idx="1610">
                  <c:v>872.65300000000002</c:v>
                </c:pt>
                <c:pt idx="1611">
                  <c:v>886.06699999999967</c:v>
                </c:pt>
                <c:pt idx="1612">
                  <c:v>874.06599999999969</c:v>
                </c:pt>
                <c:pt idx="1613">
                  <c:v>873.35099999999966</c:v>
                </c:pt>
                <c:pt idx="1614">
                  <c:v>879.59699999999998</c:v>
                </c:pt>
                <c:pt idx="1615">
                  <c:v>877.24800000000005</c:v>
                </c:pt>
                <c:pt idx="1616">
                  <c:v>877.423</c:v>
                </c:pt>
                <c:pt idx="1617">
                  <c:v>879.52199999999971</c:v>
                </c:pt>
                <c:pt idx="1618">
                  <c:v>876.35399999999959</c:v>
                </c:pt>
                <c:pt idx="1619">
                  <c:v>872.38400000000001</c:v>
                </c:pt>
                <c:pt idx="1620">
                  <c:v>877.10500000000002</c:v>
                </c:pt>
                <c:pt idx="1621">
                  <c:v>870.077</c:v>
                </c:pt>
                <c:pt idx="1622">
                  <c:v>881.23599999999999</c:v>
                </c:pt>
                <c:pt idx="1623">
                  <c:v>879.25900000000001</c:v>
                </c:pt>
                <c:pt idx="1624">
                  <c:v>872.92199999999968</c:v>
                </c:pt>
                <c:pt idx="1625">
                  <c:v>883.9860000000001</c:v>
                </c:pt>
                <c:pt idx="1626">
                  <c:v>878.72400000000005</c:v>
                </c:pt>
                <c:pt idx="1627">
                  <c:v>883.70400000000006</c:v>
                </c:pt>
                <c:pt idx="1628">
                  <c:v>879.83599999999956</c:v>
                </c:pt>
                <c:pt idx="1629">
                  <c:v>894.50300000000004</c:v>
                </c:pt>
                <c:pt idx="1630">
                  <c:v>877.70800000000008</c:v>
                </c:pt>
                <c:pt idx="1631">
                  <c:v>880.86899999999969</c:v>
                </c:pt>
                <c:pt idx="1632">
                  <c:v>879.26900000000001</c:v>
                </c:pt>
                <c:pt idx="1633">
                  <c:v>882.54399999999998</c:v>
                </c:pt>
                <c:pt idx="1634">
                  <c:v>886.97299999999996</c:v>
                </c:pt>
                <c:pt idx="1635">
                  <c:v>887.91399999999999</c:v>
                </c:pt>
                <c:pt idx="1636">
                  <c:v>889.11700000000008</c:v>
                </c:pt>
                <c:pt idx="1637">
                  <c:v>888.69399999999996</c:v>
                </c:pt>
                <c:pt idx="1638">
                  <c:v>885.33799999999951</c:v>
                </c:pt>
                <c:pt idx="1639">
                  <c:v>882.97500000000002</c:v>
                </c:pt>
                <c:pt idx="1640">
                  <c:v>881.90500000000009</c:v>
                </c:pt>
                <c:pt idx="1641">
                  <c:v>884.1</c:v>
                </c:pt>
                <c:pt idx="1642">
                  <c:v>887.91599999999971</c:v>
                </c:pt>
                <c:pt idx="1643">
                  <c:v>887.077</c:v>
                </c:pt>
                <c:pt idx="1644">
                  <c:v>887.98500000000001</c:v>
                </c:pt>
                <c:pt idx="1645">
                  <c:v>886.71199999999999</c:v>
                </c:pt>
                <c:pt idx="1646">
                  <c:v>887.10400000000004</c:v>
                </c:pt>
                <c:pt idx="1647">
                  <c:v>889.48900000000003</c:v>
                </c:pt>
                <c:pt idx="1648">
                  <c:v>881.66500000000008</c:v>
                </c:pt>
                <c:pt idx="1649">
                  <c:v>885.93199999999968</c:v>
                </c:pt>
                <c:pt idx="1650">
                  <c:v>888.87700000000007</c:v>
                </c:pt>
                <c:pt idx="1651">
                  <c:v>890.71600000000001</c:v>
                </c:pt>
                <c:pt idx="1652">
                  <c:v>889.88299999999958</c:v>
                </c:pt>
                <c:pt idx="1653">
                  <c:v>895.51800000000003</c:v>
                </c:pt>
                <c:pt idx="1654">
                  <c:v>887.197</c:v>
                </c:pt>
                <c:pt idx="1655">
                  <c:v>888.61400000000003</c:v>
                </c:pt>
                <c:pt idx="1656">
                  <c:v>888.25900000000001</c:v>
                </c:pt>
                <c:pt idx="1657">
                  <c:v>890.40899999999999</c:v>
                </c:pt>
                <c:pt idx="1658">
                  <c:v>893.34299999999939</c:v>
                </c:pt>
                <c:pt idx="1659">
                  <c:v>894.45599999999968</c:v>
                </c:pt>
                <c:pt idx="1660">
                  <c:v>898.15599999999961</c:v>
                </c:pt>
                <c:pt idx="1661">
                  <c:v>893.15599999999961</c:v>
                </c:pt>
                <c:pt idx="1662">
                  <c:v>894.82699999999966</c:v>
                </c:pt>
                <c:pt idx="1663">
                  <c:v>899.14699999999971</c:v>
                </c:pt>
                <c:pt idx="1664">
                  <c:v>898.37599999999998</c:v>
                </c:pt>
                <c:pt idx="1665">
                  <c:v>883.899</c:v>
                </c:pt>
                <c:pt idx="1666">
                  <c:v>883.35499999999968</c:v>
                </c:pt>
                <c:pt idx="1667">
                  <c:v>889.44599999999957</c:v>
                </c:pt>
                <c:pt idx="1668">
                  <c:v>880.2619999999996</c:v>
                </c:pt>
                <c:pt idx="1669">
                  <c:v>890.149</c:v>
                </c:pt>
                <c:pt idx="1670">
                  <c:v>890.73</c:v>
                </c:pt>
                <c:pt idx="1671">
                  <c:v>889.6129999999996</c:v>
                </c:pt>
                <c:pt idx="1672">
                  <c:v>884.27499999999998</c:v>
                </c:pt>
                <c:pt idx="1673">
                  <c:v>888.08500000000004</c:v>
                </c:pt>
                <c:pt idx="1674">
                  <c:v>884.84899999999971</c:v>
                </c:pt>
                <c:pt idx="1675">
                  <c:v>890.78300000000002</c:v>
                </c:pt>
                <c:pt idx="1676">
                  <c:v>895.49199999999996</c:v>
                </c:pt>
                <c:pt idx="1677">
                  <c:v>884.11900000000003</c:v>
                </c:pt>
                <c:pt idx="1678">
                  <c:v>890.85599999999965</c:v>
                </c:pt>
                <c:pt idx="1679">
                  <c:v>883.42099999999971</c:v>
                </c:pt>
                <c:pt idx="1680">
                  <c:v>888.86599999999976</c:v>
                </c:pt>
                <c:pt idx="1681">
                  <c:v>883.50900000000001</c:v>
                </c:pt>
                <c:pt idx="1682">
                  <c:v>886.75300000000004</c:v>
                </c:pt>
                <c:pt idx="1683">
                  <c:v>890.875</c:v>
                </c:pt>
                <c:pt idx="1684">
                  <c:v>892.90199999999959</c:v>
                </c:pt>
                <c:pt idx="1685">
                  <c:v>882.02</c:v>
                </c:pt>
                <c:pt idx="1686">
                  <c:v>883.47299999999996</c:v>
                </c:pt>
                <c:pt idx="1687">
                  <c:v>884.94699999999966</c:v>
                </c:pt>
                <c:pt idx="1688">
                  <c:v>887.46400000000006</c:v>
                </c:pt>
                <c:pt idx="1689">
                  <c:v>888.18</c:v>
                </c:pt>
                <c:pt idx="1690">
                  <c:v>893.577</c:v>
                </c:pt>
                <c:pt idx="1691">
                  <c:v>890.726</c:v>
                </c:pt>
                <c:pt idx="1692">
                  <c:v>892.38200000000006</c:v>
                </c:pt>
                <c:pt idx="1693">
                  <c:v>889.48700000000008</c:v>
                </c:pt>
                <c:pt idx="1694">
                  <c:v>899.50900000000001</c:v>
                </c:pt>
                <c:pt idx="1695">
                  <c:v>895.75099999999998</c:v>
                </c:pt>
                <c:pt idx="1696">
                  <c:v>889.67600000000004</c:v>
                </c:pt>
                <c:pt idx="1697">
                  <c:v>894.923</c:v>
                </c:pt>
                <c:pt idx="1698">
                  <c:v>893.40800000000002</c:v>
                </c:pt>
                <c:pt idx="1699">
                  <c:v>885.76499999999999</c:v>
                </c:pt>
                <c:pt idx="1700">
                  <c:v>884.697</c:v>
                </c:pt>
                <c:pt idx="1701">
                  <c:v>889.197</c:v>
                </c:pt>
                <c:pt idx="1702">
                  <c:v>897.10199999999998</c:v>
                </c:pt>
                <c:pt idx="1703">
                  <c:v>895.94899999999996</c:v>
                </c:pt>
                <c:pt idx="1704">
                  <c:v>894.84199999999964</c:v>
                </c:pt>
                <c:pt idx="1705">
                  <c:v>890.96799999999939</c:v>
                </c:pt>
                <c:pt idx="1706">
                  <c:v>890.56400000000008</c:v>
                </c:pt>
                <c:pt idx="1707">
                  <c:v>888.3059999999997</c:v>
                </c:pt>
                <c:pt idx="1708">
                  <c:v>889.44999999999959</c:v>
                </c:pt>
                <c:pt idx="1709">
                  <c:v>891.42899999999997</c:v>
                </c:pt>
                <c:pt idx="1710">
                  <c:v>888.63099999999997</c:v>
                </c:pt>
                <c:pt idx="1711">
                  <c:v>885.43999999999971</c:v>
                </c:pt>
                <c:pt idx="1712">
                  <c:v>889.6</c:v>
                </c:pt>
                <c:pt idx="1713">
                  <c:v>902.02099999999996</c:v>
                </c:pt>
                <c:pt idx="1714">
                  <c:v>899.202</c:v>
                </c:pt>
                <c:pt idx="1715">
                  <c:v>898.34699999999964</c:v>
                </c:pt>
                <c:pt idx="1716">
                  <c:v>894.53400000000011</c:v>
                </c:pt>
                <c:pt idx="1717">
                  <c:v>895.1179999999996</c:v>
                </c:pt>
                <c:pt idx="1718">
                  <c:v>886.18300000000045</c:v>
                </c:pt>
                <c:pt idx="1719">
                  <c:v>894.22699999999998</c:v>
                </c:pt>
                <c:pt idx="1720">
                  <c:v>899.94799999999964</c:v>
                </c:pt>
                <c:pt idx="1721">
                  <c:v>893.18399999999997</c:v>
                </c:pt>
                <c:pt idx="1722">
                  <c:v>891.52499999999998</c:v>
                </c:pt>
                <c:pt idx="1723">
                  <c:v>895.14499999999998</c:v>
                </c:pt>
                <c:pt idx="1724">
                  <c:v>897.86299999999926</c:v>
                </c:pt>
                <c:pt idx="1725">
                  <c:v>901.62299999999959</c:v>
                </c:pt>
                <c:pt idx="1726">
                  <c:v>900.20500000000004</c:v>
                </c:pt>
                <c:pt idx="1727">
                  <c:v>897.05999999999972</c:v>
                </c:pt>
                <c:pt idx="1728">
                  <c:v>889.26099999999997</c:v>
                </c:pt>
                <c:pt idx="1729">
                  <c:v>891.41899999999998</c:v>
                </c:pt>
                <c:pt idx="1730">
                  <c:v>891.24699999999996</c:v>
                </c:pt>
                <c:pt idx="1731">
                  <c:v>894.08100000000002</c:v>
                </c:pt>
                <c:pt idx="1732">
                  <c:v>894.6</c:v>
                </c:pt>
                <c:pt idx="1733">
                  <c:v>893.61900000000003</c:v>
                </c:pt>
                <c:pt idx="1734">
                  <c:v>893.2619999999996</c:v>
                </c:pt>
                <c:pt idx="1735">
                  <c:v>894.91199999999969</c:v>
                </c:pt>
                <c:pt idx="1736">
                  <c:v>895.35399999999959</c:v>
                </c:pt>
                <c:pt idx="1737">
                  <c:v>896.81799999999964</c:v>
                </c:pt>
                <c:pt idx="1738">
                  <c:v>890.81199999999967</c:v>
                </c:pt>
                <c:pt idx="1739">
                  <c:v>901.05199999999957</c:v>
                </c:pt>
                <c:pt idx="1740">
                  <c:v>923.94599999999969</c:v>
                </c:pt>
                <c:pt idx="1741">
                  <c:v>906.12900000000002</c:v>
                </c:pt>
                <c:pt idx="1742">
                  <c:v>901.22800000000007</c:v>
                </c:pt>
                <c:pt idx="1743">
                  <c:v>903.33900000000006</c:v>
                </c:pt>
                <c:pt idx="1744">
                  <c:v>902.14799999999957</c:v>
                </c:pt>
                <c:pt idx="1745">
                  <c:v>906.99900000000002</c:v>
                </c:pt>
                <c:pt idx="1746">
                  <c:v>912.64599999999996</c:v>
                </c:pt>
                <c:pt idx="1747">
                  <c:v>906.38400000000001</c:v>
                </c:pt>
                <c:pt idx="1748">
                  <c:v>894.68400000000008</c:v>
                </c:pt>
                <c:pt idx="1749">
                  <c:v>898.63400000000001</c:v>
                </c:pt>
                <c:pt idx="1750">
                  <c:v>891.04599999999971</c:v>
                </c:pt>
                <c:pt idx="1751">
                  <c:v>899.82399999999996</c:v>
                </c:pt>
                <c:pt idx="1752">
                  <c:v>898.81799999999964</c:v>
                </c:pt>
                <c:pt idx="1753">
                  <c:v>898.9069999999997</c:v>
                </c:pt>
                <c:pt idx="1754">
                  <c:v>896.45699999999965</c:v>
                </c:pt>
                <c:pt idx="1755">
                  <c:v>895.274</c:v>
                </c:pt>
                <c:pt idx="1756">
                  <c:v>898.30500000000006</c:v>
                </c:pt>
                <c:pt idx="1757">
                  <c:v>901.65300000000002</c:v>
                </c:pt>
                <c:pt idx="1758">
                  <c:v>898.17700000000002</c:v>
                </c:pt>
                <c:pt idx="1759">
                  <c:v>895.82599999999968</c:v>
                </c:pt>
                <c:pt idx="1760">
                  <c:v>890.94399999999996</c:v>
                </c:pt>
                <c:pt idx="1761">
                  <c:v>890.64400000000001</c:v>
                </c:pt>
                <c:pt idx="1762">
                  <c:v>889.3950000000001</c:v>
                </c:pt>
                <c:pt idx="1763">
                  <c:v>887.50900000000001</c:v>
                </c:pt>
                <c:pt idx="1764">
                  <c:v>890.56199999999967</c:v>
                </c:pt>
                <c:pt idx="1765">
                  <c:v>897.86499999999967</c:v>
                </c:pt>
                <c:pt idx="1766">
                  <c:v>898.82799999999952</c:v>
                </c:pt>
                <c:pt idx="1767">
                  <c:v>913.85499999999968</c:v>
                </c:pt>
                <c:pt idx="1768">
                  <c:v>896.73699999999997</c:v>
                </c:pt>
                <c:pt idx="1769">
                  <c:v>891.50700000000006</c:v>
                </c:pt>
                <c:pt idx="1770">
                  <c:v>895.98099999999999</c:v>
                </c:pt>
                <c:pt idx="1771">
                  <c:v>896.5699999999996</c:v>
                </c:pt>
                <c:pt idx="1772">
                  <c:v>892.95999999999958</c:v>
                </c:pt>
                <c:pt idx="1773">
                  <c:v>895.21699999999998</c:v>
                </c:pt>
                <c:pt idx="1774">
                  <c:v>896.9639999999996</c:v>
                </c:pt>
                <c:pt idx="1775">
                  <c:v>903.16599999999971</c:v>
                </c:pt>
                <c:pt idx="1776">
                  <c:v>895.423</c:v>
                </c:pt>
                <c:pt idx="1777">
                  <c:v>899.36499999999967</c:v>
                </c:pt>
                <c:pt idx="1778">
                  <c:v>895.33699999999976</c:v>
                </c:pt>
                <c:pt idx="1779">
                  <c:v>892.16</c:v>
                </c:pt>
                <c:pt idx="1780">
                  <c:v>895.18899999999996</c:v>
                </c:pt>
                <c:pt idx="1781">
                  <c:v>893.89800000000002</c:v>
                </c:pt>
                <c:pt idx="1782">
                  <c:v>895.53899999999999</c:v>
                </c:pt>
                <c:pt idx="1783">
                  <c:v>894.66500000000008</c:v>
                </c:pt>
                <c:pt idx="1784">
                  <c:v>895.95199999999966</c:v>
                </c:pt>
                <c:pt idx="1785">
                  <c:v>893.553</c:v>
                </c:pt>
                <c:pt idx="1786">
                  <c:v>893.36599999999964</c:v>
                </c:pt>
                <c:pt idx="1787">
                  <c:v>900.07</c:v>
                </c:pt>
                <c:pt idx="1788">
                  <c:v>899.16399999999999</c:v>
                </c:pt>
                <c:pt idx="1789">
                  <c:v>894.02099999999996</c:v>
                </c:pt>
                <c:pt idx="1790">
                  <c:v>889.30699999999956</c:v>
                </c:pt>
                <c:pt idx="1791">
                  <c:v>895.35399999999959</c:v>
                </c:pt>
                <c:pt idx="1792">
                  <c:v>893.90599999999961</c:v>
                </c:pt>
                <c:pt idx="1793">
                  <c:v>897.69200000000001</c:v>
                </c:pt>
                <c:pt idx="1794">
                  <c:v>907.55899999999997</c:v>
                </c:pt>
                <c:pt idx="1795">
                  <c:v>903.56299999999965</c:v>
                </c:pt>
                <c:pt idx="1796">
                  <c:v>902.93000000000006</c:v>
                </c:pt>
                <c:pt idx="1797">
                  <c:v>904.04300000000001</c:v>
                </c:pt>
                <c:pt idx="1798">
                  <c:v>894.46400000000006</c:v>
                </c:pt>
                <c:pt idx="1799">
                  <c:v>901.28399999999999</c:v>
                </c:pt>
                <c:pt idx="1800">
                  <c:v>911.26</c:v>
                </c:pt>
                <c:pt idx="1801">
                  <c:v>913.2</c:v>
                </c:pt>
                <c:pt idx="1802">
                  <c:v>904.54099999999971</c:v>
                </c:pt>
                <c:pt idx="1803">
                  <c:v>925.4</c:v>
                </c:pt>
                <c:pt idx="1804">
                  <c:v>915.60299999999961</c:v>
                </c:pt>
                <c:pt idx="1805">
                  <c:v>909.74</c:v>
                </c:pt>
                <c:pt idx="1806">
                  <c:v>908.6</c:v>
                </c:pt>
                <c:pt idx="1807">
                  <c:v>905.29200000000003</c:v>
                </c:pt>
                <c:pt idx="1808">
                  <c:v>911.44599999999969</c:v>
                </c:pt>
                <c:pt idx="1809">
                  <c:v>901.37199999999996</c:v>
                </c:pt>
                <c:pt idx="1810">
                  <c:v>906.43399999999997</c:v>
                </c:pt>
                <c:pt idx="1811">
                  <c:v>911.20699999999999</c:v>
                </c:pt>
                <c:pt idx="1812">
                  <c:v>910.53899999999999</c:v>
                </c:pt>
                <c:pt idx="1813">
                  <c:v>904.41199999999969</c:v>
                </c:pt>
                <c:pt idx="1814">
                  <c:v>903.423</c:v>
                </c:pt>
                <c:pt idx="1815">
                  <c:v>911.23500000000001</c:v>
                </c:pt>
                <c:pt idx="1816">
                  <c:v>906.20500000000004</c:v>
                </c:pt>
                <c:pt idx="1817">
                  <c:v>900.87300000000005</c:v>
                </c:pt>
                <c:pt idx="1818">
                  <c:v>915.72400000000005</c:v>
                </c:pt>
                <c:pt idx="1819">
                  <c:v>907.35999999999967</c:v>
                </c:pt>
                <c:pt idx="1820">
                  <c:v>897.23</c:v>
                </c:pt>
                <c:pt idx="1821">
                  <c:v>899.41499999999996</c:v>
                </c:pt>
                <c:pt idx="1822">
                  <c:v>906.10500000000002</c:v>
                </c:pt>
                <c:pt idx="1823">
                  <c:v>904.36099999999965</c:v>
                </c:pt>
                <c:pt idx="1824">
                  <c:v>909.303</c:v>
                </c:pt>
                <c:pt idx="1825">
                  <c:v>917.04499999999996</c:v>
                </c:pt>
                <c:pt idx="1826">
                  <c:v>912.29700000000003</c:v>
                </c:pt>
                <c:pt idx="1827">
                  <c:v>910.6419999999996</c:v>
                </c:pt>
                <c:pt idx="1828">
                  <c:v>896.08500000000004</c:v>
                </c:pt>
                <c:pt idx="1829">
                  <c:v>899.23</c:v>
                </c:pt>
                <c:pt idx="1830">
                  <c:v>901.34899999999959</c:v>
                </c:pt>
                <c:pt idx="1831">
                  <c:v>910.88300000000004</c:v>
                </c:pt>
                <c:pt idx="1832">
                  <c:v>915.5</c:v>
                </c:pt>
                <c:pt idx="1833">
                  <c:v>920.72200000000009</c:v>
                </c:pt>
                <c:pt idx="1834">
                  <c:v>908.245</c:v>
                </c:pt>
                <c:pt idx="1835">
                  <c:v>905.60599999999999</c:v>
                </c:pt>
                <c:pt idx="1836">
                  <c:v>907.678</c:v>
                </c:pt>
                <c:pt idx="1837">
                  <c:v>903.77600000000007</c:v>
                </c:pt>
                <c:pt idx="1838">
                  <c:v>906.76599999999996</c:v>
                </c:pt>
                <c:pt idx="1839">
                  <c:v>905.81799999999964</c:v>
                </c:pt>
                <c:pt idx="1840">
                  <c:v>905.58799999999997</c:v>
                </c:pt>
                <c:pt idx="1841">
                  <c:v>911.10400000000004</c:v>
                </c:pt>
                <c:pt idx="1842">
                  <c:v>900.55899999999997</c:v>
                </c:pt>
                <c:pt idx="1843">
                  <c:v>904.07100000000003</c:v>
                </c:pt>
                <c:pt idx="1844">
                  <c:v>903.98900000000003</c:v>
                </c:pt>
                <c:pt idx="1845">
                  <c:v>906.34099999999967</c:v>
                </c:pt>
                <c:pt idx="1846">
                  <c:v>901.21799999999996</c:v>
                </c:pt>
                <c:pt idx="1847">
                  <c:v>891.85800000000006</c:v>
                </c:pt>
                <c:pt idx="1848">
                  <c:v>896.81299999999965</c:v>
                </c:pt>
                <c:pt idx="1849">
                  <c:v>893.58500000000004</c:v>
                </c:pt>
                <c:pt idx="1850">
                  <c:v>894.779</c:v>
                </c:pt>
                <c:pt idx="1851">
                  <c:v>893.33099999999968</c:v>
                </c:pt>
                <c:pt idx="1852">
                  <c:v>900.9639999999996</c:v>
                </c:pt>
                <c:pt idx="1853">
                  <c:v>910.37299999999959</c:v>
                </c:pt>
                <c:pt idx="1854">
                  <c:v>907.4109999999996</c:v>
                </c:pt>
                <c:pt idx="1855">
                  <c:v>904.71</c:v>
                </c:pt>
                <c:pt idx="1856">
                  <c:v>903.39</c:v>
                </c:pt>
                <c:pt idx="1857">
                  <c:v>898.1</c:v>
                </c:pt>
                <c:pt idx="1858">
                  <c:v>896.87099999999998</c:v>
                </c:pt>
                <c:pt idx="1859">
                  <c:v>896.81299999999965</c:v>
                </c:pt>
                <c:pt idx="1860">
                  <c:v>899.70299999999997</c:v>
                </c:pt>
                <c:pt idx="1861">
                  <c:v>908.7619999999996</c:v>
                </c:pt>
                <c:pt idx="1862">
                  <c:v>900.38499999999999</c:v>
                </c:pt>
                <c:pt idx="1863">
                  <c:v>901.7</c:v>
                </c:pt>
                <c:pt idx="1864">
                  <c:v>911.58</c:v>
                </c:pt>
                <c:pt idx="1865">
                  <c:v>913.94899999999996</c:v>
                </c:pt>
                <c:pt idx="1866">
                  <c:v>903.27</c:v>
                </c:pt>
                <c:pt idx="1867">
                  <c:v>901.59500000000003</c:v>
                </c:pt>
                <c:pt idx="1868">
                  <c:v>901.63700000000006</c:v>
                </c:pt>
                <c:pt idx="1869">
                  <c:v>909.36699999999962</c:v>
                </c:pt>
                <c:pt idx="1870">
                  <c:v>903.63</c:v>
                </c:pt>
                <c:pt idx="1871">
                  <c:v>905.51900000000001</c:v>
                </c:pt>
                <c:pt idx="1872">
                  <c:v>923.99400000000003</c:v>
                </c:pt>
                <c:pt idx="1873">
                  <c:v>918.20400000000006</c:v>
                </c:pt>
                <c:pt idx="1874">
                  <c:v>916.99799999999959</c:v>
                </c:pt>
                <c:pt idx="1875">
                  <c:v>901.4109999999996</c:v>
                </c:pt>
                <c:pt idx="1876">
                  <c:v>905.29600000000005</c:v>
                </c:pt>
                <c:pt idx="1877">
                  <c:v>904.54599999999959</c:v>
                </c:pt>
                <c:pt idx="1878">
                  <c:v>910.01099999999997</c:v>
                </c:pt>
                <c:pt idx="1879">
                  <c:v>912.58799999999997</c:v>
                </c:pt>
                <c:pt idx="1880">
                  <c:v>914.07899999999995</c:v>
                </c:pt>
                <c:pt idx="1881">
                  <c:v>914.27099999999996</c:v>
                </c:pt>
                <c:pt idx="1882">
                  <c:v>906.08399999999995</c:v>
                </c:pt>
                <c:pt idx="1883">
                  <c:v>906.89</c:v>
                </c:pt>
                <c:pt idx="1884">
                  <c:v>910.81299999999965</c:v>
                </c:pt>
                <c:pt idx="1885">
                  <c:v>910.18399999999997</c:v>
                </c:pt>
                <c:pt idx="1886">
                  <c:v>902.86599999999964</c:v>
                </c:pt>
                <c:pt idx="1887">
                  <c:v>901.85999999999967</c:v>
                </c:pt>
                <c:pt idx="1888">
                  <c:v>899.65499999999997</c:v>
                </c:pt>
                <c:pt idx="1889">
                  <c:v>894.11900000000003</c:v>
                </c:pt>
                <c:pt idx="1890">
                  <c:v>894.053</c:v>
                </c:pt>
                <c:pt idx="1891">
                  <c:v>893.21600000000001</c:v>
                </c:pt>
                <c:pt idx="1892">
                  <c:v>896.60700000000008</c:v>
                </c:pt>
                <c:pt idx="1893">
                  <c:v>899.601</c:v>
                </c:pt>
                <c:pt idx="1894">
                  <c:v>909.24099999999999</c:v>
                </c:pt>
                <c:pt idx="1895">
                  <c:v>917.53800000000001</c:v>
                </c:pt>
                <c:pt idx="1896">
                  <c:v>917.34999999999968</c:v>
                </c:pt>
                <c:pt idx="1897">
                  <c:v>894.11500000000001</c:v>
                </c:pt>
                <c:pt idx="1898">
                  <c:v>895.62900000000002</c:v>
                </c:pt>
                <c:pt idx="1899">
                  <c:v>892.80199999999968</c:v>
                </c:pt>
                <c:pt idx="1900">
                  <c:v>894.03</c:v>
                </c:pt>
                <c:pt idx="1901">
                  <c:v>889.22</c:v>
                </c:pt>
                <c:pt idx="1902">
                  <c:v>893.00599999999997</c:v>
                </c:pt>
                <c:pt idx="1903">
                  <c:v>892.31199999999967</c:v>
                </c:pt>
                <c:pt idx="1904">
                  <c:v>889.49800000000005</c:v>
                </c:pt>
                <c:pt idx="1905">
                  <c:v>904.13400000000001</c:v>
                </c:pt>
                <c:pt idx="1906">
                  <c:v>898.79499999999996</c:v>
                </c:pt>
                <c:pt idx="1907">
                  <c:v>896.45199999999966</c:v>
                </c:pt>
                <c:pt idx="1908">
                  <c:v>896.83999999999958</c:v>
                </c:pt>
                <c:pt idx="1909">
                  <c:v>901.08299999999997</c:v>
                </c:pt>
                <c:pt idx="1910">
                  <c:v>894.92899999999997</c:v>
                </c:pt>
                <c:pt idx="1911">
                  <c:v>897.54900000000009</c:v>
                </c:pt>
                <c:pt idx="1912">
                  <c:v>900.99599999999998</c:v>
                </c:pt>
                <c:pt idx="1913">
                  <c:v>903.36099999999965</c:v>
                </c:pt>
                <c:pt idx="1914">
                  <c:v>901.5649999999996</c:v>
                </c:pt>
                <c:pt idx="1915">
                  <c:v>900.5559999999997</c:v>
                </c:pt>
                <c:pt idx="1916">
                  <c:v>898.74200000000008</c:v>
                </c:pt>
                <c:pt idx="1917">
                  <c:v>904.19500000000005</c:v>
                </c:pt>
                <c:pt idx="1918">
                  <c:v>903.32799999999952</c:v>
                </c:pt>
                <c:pt idx="1919">
                  <c:v>896.44099999999969</c:v>
                </c:pt>
                <c:pt idx="1920">
                  <c:v>891.48400000000004</c:v>
                </c:pt>
                <c:pt idx="1921">
                  <c:v>889.13299999999958</c:v>
                </c:pt>
                <c:pt idx="1922">
                  <c:v>896.45199999999966</c:v>
                </c:pt>
                <c:pt idx="1923">
                  <c:v>897.3</c:v>
                </c:pt>
                <c:pt idx="1924">
                  <c:v>898.53699999999969</c:v>
                </c:pt>
                <c:pt idx="1925">
                  <c:v>889.10800000000006</c:v>
                </c:pt>
                <c:pt idx="1926">
                  <c:v>895.28899999999999</c:v>
                </c:pt>
                <c:pt idx="1927">
                  <c:v>896.60400000000004</c:v>
                </c:pt>
                <c:pt idx="1928">
                  <c:v>898.0169999999996</c:v>
                </c:pt>
                <c:pt idx="1929">
                  <c:v>894.85699999999952</c:v>
                </c:pt>
                <c:pt idx="1930">
                  <c:v>895.13099999999997</c:v>
                </c:pt>
                <c:pt idx="1931">
                  <c:v>901.44400000000007</c:v>
                </c:pt>
                <c:pt idx="1932">
                  <c:v>895.14099999999996</c:v>
                </c:pt>
                <c:pt idx="1933">
                  <c:v>888.79499999999996</c:v>
                </c:pt>
                <c:pt idx="1934">
                  <c:v>891.20900000000006</c:v>
                </c:pt>
                <c:pt idx="1935">
                  <c:v>891.45199999999966</c:v>
                </c:pt>
                <c:pt idx="1936">
                  <c:v>903.73599999999999</c:v>
                </c:pt>
                <c:pt idx="1937">
                  <c:v>903.97199999999998</c:v>
                </c:pt>
                <c:pt idx="1938">
                  <c:v>903.35199999999975</c:v>
                </c:pt>
                <c:pt idx="1939">
                  <c:v>908.37199999999996</c:v>
                </c:pt>
                <c:pt idx="1940">
                  <c:v>904.79700000000003</c:v>
                </c:pt>
                <c:pt idx="1941">
                  <c:v>905.63199999999961</c:v>
                </c:pt>
                <c:pt idx="1942">
                  <c:v>898.71199999999999</c:v>
                </c:pt>
                <c:pt idx="1943">
                  <c:v>904.13400000000001</c:v>
                </c:pt>
                <c:pt idx="1944">
                  <c:v>896.93900000000008</c:v>
                </c:pt>
                <c:pt idx="1945">
                  <c:v>900.52600000000007</c:v>
                </c:pt>
                <c:pt idx="1946">
                  <c:v>900.02199999999959</c:v>
                </c:pt>
                <c:pt idx="1947">
                  <c:v>901.50099999999998</c:v>
                </c:pt>
                <c:pt idx="1948">
                  <c:v>894.05699999999968</c:v>
                </c:pt>
                <c:pt idx="1949">
                  <c:v>896.68000000000006</c:v>
                </c:pt>
                <c:pt idx="1950">
                  <c:v>896.779</c:v>
                </c:pt>
                <c:pt idx="1951">
                  <c:v>894.63400000000001</c:v>
                </c:pt>
                <c:pt idx="1952">
                  <c:v>893.90099999999961</c:v>
                </c:pt>
                <c:pt idx="1953">
                  <c:v>905.101</c:v>
                </c:pt>
                <c:pt idx="1954">
                  <c:v>906.79500000000007</c:v>
                </c:pt>
                <c:pt idx="1955">
                  <c:v>899.93000000000006</c:v>
                </c:pt>
                <c:pt idx="1956">
                  <c:v>901.03500000000008</c:v>
                </c:pt>
                <c:pt idx="1957">
                  <c:v>903.41699999999969</c:v>
                </c:pt>
                <c:pt idx="1958">
                  <c:v>910.01499999999999</c:v>
                </c:pt>
                <c:pt idx="1959">
                  <c:v>911.9399999999996</c:v>
                </c:pt>
                <c:pt idx="1960">
                  <c:v>907.27100000000007</c:v>
                </c:pt>
                <c:pt idx="1961">
                  <c:v>909.55199999999968</c:v>
                </c:pt>
                <c:pt idx="1962">
                  <c:v>903.08500000000004</c:v>
                </c:pt>
                <c:pt idx="1963">
                  <c:v>905.81699999999967</c:v>
                </c:pt>
                <c:pt idx="1964">
                  <c:v>901.36799999999926</c:v>
                </c:pt>
                <c:pt idx="1965">
                  <c:v>909.14099999999996</c:v>
                </c:pt>
                <c:pt idx="1966">
                  <c:v>905.35099999999966</c:v>
                </c:pt>
                <c:pt idx="1967">
                  <c:v>896.77200000000005</c:v>
                </c:pt>
                <c:pt idx="1968">
                  <c:v>901.60300000000007</c:v>
                </c:pt>
                <c:pt idx="1969">
                  <c:v>902.54599999999959</c:v>
                </c:pt>
                <c:pt idx="1970">
                  <c:v>902.90000000000009</c:v>
                </c:pt>
                <c:pt idx="1971">
                  <c:v>901.00199999999961</c:v>
                </c:pt>
                <c:pt idx="1972">
                  <c:v>895.91699999999958</c:v>
                </c:pt>
                <c:pt idx="1973">
                  <c:v>903.68100000000004</c:v>
                </c:pt>
                <c:pt idx="1974">
                  <c:v>905.90000000000009</c:v>
                </c:pt>
                <c:pt idx="1975">
                  <c:v>900.36199999999951</c:v>
                </c:pt>
                <c:pt idx="1976">
                  <c:v>900.36399999999969</c:v>
                </c:pt>
                <c:pt idx="1977">
                  <c:v>905.5</c:v>
                </c:pt>
                <c:pt idx="1978">
                  <c:v>920.26099999999997</c:v>
                </c:pt>
                <c:pt idx="1979">
                  <c:v>910.928</c:v>
                </c:pt>
                <c:pt idx="1980">
                  <c:v>905.0359999999996</c:v>
                </c:pt>
                <c:pt idx="1981">
                  <c:v>913.05899999999997</c:v>
                </c:pt>
                <c:pt idx="1982">
                  <c:v>911.38900000000001</c:v>
                </c:pt>
                <c:pt idx="1983">
                  <c:v>909.86899999999969</c:v>
                </c:pt>
                <c:pt idx="1984">
                  <c:v>916.71100000000001</c:v>
                </c:pt>
                <c:pt idx="1985">
                  <c:v>907.23099999999999</c:v>
                </c:pt>
                <c:pt idx="1986">
                  <c:v>907.26400000000001</c:v>
                </c:pt>
                <c:pt idx="1987">
                  <c:v>915.82799999999952</c:v>
                </c:pt>
                <c:pt idx="1988">
                  <c:v>915.67200000000003</c:v>
                </c:pt>
                <c:pt idx="1989">
                  <c:v>919.05799999999965</c:v>
                </c:pt>
                <c:pt idx="1990">
                  <c:v>909.8439999999996</c:v>
                </c:pt>
                <c:pt idx="1991">
                  <c:v>910.02599999999961</c:v>
                </c:pt>
                <c:pt idx="1992">
                  <c:v>908.91500000000008</c:v>
                </c:pt>
                <c:pt idx="1993">
                  <c:v>913.51499999999999</c:v>
                </c:pt>
                <c:pt idx="1994">
                  <c:v>914.17200000000003</c:v>
                </c:pt>
                <c:pt idx="1995">
                  <c:v>914.79</c:v>
                </c:pt>
                <c:pt idx="1996">
                  <c:v>919.84799999999939</c:v>
                </c:pt>
                <c:pt idx="1997">
                  <c:v>920.26</c:v>
                </c:pt>
                <c:pt idx="1998">
                  <c:v>918.83299999999952</c:v>
                </c:pt>
                <c:pt idx="1999">
                  <c:v>920.202</c:v>
                </c:pt>
                <c:pt idx="2000">
                  <c:v>914.42999999999972</c:v>
                </c:pt>
                <c:pt idx="2001">
                  <c:v>914.13499999999999</c:v>
                </c:pt>
                <c:pt idx="2002">
                  <c:v>921.33999999999969</c:v>
                </c:pt>
                <c:pt idx="2003">
                  <c:v>919.39800000000002</c:v>
                </c:pt>
                <c:pt idx="2004">
                  <c:v>923.95799999999952</c:v>
                </c:pt>
                <c:pt idx="2005">
                  <c:v>914.07400000000007</c:v>
                </c:pt>
                <c:pt idx="2006">
                  <c:v>915.58500000000004</c:v>
                </c:pt>
                <c:pt idx="2007">
                  <c:v>916.72400000000005</c:v>
                </c:pt>
                <c:pt idx="2008">
                  <c:v>922.78400000000045</c:v>
                </c:pt>
                <c:pt idx="2009">
                  <c:v>919.07</c:v>
                </c:pt>
                <c:pt idx="2010">
                  <c:v>917.0409999999996</c:v>
                </c:pt>
                <c:pt idx="2011">
                  <c:v>911.85300000000007</c:v>
                </c:pt>
                <c:pt idx="2012">
                  <c:v>915.68100000000004</c:v>
                </c:pt>
                <c:pt idx="2013">
                  <c:v>923.49300000000005</c:v>
                </c:pt>
                <c:pt idx="2014">
                  <c:v>923.89</c:v>
                </c:pt>
                <c:pt idx="2015">
                  <c:v>922.755</c:v>
                </c:pt>
                <c:pt idx="2016">
                  <c:v>925.31199999999967</c:v>
                </c:pt>
                <c:pt idx="2017">
                  <c:v>926.9929999999996</c:v>
                </c:pt>
                <c:pt idx="2018">
                  <c:v>919.63499999999999</c:v>
                </c:pt>
                <c:pt idx="2019">
                  <c:v>922.048</c:v>
                </c:pt>
                <c:pt idx="2020">
                  <c:v>920.25300000000004</c:v>
                </c:pt>
                <c:pt idx="2021">
                  <c:v>921.14400000000001</c:v>
                </c:pt>
                <c:pt idx="2022">
                  <c:v>922.59</c:v>
                </c:pt>
                <c:pt idx="2023">
                  <c:v>916.21</c:v>
                </c:pt>
                <c:pt idx="2024">
                  <c:v>918.41499999999996</c:v>
                </c:pt>
                <c:pt idx="2025">
                  <c:v>918.01499999999999</c:v>
                </c:pt>
                <c:pt idx="2026">
                  <c:v>914.99599999999998</c:v>
                </c:pt>
                <c:pt idx="2027">
                  <c:v>918.34599999999966</c:v>
                </c:pt>
                <c:pt idx="2028">
                  <c:v>914.596</c:v>
                </c:pt>
                <c:pt idx="2029">
                  <c:v>920.29000000000008</c:v>
                </c:pt>
                <c:pt idx="2030">
                  <c:v>923.88499999999999</c:v>
                </c:pt>
                <c:pt idx="2031">
                  <c:v>923.93899999999996</c:v>
                </c:pt>
                <c:pt idx="2032">
                  <c:v>925.726</c:v>
                </c:pt>
                <c:pt idx="2033">
                  <c:v>925.8059999999997</c:v>
                </c:pt>
                <c:pt idx="2034">
                  <c:v>921.0559999999997</c:v>
                </c:pt>
                <c:pt idx="2035">
                  <c:v>921.69200000000001</c:v>
                </c:pt>
                <c:pt idx="2036">
                  <c:v>925.0269999999997</c:v>
                </c:pt>
                <c:pt idx="2037">
                  <c:v>914.64800000000002</c:v>
                </c:pt>
                <c:pt idx="2038">
                  <c:v>919.95299999999952</c:v>
                </c:pt>
                <c:pt idx="2039">
                  <c:v>919.82199999999966</c:v>
                </c:pt>
                <c:pt idx="2040">
                  <c:v>923.79900000000043</c:v>
                </c:pt>
                <c:pt idx="2041">
                  <c:v>932.03399999999999</c:v>
                </c:pt>
                <c:pt idx="2042">
                  <c:v>923.4879999999996</c:v>
                </c:pt>
                <c:pt idx="2043">
                  <c:v>920.71199999999999</c:v>
                </c:pt>
                <c:pt idx="2044">
                  <c:v>930.19300000000044</c:v>
                </c:pt>
                <c:pt idx="2045">
                  <c:v>928.3900000000001</c:v>
                </c:pt>
                <c:pt idx="2046">
                  <c:v>921.36300000000006</c:v>
                </c:pt>
                <c:pt idx="2047">
                  <c:v>917.31399999999996</c:v>
                </c:pt>
                <c:pt idx="2048">
                  <c:v>927.71199999999999</c:v>
                </c:pt>
                <c:pt idx="2049">
                  <c:v>928.99900000000002</c:v>
                </c:pt>
                <c:pt idx="2050">
                  <c:v>930.51200000000006</c:v>
                </c:pt>
                <c:pt idx="2051">
                  <c:v>931.024</c:v>
                </c:pt>
                <c:pt idx="2052">
                  <c:v>931.44599999999969</c:v>
                </c:pt>
                <c:pt idx="2053">
                  <c:v>922.08900000000006</c:v>
                </c:pt>
                <c:pt idx="2054">
                  <c:v>917.91699999999969</c:v>
                </c:pt>
                <c:pt idx="2055">
                  <c:v>929.05199999999968</c:v>
                </c:pt>
                <c:pt idx="2056">
                  <c:v>931.84699999999964</c:v>
                </c:pt>
                <c:pt idx="2057">
                  <c:v>938.14299999999957</c:v>
                </c:pt>
                <c:pt idx="2058">
                  <c:v>933.12</c:v>
                </c:pt>
                <c:pt idx="2059">
                  <c:v>929.1569999999997</c:v>
                </c:pt>
                <c:pt idx="2060">
                  <c:v>929.56099999999958</c:v>
                </c:pt>
                <c:pt idx="2061">
                  <c:v>928.62</c:v>
                </c:pt>
                <c:pt idx="2062">
                  <c:v>926.0119999999996</c:v>
                </c:pt>
                <c:pt idx="2063">
                  <c:v>935.91399999999999</c:v>
                </c:pt>
                <c:pt idx="2064">
                  <c:v>933.27099999999996</c:v>
                </c:pt>
                <c:pt idx="2065">
                  <c:v>926.72200000000009</c:v>
                </c:pt>
                <c:pt idx="2066">
                  <c:v>916.07500000000005</c:v>
                </c:pt>
                <c:pt idx="2067">
                  <c:v>920.58100000000002</c:v>
                </c:pt>
                <c:pt idx="2068">
                  <c:v>922.9019999999997</c:v>
                </c:pt>
                <c:pt idx="2069">
                  <c:v>928.43199999999968</c:v>
                </c:pt>
                <c:pt idx="2070">
                  <c:v>925.85699999999974</c:v>
                </c:pt>
                <c:pt idx="2071">
                  <c:v>924.65</c:v>
                </c:pt>
                <c:pt idx="2072">
                  <c:v>930.16300000000001</c:v>
                </c:pt>
                <c:pt idx="2073">
                  <c:v>937.13400000000001</c:v>
                </c:pt>
                <c:pt idx="2074">
                  <c:v>934.62099999999998</c:v>
                </c:pt>
                <c:pt idx="2075">
                  <c:v>944.65600000000006</c:v>
                </c:pt>
                <c:pt idx="2076">
                  <c:v>941.923</c:v>
                </c:pt>
                <c:pt idx="2077">
                  <c:v>938.29700000000003</c:v>
                </c:pt>
                <c:pt idx="2078">
                  <c:v>923.43899999999996</c:v>
                </c:pt>
                <c:pt idx="2079">
                  <c:v>930.28300000000002</c:v>
                </c:pt>
                <c:pt idx="2080">
                  <c:v>932.18700000000001</c:v>
                </c:pt>
                <c:pt idx="2081">
                  <c:v>923.60400000000004</c:v>
                </c:pt>
                <c:pt idx="2082">
                  <c:v>925.95599999999968</c:v>
                </c:pt>
                <c:pt idx="2083">
                  <c:v>919.32099999999969</c:v>
                </c:pt>
                <c:pt idx="2084">
                  <c:v>931.42000000000007</c:v>
                </c:pt>
                <c:pt idx="2085">
                  <c:v>939.48500000000001</c:v>
                </c:pt>
                <c:pt idx="2086">
                  <c:v>928.08199999999999</c:v>
                </c:pt>
                <c:pt idx="2087">
                  <c:v>926.41399999999999</c:v>
                </c:pt>
                <c:pt idx="2088">
                  <c:v>933.53899999999999</c:v>
                </c:pt>
                <c:pt idx="2089">
                  <c:v>933.15199999999959</c:v>
                </c:pt>
                <c:pt idx="2090">
                  <c:v>925.81400000000008</c:v>
                </c:pt>
                <c:pt idx="2091">
                  <c:v>917.61599999999999</c:v>
                </c:pt>
                <c:pt idx="2092">
                  <c:v>919.44099999999958</c:v>
                </c:pt>
                <c:pt idx="2093">
                  <c:v>925.005</c:v>
                </c:pt>
                <c:pt idx="2094">
                  <c:v>929.45199999999966</c:v>
                </c:pt>
                <c:pt idx="2095">
                  <c:v>928.577</c:v>
                </c:pt>
                <c:pt idx="2096">
                  <c:v>932.47500000000002</c:v>
                </c:pt>
                <c:pt idx="2097">
                  <c:v>936.67500000000007</c:v>
                </c:pt>
                <c:pt idx="2098">
                  <c:v>933.69899999999996</c:v>
                </c:pt>
                <c:pt idx="2099">
                  <c:v>927.64100000000008</c:v>
                </c:pt>
                <c:pt idx="2100">
                  <c:v>924.90599999999961</c:v>
                </c:pt>
                <c:pt idx="2101">
                  <c:v>929.86799999999948</c:v>
                </c:pt>
                <c:pt idx="2102">
                  <c:v>930.9019999999997</c:v>
                </c:pt>
                <c:pt idx="2103">
                  <c:v>942.62100000000009</c:v>
                </c:pt>
                <c:pt idx="2104">
                  <c:v>930.54699999999968</c:v>
                </c:pt>
                <c:pt idx="2105">
                  <c:v>925.93599999999969</c:v>
                </c:pt>
                <c:pt idx="2106">
                  <c:v>935.41</c:v>
                </c:pt>
                <c:pt idx="2107">
                  <c:v>930.82599999999968</c:v>
                </c:pt>
                <c:pt idx="2108">
                  <c:v>926.68600000000004</c:v>
                </c:pt>
                <c:pt idx="2109">
                  <c:v>928.0559999999997</c:v>
                </c:pt>
                <c:pt idx="2110">
                  <c:v>929.64699999999971</c:v>
                </c:pt>
                <c:pt idx="2111">
                  <c:v>923.83800000000008</c:v>
                </c:pt>
                <c:pt idx="2112">
                  <c:v>933.06199999999956</c:v>
                </c:pt>
                <c:pt idx="2113">
                  <c:v>933.41599999999971</c:v>
                </c:pt>
                <c:pt idx="2114">
                  <c:v>939.48</c:v>
                </c:pt>
                <c:pt idx="2115">
                  <c:v>963.74900000000002</c:v>
                </c:pt>
                <c:pt idx="2116">
                  <c:v>940.89400000000001</c:v>
                </c:pt>
                <c:pt idx="2117">
                  <c:v>939.77</c:v>
                </c:pt>
                <c:pt idx="2118">
                  <c:v>943.95099999999968</c:v>
                </c:pt>
                <c:pt idx="2119">
                  <c:v>928.11999999999989</c:v>
                </c:pt>
                <c:pt idx="2120">
                  <c:v>930.74900000000002</c:v>
                </c:pt>
                <c:pt idx="2121">
                  <c:v>936.13300000000004</c:v>
                </c:pt>
                <c:pt idx="2122">
                  <c:v>945.20899999999995</c:v>
                </c:pt>
                <c:pt idx="2123">
                  <c:v>945.44199999999967</c:v>
                </c:pt>
                <c:pt idx="2124">
                  <c:v>936.50099999999998</c:v>
                </c:pt>
                <c:pt idx="2125">
                  <c:v>941.77200000000005</c:v>
                </c:pt>
                <c:pt idx="2126">
                  <c:v>957.57600000000002</c:v>
                </c:pt>
                <c:pt idx="2127">
                  <c:v>950.27200000000005</c:v>
                </c:pt>
                <c:pt idx="2128">
                  <c:v>950.69400000000007</c:v>
                </c:pt>
                <c:pt idx="2129">
                  <c:v>948.16399999999999</c:v>
                </c:pt>
                <c:pt idx="2130">
                  <c:v>949.50299999999959</c:v>
                </c:pt>
                <c:pt idx="2131">
                  <c:v>949.04699999999968</c:v>
                </c:pt>
                <c:pt idx="2132">
                  <c:v>948.09699999999998</c:v>
                </c:pt>
                <c:pt idx="2133">
                  <c:v>945.27700000000004</c:v>
                </c:pt>
                <c:pt idx="2134">
                  <c:v>946.43399999999997</c:v>
                </c:pt>
                <c:pt idx="2135">
                  <c:v>950.21299999999997</c:v>
                </c:pt>
                <c:pt idx="2136">
                  <c:v>945.41199999999969</c:v>
                </c:pt>
                <c:pt idx="2137">
                  <c:v>934.71</c:v>
                </c:pt>
                <c:pt idx="2138">
                  <c:v>937.86499999999955</c:v>
                </c:pt>
                <c:pt idx="2139">
                  <c:v>942.96299999999951</c:v>
                </c:pt>
                <c:pt idx="2140">
                  <c:v>945.03699999999969</c:v>
                </c:pt>
                <c:pt idx="2141">
                  <c:v>943.81599999999969</c:v>
                </c:pt>
                <c:pt idx="2142">
                  <c:v>938.48200000000008</c:v>
                </c:pt>
                <c:pt idx="2143">
                  <c:v>945.64300000000003</c:v>
                </c:pt>
                <c:pt idx="2144">
                  <c:v>950.0319999999997</c:v>
                </c:pt>
                <c:pt idx="2145">
                  <c:v>946.03699999999969</c:v>
                </c:pt>
                <c:pt idx="2146">
                  <c:v>938.98599999999999</c:v>
                </c:pt>
                <c:pt idx="2147">
                  <c:v>943.71100000000001</c:v>
                </c:pt>
                <c:pt idx="2148">
                  <c:v>942.39699999999971</c:v>
                </c:pt>
                <c:pt idx="2149">
                  <c:v>937.89800000000002</c:v>
                </c:pt>
                <c:pt idx="2150">
                  <c:v>935.56899999999996</c:v>
                </c:pt>
                <c:pt idx="2151">
                  <c:v>942.58399999999995</c:v>
                </c:pt>
                <c:pt idx="2152">
                  <c:v>937.09900000000005</c:v>
                </c:pt>
                <c:pt idx="2153">
                  <c:v>945.39300000000003</c:v>
                </c:pt>
                <c:pt idx="2154">
                  <c:v>948.57800000000043</c:v>
                </c:pt>
                <c:pt idx="2155">
                  <c:v>943.41599999999971</c:v>
                </c:pt>
                <c:pt idx="2156">
                  <c:v>945.27000000000044</c:v>
                </c:pt>
                <c:pt idx="2157">
                  <c:v>944.23099999999999</c:v>
                </c:pt>
                <c:pt idx="2158">
                  <c:v>945.875</c:v>
                </c:pt>
                <c:pt idx="2159">
                  <c:v>935.09100000000001</c:v>
                </c:pt>
                <c:pt idx="2160">
                  <c:v>940.13</c:v>
                </c:pt>
                <c:pt idx="2161">
                  <c:v>935.06199999999956</c:v>
                </c:pt>
                <c:pt idx="2162">
                  <c:v>942.61199999999997</c:v>
                </c:pt>
                <c:pt idx="2163">
                  <c:v>941.14</c:v>
                </c:pt>
                <c:pt idx="2164">
                  <c:v>940.755</c:v>
                </c:pt>
                <c:pt idx="2165">
                  <c:v>939.43299999999965</c:v>
                </c:pt>
                <c:pt idx="2166">
                  <c:v>935.49800000000005</c:v>
                </c:pt>
                <c:pt idx="2167">
                  <c:v>937.78099999999995</c:v>
                </c:pt>
                <c:pt idx="2168">
                  <c:v>933.97400000000005</c:v>
                </c:pt>
                <c:pt idx="2169">
                  <c:v>935.69400000000007</c:v>
                </c:pt>
                <c:pt idx="2170">
                  <c:v>934.66899999999998</c:v>
                </c:pt>
                <c:pt idx="2171">
                  <c:v>936.649</c:v>
                </c:pt>
                <c:pt idx="2172">
                  <c:v>925.529</c:v>
                </c:pt>
                <c:pt idx="2173">
                  <c:v>933.62299999999959</c:v>
                </c:pt>
                <c:pt idx="2174">
                  <c:v>928.08800000000008</c:v>
                </c:pt>
                <c:pt idx="2175">
                  <c:v>934.22900000000004</c:v>
                </c:pt>
                <c:pt idx="2176">
                  <c:v>940.99699999999996</c:v>
                </c:pt>
                <c:pt idx="2177">
                  <c:v>947.28100000000006</c:v>
                </c:pt>
                <c:pt idx="2178">
                  <c:v>955.74699999999996</c:v>
                </c:pt>
                <c:pt idx="2179">
                  <c:v>924.91</c:v>
                </c:pt>
                <c:pt idx="2180">
                  <c:v>935.0119999999996</c:v>
                </c:pt>
                <c:pt idx="2181">
                  <c:v>948.745</c:v>
                </c:pt>
                <c:pt idx="2182">
                  <c:v>950.88900000000001</c:v>
                </c:pt>
                <c:pt idx="2183">
                  <c:v>949.76699999999971</c:v>
                </c:pt>
                <c:pt idx="2184">
                  <c:v>942.69899999999996</c:v>
                </c:pt>
                <c:pt idx="2185">
                  <c:v>942.39799999999957</c:v>
                </c:pt>
                <c:pt idx="2186">
                  <c:v>941.11800000000005</c:v>
                </c:pt>
                <c:pt idx="2187">
                  <c:v>936.4449999999996</c:v>
                </c:pt>
                <c:pt idx="2188">
                  <c:v>931.92</c:v>
                </c:pt>
                <c:pt idx="2189">
                  <c:v>932.72</c:v>
                </c:pt>
                <c:pt idx="2190">
                  <c:v>930.85099999999966</c:v>
                </c:pt>
                <c:pt idx="2191">
                  <c:v>934.44299999999964</c:v>
                </c:pt>
                <c:pt idx="2192">
                  <c:v>936.84399999999971</c:v>
                </c:pt>
                <c:pt idx="2193">
                  <c:v>932.9019999999997</c:v>
                </c:pt>
                <c:pt idx="2194">
                  <c:v>937.29499999999996</c:v>
                </c:pt>
                <c:pt idx="2195">
                  <c:v>936.10599999999999</c:v>
                </c:pt>
                <c:pt idx="2196">
                  <c:v>938.25</c:v>
                </c:pt>
                <c:pt idx="2197">
                  <c:v>935.21799999999996</c:v>
                </c:pt>
                <c:pt idx="2198">
                  <c:v>926.27599999999995</c:v>
                </c:pt>
                <c:pt idx="2199">
                  <c:v>929.27800000000002</c:v>
                </c:pt>
                <c:pt idx="2200">
                  <c:v>929.16899999999998</c:v>
                </c:pt>
                <c:pt idx="2201">
                  <c:v>943.4449999999996</c:v>
                </c:pt>
                <c:pt idx="2202">
                  <c:v>939.73099999999999</c:v>
                </c:pt>
                <c:pt idx="2203">
                  <c:v>940.50400000000002</c:v>
                </c:pt>
                <c:pt idx="2204">
                  <c:v>933.11599999999999</c:v>
                </c:pt>
                <c:pt idx="2205">
                  <c:v>936.48099999999999</c:v>
                </c:pt>
                <c:pt idx="2206">
                  <c:v>938.76300000000003</c:v>
                </c:pt>
                <c:pt idx="2207">
                  <c:v>938.84999999999957</c:v>
                </c:pt>
                <c:pt idx="2208">
                  <c:v>935.34499999999969</c:v>
                </c:pt>
                <c:pt idx="2209">
                  <c:v>933.97199999999998</c:v>
                </c:pt>
                <c:pt idx="2210">
                  <c:v>939.35499999999968</c:v>
                </c:pt>
                <c:pt idx="2211">
                  <c:v>932.68899999999996</c:v>
                </c:pt>
                <c:pt idx="2212">
                  <c:v>930.62</c:v>
                </c:pt>
                <c:pt idx="2213">
                  <c:v>931.27200000000005</c:v>
                </c:pt>
                <c:pt idx="2214">
                  <c:v>926.94399999999996</c:v>
                </c:pt>
                <c:pt idx="2215">
                  <c:v>929.94499999999971</c:v>
                </c:pt>
                <c:pt idx="2216">
                  <c:v>927.32800000000009</c:v>
                </c:pt>
                <c:pt idx="2217">
                  <c:v>928.77700000000004</c:v>
                </c:pt>
                <c:pt idx="2218">
                  <c:v>927.26099999999997</c:v>
                </c:pt>
                <c:pt idx="2219">
                  <c:v>921.63200000000006</c:v>
                </c:pt>
                <c:pt idx="2220">
                  <c:v>924.23500000000001</c:v>
                </c:pt>
                <c:pt idx="2221">
                  <c:v>928.774</c:v>
                </c:pt>
                <c:pt idx="2222">
                  <c:v>931.97500000000002</c:v>
                </c:pt>
                <c:pt idx="2223">
                  <c:v>935.11</c:v>
                </c:pt>
                <c:pt idx="2224">
                  <c:v>928.904</c:v>
                </c:pt>
                <c:pt idx="2225">
                  <c:v>933.52300000000002</c:v>
                </c:pt>
                <c:pt idx="2226">
                  <c:v>938.91500000000008</c:v>
                </c:pt>
                <c:pt idx="2227">
                  <c:v>942.79600000000005</c:v>
                </c:pt>
                <c:pt idx="2228">
                  <c:v>946.33699999999965</c:v>
                </c:pt>
                <c:pt idx="2229">
                  <c:v>952.07600000000002</c:v>
                </c:pt>
                <c:pt idx="2230">
                  <c:v>929.8149999999996</c:v>
                </c:pt>
                <c:pt idx="2231">
                  <c:v>924.67600000000004</c:v>
                </c:pt>
                <c:pt idx="2232">
                  <c:v>924.36199999999951</c:v>
                </c:pt>
                <c:pt idx="2233">
                  <c:v>924.96400000000006</c:v>
                </c:pt>
                <c:pt idx="2234">
                  <c:v>937.51400000000001</c:v>
                </c:pt>
                <c:pt idx="2235">
                  <c:v>927.8059999999997</c:v>
                </c:pt>
                <c:pt idx="2236">
                  <c:v>930.18600000000004</c:v>
                </c:pt>
                <c:pt idx="2237">
                  <c:v>926.96699999999964</c:v>
                </c:pt>
                <c:pt idx="2238">
                  <c:v>924.77499999999998</c:v>
                </c:pt>
                <c:pt idx="2239">
                  <c:v>922.57799999999997</c:v>
                </c:pt>
                <c:pt idx="2240">
                  <c:v>925.13300000000004</c:v>
                </c:pt>
                <c:pt idx="2241">
                  <c:v>932.375</c:v>
                </c:pt>
                <c:pt idx="2242">
                  <c:v>927.32699999999966</c:v>
                </c:pt>
                <c:pt idx="2243">
                  <c:v>930.34099999999967</c:v>
                </c:pt>
                <c:pt idx="2244">
                  <c:v>923.18900000000008</c:v>
                </c:pt>
                <c:pt idx="2245">
                  <c:v>930.42499999999961</c:v>
                </c:pt>
                <c:pt idx="2246">
                  <c:v>933.06299999999965</c:v>
                </c:pt>
                <c:pt idx="2247">
                  <c:v>923.34300000000007</c:v>
                </c:pt>
                <c:pt idx="2248">
                  <c:v>934.27200000000005</c:v>
                </c:pt>
                <c:pt idx="2249">
                  <c:v>937.64599999999996</c:v>
                </c:pt>
                <c:pt idx="2250">
                  <c:v>932.11800000000005</c:v>
                </c:pt>
                <c:pt idx="2251">
                  <c:v>931.37</c:v>
                </c:pt>
                <c:pt idx="2252">
                  <c:v>930.48299999999961</c:v>
                </c:pt>
                <c:pt idx="2253">
                  <c:v>934.19200000000001</c:v>
                </c:pt>
                <c:pt idx="2254">
                  <c:v>930.38299999999958</c:v>
                </c:pt>
                <c:pt idx="2255">
                  <c:v>932.30799999999965</c:v>
                </c:pt>
                <c:pt idx="2256">
                  <c:v>930.22800000000007</c:v>
                </c:pt>
                <c:pt idx="2257">
                  <c:v>932.18500000000006</c:v>
                </c:pt>
                <c:pt idx="2258">
                  <c:v>929.13599999999997</c:v>
                </c:pt>
                <c:pt idx="2259">
                  <c:v>939.63099999999997</c:v>
                </c:pt>
                <c:pt idx="2260">
                  <c:v>928.73900000000003</c:v>
                </c:pt>
                <c:pt idx="2261">
                  <c:v>928.49900000000002</c:v>
                </c:pt>
                <c:pt idx="2262">
                  <c:v>930.1</c:v>
                </c:pt>
                <c:pt idx="2263">
                  <c:v>937.93899999999996</c:v>
                </c:pt>
                <c:pt idx="2264">
                  <c:v>936.13</c:v>
                </c:pt>
                <c:pt idx="2265">
                  <c:v>936.65499999999997</c:v>
                </c:pt>
                <c:pt idx="2266">
                  <c:v>936.42099999999959</c:v>
                </c:pt>
                <c:pt idx="2267">
                  <c:v>931.99</c:v>
                </c:pt>
                <c:pt idx="2268">
                  <c:v>936.76300000000003</c:v>
                </c:pt>
                <c:pt idx="2269">
                  <c:v>930.37599999999998</c:v>
                </c:pt>
                <c:pt idx="2270">
                  <c:v>934.90800000000002</c:v>
                </c:pt>
                <c:pt idx="2271">
                  <c:v>935.27499999999998</c:v>
                </c:pt>
                <c:pt idx="2272">
                  <c:v>929.529</c:v>
                </c:pt>
                <c:pt idx="2273">
                  <c:v>929.48400000000004</c:v>
                </c:pt>
                <c:pt idx="2274">
                  <c:v>928.34699999999964</c:v>
                </c:pt>
                <c:pt idx="2275">
                  <c:v>926.16</c:v>
                </c:pt>
                <c:pt idx="2276">
                  <c:v>929.31699999999955</c:v>
                </c:pt>
                <c:pt idx="2277">
                  <c:v>930.08900000000006</c:v>
                </c:pt>
                <c:pt idx="2278">
                  <c:v>935.255</c:v>
                </c:pt>
                <c:pt idx="2279">
                  <c:v>929.64</c:v>
                </c:pt>
                <c:pt idx="2280">
                  <c:v>924.81199999999967</c:v>
                </c:pt>
                <c:pt idx="2281">
                  <c:v>929.73199999999997</c:v>
                </c:pt>
                <c:pt idx="2282">
                  <c:v>935.96699999999964</c:v>
                </c:pt>
                <c:pt idx="2283">
                  <c:v>930.18600000000004</c:v>
                </c:pt>
                <c:pt idx="2284">
                  <c:v>937.274</c:v>
                </c:pt>
                <c:pt idx="2285">
                  <c:v>934.90899999999999</c:v>
                </c:pt>
                <c:pt idx="2286">
                  <c:v>935.44899999999996</c:v>
                </c:pt>
                <c:pt idx="2287">
                  <c:v>936.31499999999971</c:v>
                </c:pt>
                <c:pt idx="2288">
                  <c:v>930.92199999999968</c:v>
                </c:pt>
                <c:pt idx="2289">
                  <c:v>929.32400000000007</c:v>
                </c:pt>
                <c:pt idx="2290">
                  <c:v>932.51799999999957</c:v>
                </c:pt>
                <c:pt idx="2291">
                  <c:v>933.75900000000001</c:v>
                </c:pt>
                <c:pt idx="2292">
                  <c:v>933.66300000000001</c:v>
                </c:pt>
                <c:pt idx="2293">
                  <c:v>935.17700000000002</c:v>
                </c:pt>
                <c:pt idx="2294">
                  <c:v>934.57100000000003</c:v>
                </c:pt>
                <c:pt idx="2295">
                  <c:v>929.24400000000003</c:v>
                </c:pt>
                <c:pt idx="2296">
                  <c:v>934.21299999999997</c:v>
                </c:pt>
                <c:pt idx="2297">
                  <c:v>934.33299999999952</c:v>
                </c:pt>
                <c:pt idx="2298">
                  <c:v>933.92099999999971</c:v>
                </c:pt>
                <c:pt idx="2299">
                  <c:v>940.26</c:v>
                </c:pt>
                <c:pt idx="2300">
                  <c:v>935.86899999999957</c:v>
                </c:pt>
                <c:pt idx="2301">
                  <c:v>936.68499999999995</c:v>
                </c:pt>
                <c:pt idx="2302">
                  <c:v>934.69100000000003</c:v>
                </c:pt>
                <c:pt idx="2303">
                  <c:v>937.71699999999998</c:v>
                </c:pt>
                <c:pt idx="2304">
                  <c:v>940.59900000000005</c:v>
                </c:pt>
                <c:pt idx="2305">
                  <c:v>934.40300000000002</c:v>
                </c:pt>
                <c:pt idx="2306">
                  <c:v>933.39499999999998</c:v>
                </c:pt>
                <c:pt idx="2307">
                  <c:v>929.10699999999997</c:v>
                </c:pt>
                <c:pt idx="2308">
                  <c:v>934.505</c:v>
                </c:pt>
                <c:pt idx="2309">
                  <c:v>937.06699999999967</c:v>
                </c:pt>
                <c:pt idx="2310">
                  <c:v>943.6519999999997</c:v>
                </c:pt>
                <c:pt idx="2311">
                  <c:v>937.91100000000006</c:v>
                </c:pt>
                <c:pt idx="2312">
                  <c:v>936.10199999999998</c:v>
                </c:pt>
                <c:pt idx="2313">
                  <c:v>938.83799999999951</c:v>
                </c:pt>
                <c:pt idx="2314">
                  <c:v>940.721</c:v>
                </c:pt>
                <c:pt idx="2315">
                  <c:v>936.95199999999966</c:v>
                </c:pt>
                <c:pt idx="2316">
                  <c:v>942.39300000000003</c:v>
                </c:pt>
                <c:pt idx="2317">
                  <c:v>939.4639999999996</c:v>
                </c:pt>
                <c:pt idx="2318">
                  <c:v>945.02199999999971</c:v>
                </c:pt>
                <c:pt idx="2319">
                  <c:v>947.17399999999998</c:v>
                </c:pt>
                <c:pt idx="2320">
                  <c:v>937.56599999999969</c:v>
                </c:pt>
                <c:pt idx="2321">
                  <c:v>938.41399999999999</c:v>
                </c:pt>
                <c:pt idx="2322">
                  <c:v>939.21299999999997</c:v>
                </c:pt>
                <c:pt idx="2323">
                  <c:v>941.9380000000001</c:v>
                </c:pt>
                <c:pt idx="2324">
                  <c:v>941.98900000000003</c:v>
                </c:pt>
                <c:pt idx="2325">
                  <c:v>941.55500000000006</c:v>
                </c:pt>
                <c:pt idx="2326">
                  <c:v>940.35699999999952</c:v>
                </c:pt>
                <c:pt idx="2327">
                  <c:v>934.79100000000005</c:v>
                </c:pt>
                <c:pt idx="2328">
                  <c:v>932.01900000000001</c:v>
                </c:pt>
                <c:pt idx="2329">
                  <c:v>942.36599999999964</c:v>
                </c:pt>
                <c:pt idx="2330">
                  <c:v>946.97699999999998</c:v>
                </c:pt>
                <c:pt idx="2331">
                  <c:v>943.38599999999997</c:v>
                </c:pt>
                <c:pt idx="2332">
                  <c:v>948.077</c:v>
                </c:pt>
                <c:pt idx="2333">
                  <c:v>941.2</c:v>
                </c:pt>
                <c:pt idx="2334">
                  <c:v>938.57100000000003</c:v>
                </c:pt>
                <c:pt idx="2335">
                  <c:v>942.77</c:v>
                </c:pt>
                <c:pt idx="2336">
                  <c:v>939.32800000000009</c:v>
                </c:pt>
                <c:pt idx="2337">
                  <c:v>932.04499999999996</c:v>
                </c:pt>
                <c:pt idx="2338">
                  <c:v>935.29399999999998</c:v>
                </c:pt>
                <c:pt idx="2339">
                  <c:v>937.64499999999998</c:v>
                </c:pt>
                <c:pt idx="2340">
                  <c:v>945.92</c:v>
                </c:pt>
                <c:pt idx="2341">
                  <c:v>949.18200000000002</c:v>
                </c:pt>
                <c:pt idx="2342">
                  <c:v>943.37400000000002</c:v>
                </c:pt>
                <c:pt idx="2343">
                  <c:v>941.35599999999965</c:v>
                </c:pt>
                <c:pt idx="2344">
                  <c:v>937.24400000000003</c:v>
                </c:pt>
                <c:pt idx="2345">
                  <c:v>943.54499999999996</c:v>
                </c:pt>
                <c:pt idx="2346">
                  <c:v>942.87800000000004</c:v>
                </c:pt>
                <c:pt idx="2347">
                  <c:v>933.34999999999968</c:v>
                </c:pt>
                <c:pt idx="2348">
                  <c:v>942.56799999999964</c:v>
                </c:pt>
                <c:pt idx="2349">
                  <c:v>931.71699999999998</c:v>
                </c:pt>
                <c:pt idx="2350">
                  <c:v>941.43999999999971</c:v>
                </c:pt>
                <c:pt idx="2351">
                  <c:v>944.34199999999964</c:v>
                </c:pt>
                <c:pt idx="2352">
                  <c:v>938.80300000000011</c:v>
                </c:pt>
                <c:pt idx="2353">
                  <c:v>939.09</c:v>
                </c:pt>
                <c:pt idx="2354">
                  <c:v>943.51099999999997</c:v>
                </c:pt>
                <c:pt idx="2355">
                  <c:v>950.37799999999959</c:v>
                </c:pt>
                <c:pt idx="2356">
                  <c:v>946.22199999999998</c:v>
                </c:pt>
                <c:pt idx="2357">
                  <c:v>948.73700000000008</c:v>
                </c:pt>
                <c:pt idx="2358">
                  <c:v>940.17100000000005</c:v>
                </c:pt>
                <c:pt idx="2359">
                  <c:v>942.8199999999996</c:v>
                </c:pt>
                <c:pt idx="2360">
                  <c:v>954.3869999999996</c:v>
                </c:pt>
                <c:pt idx="2361">
                  <c:v>942.55399999999997</c:v>
                </c:pt>
                <c:pt idx="2362">
                  <c:v>945.51699999999971</c:v>
                </c:pt>
                <c:pt idx="2363">
                  <c:v>935.53299999999956</c:v>
                </c:pt>
                <c:pt idx="2364">
                  <c:v>938.08800000000008</c:v>
                </c:pt>
                <c:pt idx="2365">
                  <c:v>943.41399999999999</c:v>
                </c:pt>
                <c:pt idx="2366">
                  <c:v>944.149</c:v>
                </c:pt>
                <c:pt idx="2367">
                  <c:v>941.59100000000001</c:v>
                </c:pt>
                <c:pt idx="2368">
                  <c:v>945.36799999999926</c:v>
                </c:pt>
                <c:pt idx="2369">
                  <c:v>945.51200000000006</c:v>
                </c:pt>
                <c:pt idx="2370">
                  <c:v>941.49</c:v>
                </c:pt>
                <c:pt idx="2371">
                  <c:v>945.05899999999997</c:v>
                </c:pt>
                <c:pt idx="2372">
                  <c:v>949.13199999999961</c:v>
                </c:pt>
                <c:pt idx="2373">
                  <c:v>944.82299999999964</c:v>
                </c:pt>
                <c:pt idx="2374">
                  <c:v>944.68899999999996</c:v>
                </c:pt>
                <c:pt idx="2375">
                  <c:v>941.5269999999997</c:v>
                </c:pt>
                <c:pt idx="2376">
                  <c:v>944.81000000000006</c:v>
                </c:pt>
                <c:pt idx="2377">
                  <c:v>944.80399999999997</c:v>
                </c:pt>
                <c:pt idx="2378">
                  <c:v>947.12900000000002</c:v>
                </c:pt>
                <c:pt idx="2379">
                  <c:v>946.5409999999996</c:v>
                </c:pt>
                <c:pt idx="2380">
                  <c:v>950.25300000000004</c:v>
                </c:pt>
                <c:pt idx="2381">
                  <c:v>951.72400000000005</c:v>
                </c:pt>
                <c:pt idx="2382">
                  <c:v>948.65899999999999</c:v>
                </c:pt>
                <c:pt idx="2383">
                  <c:v>948.46099999999967</c:v>
                </c:pt>
                <c:pt idx="2384">
                  <c:v>946.55799999999965</c:v>
                </c:pt>
                <c:pt idx="2385">
                  <c:v>940.06799999999964</c:v>
                </c:pt>
                <c:pt idx="2386">
                  <c:v>936.26800000000003</c:v>
                </c:pt>
                <c:pt idx="2387">
                  <c:v>940.77800000000002</c:v>
                </c:pt>
                <c:pt idx="2388">
                  <c:v>944.096</c:v>
                </c:pt>
                <c:pt idx="2389">
                  <c:v>956.33699999999965</c:v>
                </c:pt>
                <c:pt idx="2390">
                  <c:v>947.39499999999998</c:v>
                </c:pt>
                <c:pt idx="2391">
                  <c:v>949.88900000000001</c:v>
                </c:pt>
                <c:pt idx="2392">
                  <c:v>947.68799999999999</c:v>
                </c:pt>
                <c:pt idx="2393">
                  <c:v>953.75299999999959</c:v>
                </c:pt>
                <c:pt idx="2394">
                  <c:v>954.66399999999999</c:v>
                </c:pt>
                <c:pt idx="2395">
                  <c:v>951.56599999999969</c:v>
                </c:pt>
                <c:pt idx="2396">
                  <c:v>951.76400000000001</c:v>
                </c:pt>
                <c:pt idx="2397">
                  <c:v>948.78600000000006</c:v>
                </c:pt>
                <c:pt idx="2398">
                  <c:v>950.77500000000043</c:v>
                </c:pt>
                <c:pt idx="2399">
                  <c:v>952.51800000000003</c:v>
                </c:pt>
                <c:pt idx="2400">
                  <c:v>953.5409999999996</c:v>
                </c:pt>
                <c:pt idx="2401">
                  <c:v>950.45799999999952</c:v>
                </c:pt>
                <c:pt idx="2402">
                  <c:v>944.93599999999969</c:v>
                </c:pt>
                <c:pt idx="2403">
                  <c:v>944.46599999999967</c:v>
                </c:pt>
                <c:pt idx="2404">
                  <c:v>949.31299999999965</c:v>
                </c:pt>
                <c:pt idx="2405">
                  <c:v>952.42400000000009</c:v>
                </c:pt>
                <c:pt idx="2406">
                  <c:v>949.11099999999999</c:v>
                </c:pt>
                <c:pt idx="2407">
                  <c:v>940.69100000000003</c:v>
                </c:pt>
                <c:pt idx="2408">
                  <c:v>943.23800000000006</c:v>
                </c:pt>
                <c:pt idx="2409">
                  <c:v>938.10500000000002</c:v>
                </c:pt>
                <c:pt idx="2410">
                  <c:v>941.28500000000008</c:v>
                </c:pt>
                <c:pt idx="2411">
                  <c:v>950.29200000000003</c:v>
                </c:pt>
                <c:pt idx="2412">
                  <c:v>939.70100000000002</c:v>
                </c:pt>
                <c:pt idx="2413">
                  <c:v>941.923</c:v>
                </c:pt>
                <c:pt idx="2414">
                  <c:v>949.74</c:v>
                </c:pt>
                <c:pt idx="2415">
                  <c:v>949.02699999999959</c:v>
                </c:pt>
                <c:pt idx="2416">
                  <c:v>947.94900000000007</c:v>
                </c:pt>
                <c:pt idx="2417">
                  <c:v>947.2429999999996</c:v>
                </c:pt>
                <c:pt idx="2418">
                  <c:v>947.42699999999968</c:v>
                </c:pt>
                <c:pt idx="2419">
                  <c:v>950.56799999999964</c:v>
                </c:pt>
                <c:pt idx="2420">
                  <c:v>954.4899999999999</c:v>
                </c:pt>
                <c:pt idx="2421">
                  <c:v>952.32799999999952</c:v>
                </c:pt>
                <c:pt idx="2422">
                  <c:v>940.32599999999968</c:v>
                </c:pt>
                <c:pt idx="2423">
                  <c:v>943.41899999999998</c:v>
                </c:pt>
                <c:pt idx="2424">
                  <c:v>951.32499999999959</c:v>
                </c:pt>
                <c:pt idx="2425">
                  <c:v>954.81899999999996</c:v>
                </c:pt>
                <c:pt idx="2426">
                  <c:v>947.39099999999996</c:v>
                </c:pt>
                <c:pt idx="2427">
                  <c:v>948.33400000000006</c:v>
                </c:pt>
                <c:pt idx="2428">
                  <c:v>943.596</c:v>
                </c:pt>
                <c:pt idx="2429">
                  <c:v>953.28399999999999</c:v>
                </c:pt>
                <c:pt idx="2430">
                  <c:v>958.14100000000008</c:v>
                </c:pt>
                <c:pt idx="2431">
                  <c:v>965.45599999999968</c:v>
                </c:pt>
                <c:pt idx="2432">
                  <c:v>951.43599999999958</c:v>
                </c:pt>
                <c:pt idx="2433">
                  <c:v>950.39</c:v>
                </c:pt>
                <c:pt idx="2434">
                  <c:v>952.93099999999959</c:v>
                </c:pt>
                <c:pt idx="2435">
                  <c:v>958.053</c:v>
                </c:pt>
                <c:pt idx="2436">
                  <c:v>962.28800000000001</c:v>
                </c:pt>
                <c:pt idx="2437">
                  <c:v>953.30400000000009</c:v>
                </c:pt>
                <c:pt idx="2438">
                  <c:v>945.37700000000007</c:v>
                </c:pt>
                <c:pt idx="2439">
                  <c:v>949.77100000000007</c:v>
                </c:pt>
                <c:pt idx="2440">
                  <c:v>954.23099999999999</c:v>
                </c:pt>
                <c:pt idx="2441">
                  <c:v>950.32199999999966</c:v>
                </c:pt>
                <c:pt idx="2442">
                  <c:v>943.61099999999999</c:v>
                </c:pt>
                <c:pt idx="2443">
                  <c:v>944.4</c:v>
                </c:pt>
                <c:pt idx="2444">
                  <c:v>943.24200000000008</c:v>
                </c:pt>
                <c:pt idx="2445">
                  <c:v>942.899</c:v>
                </c:pt>
                <c:pt idx="2446">
                  <c:v>942.27700000000004</c:v>
                </c:pt>
                <c:pt idx="2447">
                  <c:v>943.08800000000008</c:v>
                </c:pt>
                <c:pt idx="2448">
                  <c:v>953.14199999999971</c:v>
                </c:pt>
                <c:pt idx="2449">
                  <c:v>957.31299999999965</c:v>
                </c:pt>
                <c:pt idx="2450">
                  <c:v>942.65100000000007</c:v>
                </c:pt>
                <c:pt idx="2451">
                  <c:v>941.05000000000007</c:v>
                </c:pt>
                <c:pt idx="2452">
                  <c:v>950.13199999999961</c:v>
                </c:pt>
                <c:pt idx="2453">
                  <c:v>955.64800000000002</c:v>
                </c:pt>
                <c:pt idx="2454">
                  <c:v>959.721</c:v>
                </c:pt>
                <c:pt idx="2455">
                  <c:v>950.84099999999967</c:v>
                </c:pt>
                <c:pt idx="2456">
                  <c:v>944.51699999999971</c:v>
                </c:pt>
                <c:pt idx="2457">
                  <c:v>948.33099999999968</c:v>
                </c:pt>
                <c:pt idx="2458">
                  <c:v>949.51800000000003</c:v>
                </c:pt>
                <c:pt idx="2459">
                  <c:v>939.37599999999998</c:v>
                </c:pt>
                <c:pt idx="2460">
                  <c:v>941.51</c:v>
                </c:pt>
                <c:pt idx="2461">
                  <c:v>945.31199999999967</c:v>
                </c:pt>
                <c:pt idx="2462">
                  <c:v>946.11800000000005</c:v>
                </c:pt>
                <c:pt idx="2463">
                  <c:v>944.89400000000001</c:v>
                </c:pt>
                <c:pt idx="2464">
                  <c:v>952.14</c:v>
                </c:pt>
                <c:pt idx="2465">
                  <c:v>946.52199999999959</c:v>
                </c:pt>
                <c:pt idx="2466">
                  <c:v>951.81899999999996</c:v>
                </c:pt>
                <c:pt idx="2467">
                  <c:v>950.45699999999965</c:v>
                </c:pt>
                <c:pt idx="2468">
                  <c:v>949.90300000000002</c:v>
                </c:pt>
                <c:pt idx="2469">
                  <c:v>940.12300000000005</c:v>
                </c:pt>
                <c:pt idx="2470">
                  <c:v>946.601</c:v>
                </c:pt>
                <c:pt idx="2471">
                  <c:v>949.09</c:v>
                </c:pt>
                <c:pt idx="2472">
                  <c:v>950.83399999999961</c:v>
                </c:pt>
                <c:pt idx="2473">
                  <c:v>958.274</c:v>
                </c:pt>
                <c:pt idx="2474">
                  <c:v>956.17499999999995</c:v>
                </c:pt>
                <c:pt idx="2475">
                  <c:v>951.42999999999972</c:v>
                </c:pt>
                <c:pt idx="2476">
                  <c:v>942.23</c:v>
                </c:pt>
                <c:pt idx="2477">
                  <c:v>950.55599999999959</c:v>
                </c:pt>
                <c:pt idx="2478">
                  <c:v>943.197</c:v>
                </c:pt>
                <c:pt idx="2479">
                  <c:v>952.11099999999999</c:v>
                </c:pt>
                <c:pt idx="2480">
                  <c:v>990.90899999999999</c:v>
                </c:pt>
                <c:pt idx="2481">
                  <c:v>968.46699999999964</c:v>
                </c:pt>
                <c:pt idx="2482">
                  <c:v>954.27700000000004</c:v>
                </c:pt>
                <c:pt idx="2483">
                  <c:v>946.6869999999999</c:v>
                </c:pt>
                <c:pt idx="2484">
                  <c:v>946.8349999999997</c:v>
                </c:pt>
                <c:pt idx="2485">
                  <c:v>950.98099999999999</c:v>
                </c:pt>
                <c:pt idx="2486">
                  <c:v>950.00400000000002</c:v>
                </c:pt>
                <c:pt idx="2487">
                  <c:v>955.06400000000008</c:v>
                </c:pt>
                <c:pt idx="2488">
                  <c:v>958.13800000000003</c:v>
                </c:pt>
                <c:pt idx="2489">
                  <c:v>948.798</c:v>
                </c:pt>
                <c:pt idx="2490">
                  <c:v>951.3539999999997</c:v>
                </c:pt>
                <c:pt idx="2491">
                  <c:v>953.8950000000001</c:v>
                </c:pt>
                <c:pt idx="2492">
                  <c:v>952.0359999999996</c:v>
                </c:pt>
                <c:pt idx="2493">
                  <c:v>945.39300000000003</c:v>
                </c:pt>
                <c:pt idx="2494">
                  <c:v>964.35599999999965</c:v>
                </c:pt>
                <c:pt idx="2495">
                  <c:v>959.25</c:v>
                </c:pt>
                <c:pt idx="2496">
                  <c:v>956.02299999999957</c:v>
                </c:pt>
                <c:pt idx="2497">
                  <c:v>956.67399999999998</c:v>
                </c:pt>
                <c:pt idx="2498">
                  <c:v>951.23800000000006</c:v>
                </c:pt>
                <c:pt idx="2499">
                  <c:v>956.572</c:v>
                </c:pt>
                <c:pt idx="2500">
                  <c:v>959.38900000000001</c:v>
                </c:pt>
                <c:pt idx="2501">
                  <c:v>970.41100000000006</c:v>
                </c:pt>
                <c:pt idx="2502">
                  <c:v>960.86300000000006</c:v>
                </c:pt>
                <c:pt idx="2503">
                  <c:v>946.42499999999961</c:v>
                </c:pt>
                <c:pt idx="2504">
                  <c:v>951.9</c:v>
                </c:pt>
                <c:pt idx="2505">
                  <c:v>950.66499999999996</c:v>
                </c:pt>
                <c:pt idx="2506">
                  <c:v>952.54199999999969</c:v>
                </c:pt>
                <c:pt idx="2507">
                  <c:v>962.92</c:v>
                </c:pt>
                <c:pt idx="2508">
                  <c:v>959.40499999999997</c:v>
                </c:pt>
                <c:pt idx="2509">
                  <c:v>950.83099999999968</c:v>
                </c:pt>
                <c:pt idx="2510">
                  <c:v>955.62800000000004</c:v>
                </c:pt>
                <c:pt idx="2511">
                  <c:v>958.64400000000001</c:v>
                </c:pt>
                <c:pt idx="2512">
                  <c:v>956.03699999999969</c:v>
                </c:pt>
                <c:pt idx="2513">
                  <c:v>958.57299999999998</c:v>
                </c:pt>
                <c:pt idx="2514">
                  <c:v>954.12</c:v>
                </c:pt>
                <c:pt idx="2515">
                  <c:v>951.12799999999959</c:v>
                </c:pt>
                <c:pt idx="2516">
                  <c:v>950.38900000000001</c:v>
                </c:pt>
                <c:pt idx="2517">
                  <c:v>949.5630000000001</c:v>
                </c:pt>
                <c:pt idx="2518">
                  <c:v>953.47400000000005</c:v>
                </c:pt>
                <c:pt idx="2519">
                  <c:v>951.10300000000007</c:v>
                </c:pt>
                <c:pt idx="2520">
                  <c:v>952.9109999999996</c:v>
                </c:pt>
                <c:pt idx="2521">
                  <c:v>959.69500000000005</c:v>
                </c:pt>
                <c:pt idx="2522">
                  <c:v>958.5509999999997</c:v>
                </c:pt>
                <c:pt idx="2523">
                  <c:v>955.17899999999997</c:v>
                </c:pt>
                <c:pt idx="2524">
                  <c:v>955.78300000000002</c:v>
                </c:pt>
                <c:pt idx="2525">
                  <c:v>946.12200000000007</c:v>
                </c:pt>
                <c:pt idx="2526">
                  <c:v>952.71799999999996</c:v>
                </c:pt>
                <c:pt idx="2527">
                  <c:v>944.98199999999997</c:v>
                </c:pt>
                <c:pt idx="2528">
                  <c:v>937.04099999999971</c:v>
                </c:pt>
                <c:pt idx="2529">
                  <c:v>955.83999999999969</c:v>
                </c:pt>
                <c:pt idx="2530">
                  <c:v>962.93299999999965</c:v>
                </c:pt>
                <c:pt idx="2531">
                  <c:v>959.61199999999997</c:v>
                </c:pt>
                <c:pt idx="2532">
                  <c:v>955.48500000000001</c:v>
                </c:pt>
                <c:pt idx="2533">
                  <c:v>951.61599999999999</c:v>
                </c:pt>
                <c:pt idx="2534">
                  <c:v>954.56199999999967</c:v>
                </c:pt>
                <c:pt idx="2535">
                  <c:v>960.33900000000006</c:v>
                </c:pt>
                <c:pt idx="2536">
                  <c:v>951.50199999999961</c:v>
                </c:pt>
                <c:pt idx="2537">
                  <c:v>948.83999999999969</c:v>
                </c:pt>
                <c:pt idx="2538">
                  <c:v>950.029</c:v>
                </c:pt>
                <c:pt idx="2539">
                  <c:v>946.428</c:v>
                </c:pt>
                <c:pt idx="2540">
                  <c:v>944.42099999999959</c:v>
                </c:pt>
                <c:pt idx="2541">
                  <c:v>949.72400000000005</c:v>
                </c:pt>
                <c:pt idx="2542">
                  <c:v>947.83300000000008</c:v>
                </c:pt>
                <c:pt idx="2543">
                  <c:v>947.33799999999951</c:v>
                </c:pt>
                <c:pt idx="2544">
                  <c:v>953.73699999999997</c:v>
                </c:pt>
                <c:pt idx="2545">
                  <c:v>956.529</c:v>
                </c:pt>
                <c:pt idx="2546">
                  <c:v>953.40800000000002</c:v>
                </c:pt>
                <c:pt idx="2547">
                  <c:v>953.84800000000007</c:v>
                </c:pt>
                <c:pt idx="2548">
                  <c:v>954.904</c:v>
                </c:pt>
                <c:pt idx="2549">
                  <c:v>961.53</c:v>
                </c:pt>
                <c:pt idx="2550">
                  <c:v>956.17399999999998</c:v>
                </c:pt>
                <c:pt idx="2551">
                  <c:v>954.32299999999964</c:v>
                </c:pt>
                <c:pt idx="2552">
                  <c:v>950.87699999999961</c:v>
                </c:pt>
                <c:pt idx="2553">
                  <c:v>954.88300000000004</c:v>
                </c:pt>
                <c:pt idx="2554">
                  <c:v>957.92099999999971</c:v>
                </c:pt>
                <c:pt idx="2555">
                  <c:v>953.11400000000003</c:v>
                </c:pt>
                <c:pt idx="2556">
                  <c:v>946.72199999999998</c:v>
                </c:pt>
                <c:pt idx="2557">
                  <c:v>952.58699999999999</c:v>
                </c:pt>
                <c:pt idx="2558">
                  <c:v>949.45900000000006</c:v>
                </c:pt>
                <c:pt idx="2559">
                  <c:v>960.005</c:v>
                </c:pt>
                <c:pt idx="2560">
                  <c:v>978.36799999999948</c:v>
                </c:pt>
                <c:pt idx="2561">
                  <c:v>959.71400000000006</c:v>
                </c:pt>
                <c:pt idx="2562">
                  <c:v>964.70600000000002</c:v>
                </c:pt>
                <c:pt idx="2563">
                  <c:v>960.07299999999998</c:v>
                </c:pt>
                <c:pt idx="2564">
                  <c:v>956.24200000000008</c:v>
                </c:pt>
                <c:pt idx="2565">
                  <c:v>958.69500000000005</c:v>
                </c:pt>
                <c:pt idx="2566">
                  <c:v>953.90299999999957</c:v>
                </c:pt>
                <c:pt idx="2567">
                  <c:v>953.52199999999959</c:v>
                </c:pt>
                <c:pt idx="2568">
                  <c:v>949.43299999999965</c:v>
                </c:pt>
                <c:pt idx="2569">
                  <c:v>951.20100000000002</c:v>
                </c:pt>
                <c:pt idx="2570">
                  <c:v>951.12799999999959</c:v>
                </c:pt>
                <c:pt idx="2571">
                  <c:v>949.71699999999998</c:v>
                </c:pt>
                <c:pt idx="2572">
                  <c:v>964.5269999999997</c:v>
                </c:pt>
                <c:pt idx="2573">
                  <c:v>963.94499999999971</c:v>
                </c:pt>
                <c:pt idx="2574">
                  <c:v>949.5440000000001</c:v>
                </c:pt>
                <c:pt idx="2575">
                  <c:v>957.005</c:v>
                </c:pt>
                <c:pt idx="2576">
                  <c:v>953.27200000000005</c:v>
                </c:pt>
                <c:pt idx="2577">
                  <c:v>946.70900000000006</c:v>
                </c:pt>
                <c:pt idx="2578">
                  <c:v>948.4639999999996</c:v>
                </c:pt>
                <c:pt idx="2579">
                  <c:v>952.82999999999959</c:v>
                </c:pt>
                <c:pt idx="2580">
                  <c:v>948.25300000000004</c:v>
                </c:pt>
                <c:pt idx="2581">
                  <c:v>946.01300000000003</c:v>
                </c:pt>
                <c:pt idx="2582">
                  <c:v>946.678</c:v>
                </c:pt>
                <c:pt idx="2583">
                  <c:v>949.06000000000006</c:v>
                </c:pt>
                <c:pt idx="2584">
                  <c:v>958.85199999999975</c:v>
                </c:pt>
                <c:pt idx="2585">
                  <c:v>949.7</c:v>
                </c:pt>
                <c:pt idx="2586">
                  <c:v>947.505</c:v>
                </c:pt>
                <c:pt idx="2587">
                  <c:v>949.44399999999996</c:v>
                </c:pt>
                <c:pt idx="2588">
                  <c:v>954.59300000000007</c:v>
                </c:pt>
                <c:pt idx="2589">
                  <c:v>957.68299999999999</c:v>
                </c:pt>
                <c:pt idx="2590">
                  <c:v>949.78700000000003</c:v>
                </c:pt>
                <c:pt idx="2591">
                  <c:v>946.99699999999996</c:v>
                </c:pt>
                <c:pt idx="2592">
                  <c:v>952.22700000000009</c:v>
                </c:pt>
                <c:pt idx="2593">
                  <c:v>953.92199999999968</c:v>
                </c:pt>
                <c:pt idx="2594">
                  <c:v>948.29899999999998</c:v>
                </c:pt>
                <c:pt idx="2595">
                  <c:v>957.5630000000001</c:v>
                </c:pt>
                <c:pt idx="2596">
                  <c:v>952.09799999999996</c:v>
                </c:pt>
                <c:pt idx="2597">
                  <c:v>946.7</c:v>
                </c:pt>
                <c:pt idx="2598">
                  <c:v>947.1519999999997</c:v>
                </c:pt>
                <c:pt idx="2599">
                  <c:v>947.56399999999996</c:v>
                </c:pt>
                <c:pt idx="2600">
                  <c:v>946.75900000000001</c:v>
                </c:pt>
                <c:pt idx="2601">
                  <c:v>950.45699999999965</c:v>
                </c:pt>
                <c:pt idx="2602">
                  <c:v>949.40899999999999</c:v>
                </c:pt>
                <c:pt idx="2603">
                  <c:v>953.5630000000001</c:v>
                </c:pt>
                <c:pt idx="2604">
                  <c:v>949.75600000000009</c:v>
                </c:pt>
                <c:pt idx="2605">
                  <c:v>950.7379999999996</c:v>
                </c:pt>
                <c:pt idx="2606">
                  <c:v>949.62599999999998</c:v>
                </c:pt>
                <c:pt idx="2607">
                  <c:v>947.53800000000001</c:v>
                </c:pt>
                <c:pt idx="2608">
                  <c:v>952.00200000000007</c:v>
                </c:pt>
                <c:pt idx="2609">
                  <c:v>948.9259999999997</c:v>
                </c:pt>
                <c:pt idx="2610">
                  <c:v>954.029</c:v>
                </c:pt>
                <c:pt idx="2611">
                  <c:v>948.32099999999957</c:v>
                </c:pt>
                <c:pt idx="2612">
                  <c:v>949.36899999999969</c:v>
                </c:pt>
                <c:pt idx="2613">
                  <c:v>946.54499999999996</c:v>
                </c:pt>
                <c:pt idx="2614">
                  <c:v>944.70600000000002</c:v>
                </c:pt>
                <c:pt idx="2615">
                  <c:v>949.47</c:v>
                </c:pt>
                <c:pt idx="2616">
                  <c:v>944.154</c:v>
                </c:pt>
                <c:pt idx="2617">
                  <c:v>942.79100000000005</c:v>
                </c:pt>
                <c:pt idx="2618">
                  <c:v>950.23400000000004</c:v>
                </c:pt>
                <c:pt idx="2619">
                  <c:v>947.36299999999926</c:v>
                </c:pt>
                <c:pt idx="2620">
                  <c:v>946.62800000000004</c:v>
                </c:pt>
                <c:pt idx="2621">
                  <c:v>946.78499999999997</c:v>
                </c:pt>
                <c:pt idx="2622">
                  <c:v>950.1659999999996</c:v>
                </c:pt>
                <c:pt idx="2623">
                  <c:v>949.61700000000008</c:v>
                </c:pt>
                <c:pt idx="2624">
                  <c:v>948.81000000000006</c:v>
                </c:pt>
                <c:pt idx="2625">
                  <c:v>946.77800000000002</c:v>
                </c:pt>
                <c:pt idx="2626">
                  <c:v>943.97900000000004</c:v>
                </c:pt>
                <c:pt idx="2627">
                  <c:v>950.24400000000003</c:v>
                </c:pt>
                <c:pt idx="2628">
                  <c:v>953.86899999999957</c:v>
                </c:pt>
                <c:pt idx="2629">
                  <c:v>948.21</c:v>
                </c:pt>
                <c:pt idx="2630">
                  <c:v>943.76800000000003</c:v>
                </c:pt>
                <c:pt idx="2631">
                  <c:v>944.14699999999959</c:v>
                </c:pt>
                <c:pt idx="2632">
                  <c:v>953.51099999999997</c:v>
                </c:pt>
                <c:pt idx="2633">
                  <c:v>947.65100000000007</c:v>
                </c:pt>
                <c:pt idx="2634">
                  <c:v>951.73900000000003</c:v>
                </c:pt>
                <c:pt idx="2635">
                  <c:v>949.36199999999974</c:v>
                </c:pt>
                <c:pt idx="2636">
                  <c:v>951.14199999999971</c:v>
                </c:pt>
                <c:pt idx="2637">
                  <c:v>954.02</c:v>
                </c:pt>
                <c:pt idx="2638">
                  <c:v>957.8249999999997</c:v>
                </c:pt>
                <c:pt idx="2639">
                  <c:v>952.25099999999998</c:v>
                </c:pt>
                <c:pt idx="2640">
                  <c:v>950.24400000000003</c:v>
                </c:pt>
                <c:pt idx="2641">
                  <c:v>947.803</c:v>
                </c:pt>
                <c:pt idx="2642">
                  <c:v>946.24200000000008</c:v>
                </c:pt>
                <c:pt idx="2643">
                  <c:v>948.39099999999996</c:v>
                </c:pt>
                <c:pt idx="2644">
                  <c:v>948.70600000000002</c:v>
                </c:pt>
                <c:pt idx="2645">
                  <c:v>949.84099999999967</c:v>
                </c:pt>
                <c:pt idx="2646">
                  <c:v>949.93199999999968</c:v>
                </c:pt>
                <c:pt idx="2647">
                  <c:v>949.53800000000001</c:v>
                </c:pt>
                <c:pt idx="2648">
                  <c:v>954.77100000000007</c:v>
                </c:pt>
                <c:pt idx="2649">
                  <c:v>940.32800000000009</c:v>
                </c:pt>
                <c:pt idx="2650">
                  <c:v>952.76900000000001</c:v>
                </c:pt>
                <c:pt idx="2651">
                  <c:v>953.649</c:v>
                </c:pt>
                <c:pt idx="2652">
                  <c:v>943.36899999999969</c:v>
                </c:pt>
                <c:pt idx="2653">
                  <c:v>949.97299999999996</c:v>
                </c:pt>
                <c:pt idx="2654">
                  <c:v>948.8009999999997</c:v>
                </c:pt>
                <c:pt idx="2655">
                  <c:v>942.88499999999999</c:v>
                </c:pt>
                <c:pt idx="2656">
                  <c:v>951.51200000000006</c:v>
                </c:pt>
                <c:pt idx="2657">
                  <c:v>956.92399999999998</c:v>
                </c:pt>
                <c:pt idx="2658">
                  <c:v>959.35199999999952</c:v>
                </c:pt>
                <c:pt idx="2659">
                  <c:v>952.47500000000002</c:v>
                </c:pt>
                <c:pt idx="2660">
                  <c:v>955.60400000000004</c:v>
                </c:pt>
                <c:pt idx="2661">
                  <c:v>956.75099999999998</c:v>
                </c:pt>
                <c:pt idx="2662">
                  <c:v>957.572</c:v>
                </c:pt>
                <c:pt idx="2663">
                  <c:v>957.23599999999999</c:v>
                </c:pt>
                <c:pt idx="2664">
                  <c:v>961.928</c:v>
                </c:pt>
                <c:pt idx="2665">
                  <c:v>968.60699999999997</c:v>
                </c:pt>
                <c:pt idx="2666">
                  <c:v>958.87800000000004</c:v>
                </c:pt>
                <c:pt idx="2667">
                  <c:v>955.44399999999996</c:v>
                </c:pt>
                <c:pt idx="2668">
                  <c:v>958.39</c:v>
                </c:pt>
                <c:pt idx="2669">
                  <c:v>948.35599999999965</c:v>
                </c:pt>
                <c:pt idx="2670">
                  <c:v>953.67700000000002</c:v>
                </c:pt>
                <c:pt idx="2671">
                  <c:v>958.88700000000006</c:v>
                </c:pt>
                <c:pt idx="2672">
                  <c:v>962.63299999999958</c:v>
                </c:pt>
                <c:pt idx="2673">
                  <c:v>953.91499999999996</c:v>
                </c:pt>
                <c:pt idx="2674">
                  <c:v>965.495</c:v>
                </c:pt>
                <c:pt idx="2675">
                  <c:v>960.99599999999998</c:v>
                </c:pt>
                <c:pt idx="2676">
                  <c:v>961.03300000000002</c:v>
                </c:pt>
                <c:pt idx="2677">
                  <c:v>965.22699999999998</c:v>
                </c:pt>
                <c:pt idx="2678">
                  <c:v>964.47199999999998</c:v>
                </c:pt>
                <c:pt idx="2679">
                  <c:v>957.89599999999996</c:v>
                </c:pt>
                <c:pt idx="2680">
                  <c:v>955.16399999999999</c:v>
                </c:pt>
                <c:pt idx="2681">
                  <c:v>960.48099999999999</c:v>
                </c:pt>
                <c:pt idx="2682">
                  <c:v>973.19399999999996</c:v>
                </c:pt>
                <c:pt idx="2683">
                  <c:v>962.53699999999958</c:v>
                </c:pt>
                <c:pt idx="2684">
                  <c:v>969.33199999999965</c:v>
                </c:pt>
                <c:pt idx="2685">
                  <c:v>960.48</c:v>
                </c:pt>
                <c:pt idx="2686">
                  <c:v>972.16899999999998</c:v>
                </c:pt>
                <c:pt idx="2687">
                  <c:v>957.06499999999971</c:v>
                </c:pt>
                <c:pt idx="2688">
                  <c:v>958.41599999999971</c:v>
                </c:pt>
                <c:pt idx="2689">
                  <c:v>960.95699999999965</c:v>
                </c:pt>
                <c:pt idx="2690">
                  <c:v>960.32599999999968</c:v>
                </c:pt>
                <c:pt idx="2691">
                  <c:v>963.41899999999998</c:v>
                </c:pt>
                <c:pt idx="2692">
                  <c:v>959.61400000000003</c:v>
                </c:pt>
                <c:pt idx="2693">
                  <c:v>966.70399999999995</c:v>
                </c:pt>
                <c:pt idx="2694">
                  <c:v>956.73099999999999</c:v>
                </c:pt>
                <c:pt idx="2695">
                  <c:v>964.36299999999926</c:v>
                </c:pt>
                <c:pt idx="2696">
                  <c:v>971.16</c:v>
                </c:pt>
                <c:pt idx="2697">
                  <c:v>965.61900000000003</c:v>
                </c:pt>
                <c:pt idx="2698">
                  <c:v>961.91000000000008</c:v>
                </c:pt>
                <c:pt idx="2699">
                  <c:v>965.03499999999997</c:v>
                </c:pt>
                <c:pt idx="2700">
                  <c:v>967.36499999999967</c:v>
                </c:pt>
                <c:pt idx="2701">
                  <c:v>972.76699999999971</c:v>
                </c:pt>
                <c:pt idx="2702">
                  <c:v>973.41300000000001</c:v>
                </c:pt>
                <c:pt idx="2703">
                  <c:v>962.07900000000006</c:v>
                </c:pt>
                <c:pt idx="2704">
                  <c:v>975.56299999999965</c:v>
                </c:pt>
                <c:pt idx="2705">
                  <c:v>972.00299999999959</c:v>
                </c:pt>
                <c:pt idx="2706">
                  <c:v>967.13099999999997</c:v>
                </c:pt>
                <c:pt idx="2707">
                  <c:v>969.68</c:v>
                </c:pt>
                <c:pt idx="2708">
                  <c:v>959.26900000000001</c:v>
                </c:pt>
                <c:pt idx="2709">
                  <c:v>959.85599999999965</c:v>
                </c:pt>
                <c:pt idx="2710">
                  <c:v>962.28200000000004</c:v>
                </c:pt>
                <c:pt idx="2711">
                  <c:v>963.69800000000043</c:v>
                </c:pt>
                <c:pt idx="2712">
                  <c:v>965.74700000000007</c:v>
                </c:pt>
                <c:pt idx="2713">
                  <c:v>971.11199999999997</c:v>
                </c:pt>
                <c:pt idx="2714">
                  <c:v>968.94599999999969</c:v>
                </c:pt>
                <c:pt idx="2715">
                  <c:v>962.85199999999975</c:v>
                </c:pt>
                <c:pt idx="2716">
                  <c:v>962.03399999999999</c:v>
                </c:pt>
                <c:pt idx="2717">
                  <c:v>964.28200000000004</c:v>
                </c:pt>
                <c:pt idx="2718">
                  <c:v>960.30699999999968</c:v>
                </c:pt>
                <c:pt idx="2719">
                  <c:v>969.01499999999999</c:v>
                </c:pt>
                <c:pt idx="2720">
                  <c:v>969.55399999999997</c:v>
                </c:pt>
                <c:pt idx="2721">
                  <c:v>966.77700000000004</c:v>
                </c:pt>
                <c:pt idx="2722">
                  <c:v>960.9019999999997</c:v>
                </c:pt>
                <c:pt idx="2723">
                  <c:v>969.17200000000003</c:v>
                </c:pt>
                <c:pt idx="2724">
                  <c:v>967.06599999999969</c:v>
                </c:pt>
                <c:pt idx="2725">
                  <c:v>965.01099999999997</c:v>
                </c:pt>
                <c:pt idx="2726">
                  <c:v>964.84299999999939</c:v>
                </c:pt>
                <c:pt idx="2727">
                  <c:v>958.005</c:v>
                </c:pt>
                <c:pt idx="2728">
                  <c:v>964.48199999999997</c:v>
                </c:pt>
                <c:pt idx="2729">
                  <c:v>959.24900000000002</c:v>
                </c:pt>
                <c:pt idx="2730">
                  <c:v>963.4259999999997</c:v>
                </c:pt>
                <c:pt idx="2731">
                  <c:v>959.86399999999969</c:v>
                </c:pt>
                <c:pt idx="2732">
                  <c:v>966.82799999999952</c:v>
                </c:pt>
                <c:pt idx="2733">
                  <c:v>969.86399999999958</c:v>
                </c:pt>
                <c:pt idx="2734">
                  <c:v>965.25599999999997</c:v>
                </c:pt>
                <c:pt idx="2735">
                  <c:v>966.28</c:v>
                </c:pt>
                <c:pt idx="2736">
                  <c:v>971.74700000000007</c:v>
                </c:pt>
                <c:pt idx="2737">
                  <c:v>962.149</c:v>
                </c:pt>
                <c:pt idx="2738">
                  <c:v>968.38800000000003</c:v>
                </c:pt>
                <c:pt idx="2739">
                  <c:v>969.70699999999999</c:v>
                </c:pt>
                <c:pt idx="2740">
                  <c:v>967.22699999999998</c:v>
                </c:pt>
                <c:pt idx="2741">
                  <c:v>961.23299999999961</c:v>
                </c:pt>
                <c:pt idx="2742">
                  <c:v>962.51800000000003</c:v>
                </c:pt>
                <c:pt idx="2743">
                  <c:v>962.43799999999965</c:v>
                </c:pt>
                <c:pt idx="2744">
                  <c:v>969.57299999999998</c:v>
                </c:pt>
                <c:pt idx="2745">
                  <c:v>968.64099999999996</c:v>
                </c:pt>
                <c:pt idx="2746">
                  <c:v>964.73500000000001</c:v>
                </c:pt>
                <c:pt idx="2747">
                  <c:v>966.05399999999997</c:v>
                </c:pt>
                <c:pt idx="2748">
                  <c:v>965.649</c:v>
                </c:pt>
                <c:pt idx="2749">
                  <c:v>967.8</c:v>
                </c:pt>
                <c:pt idx="2750">
                  <c:v>971.404</c:v>
                </c:pt>
                <c:pt idx="2751">
                  <c:v>969.68100000000004</c:v>
                </c:pt>
                <c:pt idx="2752">
                  <c:v>969.37</c:v>
                </c:pt>
                <c:pt idx="2753">
                  <c:v>965.47</c:v>
                </c:pt>
                <c:pt idx="2754">
                  <c:v>968.03399999999999</c:v>
                </c:pt>
                <c:pt idx="2755">
                  <c:v>975.66299999999956</c:v>
                </c:pt>
                <c:pt idx="2756">
                  <c:v>960.03000000000009</c:v>
                </c:pt>
                <c:pt idx="2757">
                  <c:v>965.28300000000002</c:v>
                </c:pt>
                <c:pt idx="2758">
                  <c:v>973.48400000000004</c:v>
                </c:pt>
                <c:pt idx="2759">
                  <c:v>967.96199999999965</c:v>
                </c:pt>
                <c:pt idx="2760">
                  <c:v>967.9689999999996</c:v>
                </c:pt>
                <c:pt idx="2761">
                  <c:v>967.79000000000008</c:v>
                </c:pt>
                <c:pt idx="2762">
                  <c:v>963.88300000000004</c:v>
                </c:pt>
                <c:pt idx="2763">
                  <c:v>966.46099999999967</c:v>
                </c:pt>
                <c:pt idx="2764">
                  <c:v>958.5269999999997</c:v>
                </c:pt>
                <c:pt idx="2765">
                  <c:v>964.495</c:v>
                </c:pt>
                <c:pt idx="2766">
                  <c:v>968.82799999999952</c:v>
                </c:pt>
                <c:pt idx="2767">
                  <c:v>967.76</c:v>
                </c:pt>
                <c:pt idx="2768">
                  <c:v>967.61900000000003</c:v>
                </c:pt>
                <c:pt idx="2769">
                  <c:v>962.50900000000001</c:v>
                </c:pt>
                <c:pt idx="2770">
                  <c:v>966.84299999999939</c:v>
                </c:pt>
                <c:pt idx="2771">
                  <c:v>968.755</c:v>
                </c:pt>
                <c:pt idx="2772">
                  <c:v>969.63</c:v>
                </c:pt>
                <c:pt idx="2773">
                  <c:v>971.875</c:v>
                </c:pt>
                <c:pt idx="2774">
                  <c:v>970.17899999999997</c:v>
                </c:pt>
                <c:pt idx="2775">
                  <c:v>970.78800000000001</c:v>
                </c:pt>
                <c:pt idx="2776">
                  <c:v>974.58799999999997</c:v>
                </c:pt>
                <c:pt idx="2777">
                  <c:v>974.44199999999967</c:v>
                </c:pt>
                <c:pt idx="2778">
                  <c:v>976.43899999999996</c:v>
                </c:pt>
                <c:pt idx="2779">
                  <c:v>973.64499999999998</c:v>
                </c:pt>
                <c:pt idx="2780">
                  <c:v>970.50400000000002</c:v>
                </c:pt>
                <c:pt idx="2781">
                  <c:v>968.22</c:v>
                </c:pt>
                <c:pt idx="2782">
                  <c:v>976.23699999999997</c:v>
                </c:pt>
                <c:pt idx="2783">
                  <c:v>969.34699999999964</c:v>
                </c:pt>
                <c:pt idx="2784">
                  <c:v>965.9349999999996</c:v>
                </c:pt>
                <c:pt idx="2785">
                  <c:v>967.10400000000004</c:v>
                </c:pt>
                <c:pt idx="2786">
                  <c:v>965.22199999999998</c:v>
                </c:pt>
                <c:pt idx="2787">
                  <c:v>966.18200000000002</c:v>
                </c:pt>
                <c:pt idx="2788">
                  <c:v>963.202</c:v>
                </c:pt>
                <c:pt idx="2789">
                  <c:v>968.71199999999999</c:v>
                </c:pt>
                <c:pt idx="2790">
                  <c:v>975.6569999999997</c:v>
                </c:pt>
                <c:pt idx="2791">
                  <c:v>989.57300000000043</c:v>
                </c:pt>
                <c:pt idx="2792">
                  <c:v>999.15800000000002</c:v>
                </c:pt>
                <c:pt idx="2793">
                  <c:v>987.54499999999996</c:v>
                </c:pt>
                <c:pt idx="2794">
                  <c:v>970.9929999999996</c:v>
                </c:pt>
                <c:pt idx="2795">
                  <c:v>972.1</c:v>
                </c:pt>
                <c:pt idx="2796">
                  <c:v>988.02</c:v>
                </c:pt>
                <c:pt idx="2797">
                  <c:v>974.55599999999959</c:v>
                </c:pt>
                <c:pt idx="2798">
                  <c:v>969.22799999999961</c:v>
                </c:pt>
                <c:pt idx="2799">
                  <c:v>987.428</c:v>
                </c:pt>
                <c:pt idx="2800">
                  <c:v>974.25799999999958</c:v>
                </c:pt>
                <c:pt idx="2801">
                  <c:v>964.8539999999997</c:v>
                </c:pt>
                <c:pt idx="2802">
                  <c:v>966.26900000000001</c:v>
                </c:pt>
                <c:pt idx="2803">
                  <c:v>967.11699999999996</c:v>
                </c:pt>
                <c:pt idx="2804">
                  <c:v>968.82400000000007</c:v>
                </c:pt>
                <c:pt idx="2805">
                  <c:v>967.53300000000002</c:v>
                </c:pt>
                <c:pt idx="2806">
                  <c:v>964.178</c:v>
                </c:pt>
                <c:pt idx="2807">
                  <c:v>969.39199999999971</c:v>
                </c:pt>
                <c:pt idx="2808">
                  <c:v>971.63900000000001</c:v>
                </c:pt>
                <c:pt idx="2809">
                  <c:v>961.32499999999959</c:v>
                </c:pt>
                <c:pt idx="2810">
                  <c:v>967.46299999999951</c:v>
                </c:pt>
                <c:pt idx="2811">
                  <c:v>975.26800000000003</c:v>
                </c:pt>
                <c:pt idx="2812">
                  <c:v>978.36199999999951</c:v>
                </c:pt>
                <c:pt idx="2813">
                  <c:v>964.78300000000002</c:v>
                </c:pt>
                <c:pt idx="2814">
                  <c:v>966.20500000000004</c:v>
                </c:pt>
                <c:pt idx="2815">
                  <c:v>965.68600000000004</c:v>
                </c:pt>
                <c:pt idx="2816">
                  <c:v>961.85299999999927</c:v>
                </c:pt>
                <c:pt idx="2817">
                  <c:v>968.5509999999997</c:v>
                </c:pt>
                <c:pt idx="2818">
                  <c:v>979.38700000000006</c:v>
                </c:pt>
                <c:pt idx="2819">
                  <c:v>968.76599999999996</c:v>
                </c:pt>
                <c:pt idx="2820">
                  <c:v>969.33499999999958</c:v>
                </c:pt>
                <c:pt idx="2821">
                  <c:v>980.14</c:v>
                </c:pt>
                <c:pt idx="2822">
                  <c:v>970.36499999999967</c:v>
                </c:pt>
                <c:pt idx="2823">
                  <c:v>971.78300000000002</c:v>
                </c:pt>
                <c:pt idx="2824">
                  <c:v>966.17100000000005</c:v>
                </c:pt>
                <c:pt idx="2825">
                  <c:v>967.93899999999996</c:v>
                </c:pt>
                <c:pt idx="2826">
                  <c:v>970.22400000000005</c:v>
                </c:pt>
                <c:pt idx="2827">
                  <c:v>974.05699999999956</c:v>
                </c:pt>
                <c:pt idx="2828">
                  <c:v>965.48500000000001</c:v>
                </c:pt>
                <c:pt idx="2829">
                  <c:v>966.39800000000002</c:v>
                </c:pt>
                <c:pt idx="2830">
                  <c:v>970.67400000000043</c:v>
                </c:pt>
                <c:pt idx="2831">
                  <c:v>973.76900000000001</c:v>
                </c:pt>
                <c:pt idx="2832">
                  <c:v>980.27800000000002</c:v>
                </c:pt>
                <c:pt idx="2833">
                  <c:v>984.04899999999998</c:v>
                </c:pt>
                <c:pt idx="2834">
                  <c:v>982.72500000000002</c:v>
                </c:pt>
                <c:pt idx="2835">
                  <c:v>983.19600000000003</c:v>
                </c:pt>
                <c:pt idx="2836">
                  <c:v>977.85999999999956</c:v>
                </c:pt>
                <c:pt idx="2837">
                  <c:v>980.7399999999999</c:v>
                </c:pt>
                <c:pt idx="2838">
                  <c:v>975.57600000000002</c:v>
                </c:pt>
                <c:pt idx="2839">
                  <c:v>972.25300000000004</c:v>
                </c:pt>
                <c:pt idx="2840">
                  <c:v>965.51900000000001</c:v>
                </c:pt>
                <c:pt idx="2841">
                  <c:v>971.93799999999965</c:v>
                </c:pt>
                <c:pt idx="2842">
                  <c:v>968.13599999999997</c:v>
                </c:pt>
                <c:pt idx="2843">
                  <c:v>969.42899999999997</c:v>
                </c:pt>
                <c:pt idx="2844">
                  <c:v>976.4639999999996</c:v>
                </c:pt>
                <c:pt idx="2845">
                  <c:v>974.61</c:v>
                </c:pt>
                <c:pt idx="2846">
                  <c:v>974.10199999999998</c:v>
                </c:pt>
                <c:pt idx="2847">
                  <c:v>964.99800000000005</c:v>
                </c:pt>
                <c:pt idx="2848">
                  <c:v>965.5269999999997</c:v>
                </c:pt>
                <c:pt idx="2849">
                  <c:v>971.95099999999968</c:v>
                </c:pt>
                <c:pt idx="2850">
                  <c:v>970.31399999999996</c:v>
                </c:pt>
                <c:pt idx="2851">
                  <c:v>968.53100000000006</c:v>
                </c:pt>
                <c:pt idx="2852">
                  <c:v>964.78200000000004</c:v>
                </c:pt>
                <c:pt idx="2853">
                  <c:v>970.50099999999998</c:v>
                </c:pt>
                <c:pt idx="2854">
                  <c:v>970.74199999999996</c:v>
                </c:pt>
                <c:pt idx="2855">
                  <c:v>992.69399999999996</c:v>
                </c:pt>
                <c:pt idx="2856">
                  <c:v>975.23699999999997</c:v>
                </c:pt>
                <c:pt idx="2857">
                  <c:v>968.48</c:v>
                </c:pt>
                <c:pt idx="2858">
                  <c:v>969.57800000000043</c:v>
                </c:pt>
                <c:pt idx="2859">
                  <c:v>973.49599999999998</c:v>
                </c:pt>
                <c:pt idx="2860">
                  <c:v>961.48800000000006</c:v>
                </c:pt>
                <c:pt idx="2861">
                  <c:v>974.14300000000003</c:v>
                </c:pt>
                <c:pt idx="2862">
                  <c:v>975.90800000000002</c:v>
                </c:pt>
                <c:pt idx="2863">
                  <c:v>978.23500000000001</c:v>
                </c:pt>
                <c:pt idx="2864">
                  <c:v>980.16699999999969</c:v>
                </c:pt>
                <c:pt idx="2865">
                  <c:v>971.74099999999999</c:v>
                </c:pt>
                <c:pt idx="2866">
                  <c:v>976.4499999999997</c:v>
                </c:pt>
                <c:pt idx="2867">
                  <c:v>982.49400000000003</c:v>
                </c:pt>
                <c:pt idx="2868">
                  <c:v>977.3249999999997</c:v>
                </c:pt>
                <c:pt idx="2869">
                  <c:v>980.27</c:v>
                </c:pt>
                <c:pt idx="2870">
                  <c:v>998.678</c:v>
                </c:pt>
                <c:pt idx="2871">
                  <c:v>997.90500000000009</c:v>
                </c:pt>
                <c:pt idx="2872">
                  <c:v>982.47300000000007</c:v>
                </c:pt>
                <c:pt idx="2873">
                  <c:v>971.76300000000003</c:v>
                </c:pt>
                <c:pt idx="2874">
                  <c:v>969.92699999999968</c:v>
                </c:pt>
                <c:pt idx="2875">
                  <c:v>976.58</c:v>
                </c:pt>
                <c:pt idx="2876">
                  <c:v>973.49200000000008</c:v>
                </c:pt>
                <c:pt idx="2877">
                  <c:v>969.33999999999969</c:v>
                </c:pt>
                <c:pt idx="2878">
                  <c:v>966.03000000000009</c:v>
                </c:pt>
                <c:pt idx="2879">
                  <c:v>968.13099999999997</c:v>
                </c:pt>
                <c:pt idx="2880">
                  <c:v>962.46899999999971</c:v>
                </c:pt>
                <c:pt idx="2881">
                  <c:v>960.53300000000002</c:v>
                </c:pt>
                <c:pt idx="2882">
                  <c:v>962.49900000000002</c:v>
                </c:pt>
                <c:pt idx="2883">
                  <c:v>964.67100000000005</c:v>
                </c:pt>
                <c:pt idx="2884">
                  <c:v>964.55999999999972</c:v>
                </c:pt>
                <c:pt idx="2885">
                  <c:v>972.48599999999999</c:v>
                </c:pt>
                <c:pt idx="2886">
                  <c:v>976.87400000000002</c:v>
                </c:pt>
                <c:pt idx="2887">
                  <c:v>968.04</c:v>
                </c:pt>
                <c:pt idx="2888">
                  <c:v>967.4399999999996</c:v>
                </c:pt>
                <c:pt idx="2889">
                  <c:v>966.87599999999998</c:v>
                </c:pt>
                <c:pt idx="2890">
                  <c:v>964.78300000000002</c:v>
                </c:pt>
                <c:pt idx="2891">
                  <c:v>964.93599999999969</c:v>
                </c:pt>
                <c:pt idx="2892">
                  <c:v>964.59400000000005</c:v>
                </c:pt>
                <c:pt idx="2893">
                  <c:v>966.24099999999999</c:v>
                </c:pt>
                <c:pt idx="2894">
                  <c:v>963.94400000000007</c:v>
                </c:pt>
                <c:pt idx="2895">
                  <c:v>965.93799999999965</c:v>
                </c:pt>
                <c:pt idx="2896">
                  <c:v>970.94099999999969</c:v>
                </c:pt>
                <c:pt idx="2897">
                  <c:v>974.88200000000006</c:v>
                </c:pt>
                <c:pt idx="2898">
                  <c:v>972.09400000000005</c:v>
                </c:pt>
                <c:pt idx="2899">
                  <c:v>965.95699999999965</c:v>
                </c:pt>
                <c:pt idx="2900">
                  <c:v>978.85800000000006</c:v>
                </c:pt>
                <c:pt idx="2901">
                  <c:v>968.8149999999996</c:v>
                </c:pt>
                <c:pt idx="2902">
                  <c:v>971.40300000000002</c:v>
                </c:pt>
                <c:pt idx="2903">
                  <c:v>973.76099999999997</c:v>
                </c:pt>
                <c:pt idx="2904">
                  <c:v>972.745</c:v>
                </c:pt>
                <c:pt idx="2905">
                  <c:v>966.14100000000008</c:v>
                </c:pt>
                <c:pt idx="2906">
                  <c:v>961.38199999999961</c:v>
                </c:pt>
                <c:pt idx="2907">
                  <c:v>963.755</c:v>
                </c:pt>
                <c:pt idx="2908">
                  <c:v>964.27800000000002</c:v>
                </c:pt>
                <c:pt idx="2909">
                  <c:v>970.26900000000001</c:v>
                </c:pt>
                <c:pt idx="2910">
                  <c:v>973.70600000000002</c:v>
                </c:pt>
                <c:pt idx="2911">
                  <c:v>970.17200000000003</c:v>
                </c:pt>
                <c:pt idx="2912">
                  <c:v>972.55499999999961</c:v>
                </c:pt>
                <c:pt idx="2913">
                  <c:v>975.93599999999969</c:v>
                </c:pt>
                <c:pt idx="2914">
                  <c:v>971.85599999999977</c:v>
                </c:pt>
                <c:pt idx="2915">
                  <c:v>981.80900000000008</c:v>
                </c:pt>
                <c:pt idx="2916">
                  <c:v>982.52600000000007</c:v>
                </c:pt>
                <c:pt idx="2917">
                  <c:v>982.58500000000004</c:v>
                </c:pt>
                <c:pt idx="2918">
                  <c:v>976.74799999999959</c:v>
                </c:pt>
                <c:pt idx="2919">
                  <c:v>974.39299999999957</c:v>
                </c:pt>
                <c:pt idx="2920">
                  <c:v>988.19500000000005</c:v>
                </c:pt>
                <c:pt idx="2921">
                  <c:v>975.12299999999959</c:v>
                </c:pt>
                <c:pt idx="2922">
                  <c:v>968.072</c:v>
                </c:pt>
                <c:pt idx="2923">
                  <c:v>969.66499999999996</c:v>
                </c:pt>
                <c:pt idx="2924">
                  <c:v>969.05399999999997</c:v>
                </c:pt>
                <c:pt idx="2925">
                  <c:v>969.09699999999998</c:v>
                </c:pt>
                <c:pt idx="2926">
                  <c:v>965.03000000000009</c:v>
                </c:pt>
                <c:pt idx="2927">
                  <c:v>970.83199999999965</c:v>
                </c:pt>
                <c:pt idx="2928">
                  <c:v>971.73</c:v>
                </c:pt>
                <c:pt idx="2929">
                  <c:v>978.83699999999965</c:v>
                </c:pt>
                <c:pt idx="2930">
                  <c:v>979.21800000000007</c:v>
                </c:pt>
                <c:pt idx="2931">
                  <c:v>976.94999999999959</c:v>
                </c:pt>
                <c:pt idx="2932">
                  <c:v>978.476</c:v>
                </c:pt>
                <c:pt idx="2933">
                  <c:v>981.04499999999996</c:v>
                </c:pt>
                <c:pt idx="2934">
                  <c:v>976.70600000000002</c:v>
                </c:pt>
                <c:pt idx="2935">
                  <c:v>974.14800000000002</c:v>
                </c:pt>
                <c:pt idx="2936">
                  <c:v>972.16399999999999</c:v>
                </c:pt>
                <c:pt idx="2937">
                  <c:v>974.40300000000002</c:v>
                </c:pt>
                <c:pt idx="2938">
                  <c:v>973.23800000000006</c:v>
                </c:pt>
                <c:pt idx="2939">
                  <c:v>970.18800000000044</c:v>
                </c:pt>
                <c:pt idx="2940">
                  <c:v>970.09</c:v>
                </c:pt>
                <c:pt idx="2941">
                  <c:v>974.904</c:v>
                </c:pt>
                <c:pt idx="2942">
                  <c:v>978.26800000000003</c:v>
                </c:pt>
                <c:pt idx="2943">
                  <c:v>970.36499999999967</c:v>
                </c:pt>
                <c:pt idx="2944">
                  <c:v>973.3249999999997</c:v>
                </c:pt>
                <c:pt idx="2945">
                  <c:v>974.39699999999959</c:v>
                </c:pt>
                <c:pt idx="2946">
                  <c:v>974.62</c:v>
                </c:pt>
                <c:pt idx="2947">
                  <c:v>967.80199999999968</c:v>
                </c:pt>
                <c:pt idx="2948">
                  <c:v>967.02199999999971</c:v>
                </c:pt>
                <c:pt idx="2949">
                  <c:v>964.04500000000007</c:v>
                </c:pt>
                <c:pt idx="2950">
                  <c:v>970.47799999999961</c:v>
                </c:pt>
                <c:pt idx="2951">
                  <c:v>969.17200000000003</c:v>
                </c:pt>
                <c:pt idx="2952">
                  <c:v>966.20500000000004</c:v>
                </c:pt>
                <c:pt idx="2953">
                  <c:v>964.87299999999959</c:v>
                </c:pt>
                <c:pt idx="2954">
                  <c:v>966.29300000000001</c:v>
                </c:pt>
                <c:pt idx="2955">
                  <c:v>966.60900000000004</c:v>
                </c:pt>
                <c:pt idx="2956">
                  <c:v>969.072</c:v>
                </c:pt>
                <c:pt idx="2957">
                  <c:v>958.84199999999964</c:v>
                </c:pt>
                <c:pt idx="2958">
                  <c:v>961.57899999999995</c:v>
                </c:pt>
                <c:pt idx="2959">
                  <c:v>962.49700000000007</c:v>
                </c:pt>
                <c:pt idx="2960">
                  <c:v>964.80999999999972</c:v>
                </c:pt>
                <c:pt idx="2961">
                  <c:v>966.20600000000002</c:v>
                </c:pt>
                <c:pt idx="2962">
                  <c:v>968.726</c:v>
                </c:pt>
                <c:pt idx="2963">
                  <c:v>967.47799999999961</c:v>
                </c:pt>
                <c:pt idx="2964">
                  <c:v>967.15600000000006</c:v>
                </c:pt>
                <c:pt idx="2965">
                  <c:v>971.65199999999959</c:v>
                </c:pt>
                <c:pt idx="2966">
                  <c:v>960.47900000000004</c:v>
                </c:pt>
                <c:pt idx="2967">
                  <c:v>964.77700000000004</c:v>
                </c:pt>
                <c:pt idx="2968">
                  <c:v>963.83999999999969</c:v>
                </c:pt>
                <c:pt idx="2969">
                  <c:v>966.41100000000006</c:v>
                </c:pt>
                <c:pt idx="2970">
                  <c:v>966.30499999999961</c:v>
                </c:pt>
                <c:pt idx="2971">
                  <c:v>973.26100000000008</c:v>
                </c:pt>
                <c:pt idx="2972">
                  <c:v>964.8589999999997</c:v>
                </c:pt>
                <c:pt idx="2973">
                  <c:v>967.37599999999998</c:v>
                </c:pt>
                <c:pt idx="2974">
                  <c:v>966.08100000000002</c:v>
                </c:pt>
                <c:pt idx="2975">
                  <c:v>973.98199999999997</c:v>
                </c:pt>
                <c:pt idx="2976">
                  <c:v>968.59100000000001</c:v>
                </c:pt>
                <c:pt idx="2977">
                  <c:v>968.0649999999996</c:v>
                </c:pt>
                <c:pt idx="2978">
                  <c:v>963.93699999999967</c:v>
                </c:pt>
                <c:pt idx="2979">
                  <c:v>972.19299999999998</c:v>
                </c:pt>
                <c:pt idx="2980">
                  <c:v>969.76900000000001</c:v>
                </c:pt>
                <c:pt idx="2981">
                  <c:v>968.63600000000008</c:v>
                </c:pt>
                <c:pt idx="2982">
                  <c:v>969.12299999999959</c:v>
                </c:pt>
                <c:pt idx="2983">
                  <c:v>960.28500000000008</c:v>
                </c:pt>
                <c:pt idx="2984">
                  <c:v>961.774</c:v>
                </c:pt>
                <c:pt idx="2985">
                  <c:v>963.16300000000001</c:v>
                </c:pt>
                <c:pt idx="2986">
                  <c:v>977.01599999999996</c:v>
                </c:pt>
                <c:pt idx="2987">
                  <c:v>968.0509999999997</c:v>
                </c:pt>
                <c:pt idx="2988">
                  <c:v>970.40599999999961</c:v>
                </c:pt>
                <c:pt idx="2989">
                  <c:v>969.71300000000008</c:v>
                </c:pt>
                <c:pt idx="2990">
                  <c:v>961.46499999999969</c:v>
                </c:pt>
                <c:pt idx="2991">
                  <c:v>966.44799999999964</c:v>
                </c:pt>
                <c:pt idx="2992">
                  <c:v>966.66399999999999</c:v>
                </c:pt>
                <c:pt idx="2993">
                  <c:v>966.18499999999995</c:v>
                </c:pt>
                <c:pt idx="2994">
                  <c:v>968.34199999999964</c:v>
                </c:pt>
                <c:pt idx="2995">
                  <c:v>970.62099999999998</c:v>
                </c:pt>
                <c:pt idx="2996">
                  <c:v>960.74700000000007</c:v>
                </c:pt>
                <c:pt idx="2997">
                  <c:v>963.11599999999999</c:v>
                </c:pt>
                <c:pt idx="2998">
                  <c:v>962.58100000000002</c:v>
                </c:pt>
                <c:pt idx="2999">
                  <c:v>962.72299999999996</c:v>
                </c:pt>
                <c:pt idx="3000">
                  <c:v>964.93599999999969</c:v>
                </c:pt>
                <c:pt idx="3001">
                  <c:v>964.44599999999969</c:v>
                </c:pt>
                <c:pt idx="3002">
                  <c:v>961.58100000000002</c:v>
                </c:pt>
                <c:pt idx="3003">
                  <c:v>964.81999999999971</c:v>
                </c:pt>
                <c:pt idx="3004">
                  <c:v>967.85699999999952</c:v>
                </c:pt>
                <c:pt idx="3005">
                  <c:v>964.3199999999996</c:v>
                </c:pt>
                <c:pt idx="3006">
                  <c:v>967.44499999999971</c:v>
                </c:pt>
                <c:pt idx="3007">
                  <c:v>967.70500000000004</c:v>
                </c:pt>
                <c:pt idx="3008">
                  <c:v>968.53800000000001</c:v>
                </c:pt>
                <c:pt idx="3009">
                  <c:v>965.2619999999996</c:v>
                </c:pt>
                <c:pt idx="3010">
                  <c:v>968.90899999999999</c:v>
                </c:pt>
                <c:pt idx="3011">
                  <c:v>974.83599999999967</c:v>
                </c:pt>
                <c:pt idx="3012">
                  <c:v>977.37700000000007</c:v>
                </c:pt>
                <c:pt idx="3013">
                  <c:v>984.35599999999965</c:v>
                </c:pt>
                <c:pt idx="3014">
                  <c:v>971.35699999999952</c:v>
                </c:pt>
                <c:pt idx="3015">
                  <c:v>963.02600000000007</c:v>
                </c:pt>
                <c:pt idx="3016">
                  <c:v>971.53300000000002</c:v>
                </c:pt>
                <c:pt idx="3017">
                  <c:v>970.31299999999965</c:v>
                </c:pt>
                <c:pt idx="3018">
                  <c:v>974.58900000000006</c:v>
                </c:pt>
                <c:pt idx="3019">
                  <c:v>971.15899999999999</c:v>
                </c:pt>
                <c:pt idx="3020">
                  <c:v>970.11300000000006</c:v>
                </c:pt>
                <c:pt idx="3021">
                  <c:v>971.18100000000004</c:v>
                </c:pt>
                <c:pt idx="3022">
                  <c:v>973.30499999999961</c:v>
                </c:pt>
                <c:pt idx="3023">
                  <c:v>971.42699999999968</c:v>
                </c:pt>
                <c:pt idx="3024">
                  <c:v>971.80500000000006</c:v>
                </c:pt>
                <c:pt idx="3025">
                  <c:v>971.23400000000004</c:v>
                </c:pt>
                <c:pt idx="3026">
                  <c:v>976.44199999999967</c:v>
                </c:pt>
                <c:pt idx="3027">
                  <c:v>973.06599999999969</c:v>
                </c:pt>
                <c:pt idx="3028">
                  <c:v>977.31199999999967</c:v>
                </c:pt>
                <c:pt idx="3029">
                  <c:v>971.28800000000001</c:v>
                </c:pt>
                <c:pt idx="3030">
                  <c:v>974.59199999999998</c:v>
                </c:pt>
                <c:pt idx="3031">
                  <c:v>968.33800000000008</c:v>
                </c:pt>
                <c:pt idx="3032">
                  <c:v>976.1419999999996</c:v>
                </c:pt>
                <c:pt idx="3033">
                  <c:v>978.19399999999996</c:v>
                </c:pt>
                <c:pt idx="3034">
                  <c:v>975.80900000000008</c:v>
                </c:pt>
                <c:pt idx="3035">
                  <c:v>975.17200000000003</c:v>
                </c:pt>
                <c:pt idx="3036">
                  <c:v>976.36599999999964</c:v>
                </c:pt>
                <c:pt idx="3037">
                  <c:v>981.80500000000006</c:v>
                </c:pt>
                <c:pt idx="3038">
                  <c:v>976.09299999999996</c:v>
                </c:pt>
                <c:pt idx="3039">
                  <c:v>978.26400000000001</c:v>
                </c:pt>
                <c:pt idx="3040">
                  <c:v>969.6129999999996</c:v>
                </c:pt>
                <c:pt idx="3041">
                  <c:v>975.73200000000008</c:v>
                </c:pt>
                <c:pt idx="3042">
                  <c:v>976.73500000000001</c:v>
                </c:pt>
                <c:pt idx="3043">
                  <c:v>972.71500000000003</c:v>
                </c:pt>
                <c:pt idx="3044">
                  <c:v>971.67499999999995</c:v>
                </c:pt>
                <c:pt idx="3045">
                  <c:v>972.43799999999965</c:v>
                </c:pt>
                <c:pt idx="3046">
                  <c:v>976.21199999999999</c:v>
                </c:pt>
                <c:pt idx="3047">
                  <c:v>971.62900000000002</c:v>
                </c:pt>
                <c:pt idx="3048">
                  <c:v>975.54199999999969</c:v>
                </c:pt>
                <c:pt idx="3049">
                  <c:v>972.89</c:v>
                </c:pt>
                <c:pt idx="3050">
                  <c:v>973.29399999999998</c:v>
                </c:pt>
                <c:pt idx="3051">
                  <c:v>981.36099999999965</c:v>
                </c:pt>
                <c:pt idx="3052">
                  <c:v>983.33400000000006</c:v>
                </c:pt>
                <c:pt idx="3053">
                  <c:v>988.08600000000001</c:v>
                </c:pt>
                <c:pt idx="3054">
                  <c:v>979.42</c:v>
                </c:pt>
                <c:pt idx="3055">
                  <c:v>982.2109999999999</c:v>
                </c:pt>
                <c:pt idx="3056">
                  <c:v>980.68900000000008</c:v>
                </c:pt>
                <c:pt idx="3057">
                  <c:v>976.79000000000008</c:v>
                </c:pt>
                <c:pt idx="3058">
                  <c:v>978.255</c:v>
                </c:pt>
                <c:pt idx="3059">
                  <c:v>970.50700000000006</c:v>
                </c:pt>
                <c:pt idx="3060">
                  <c:v>977.255</c:v>
                </c:pt>
                <c:pt idx="3061">
                  <c:v>971.87699999999961</c:v>
                </c:pt>
                <c:pt idx="3062">
                  <c:v>972.32799999999952</c:v>
                </c:pt>
                <c:pt idx="3063">
                  <c:v>981.25099999999998</c:v>
                </c:pt>
                <c:pt idx="3064">
                  <c:v>982.73299999999961</c:v>
                </c:pt>
                <c:pt idx="3065">
                  <c:v>982.37099999999998</c:v>
                </c:pt>
                <c:pt idx="3066">
                  <c:v>978.92599999999959</c:v>
                </c:pt>
                <c:pt idx="3067">
                  <c:v>975.59300000000007</c:v>
                </c:pt>
                <c:pt idx="3068">
                  <c:v>982.72400000000005</c:v>
                </c:pt>
                <c:pt idx="3069">
                  <c:v>975.55999999999972</c:v>
                </c:pt>
                <c:pt idx="3070">
                  <c:v>980.16000000000008</c:v>
                </c:pt>
                <c:pt idx="3071">
                  <c:v>980.97</c:v>
                </c:pt>
                <c:pt idx="3072">
                  <c:v>981.71699999999998</c:v>
                </c:pt>
                <c:pt idx="3073">
                  <c:v>979.21500000000003</c:v>
                </c:pt>
                <c:pt idx="3074">
                  <c:v>980.21699999999998</c:v>
                </c:pt>
                <c:pt idx="3075">
                  <c:v>985.48800000000006</c:v>
                </c:pt>
                <c:pt idx="3076">
                  <c:v>988.26099999999997</c:v>
                </c:pt>
                <c:pt idx="3077">
                  <c:v>982.71500000000003</c:v>
                </c:pt>
                <c:pt idx="3078">
                  <c:v>982.0119999999996</c:v>
                </c:pt>
                <c:pt idx="3079">
                  <c:v>984.97</c:v>
                </c:pt>
                <c:pt idx="3080">
                  <c:v>978.32599999999968</c:v>
                </c:pt>
                <c:pt idx="3081">
                  <c:v>980.94599999999969</c:v>
                </c:pt>
                <c:pt idx="3082">
                  <c:v>982.774</c:v>
                </c:pt>
                <c:pt idx="3083">
                  <c:v>978.16000000000008</c:v>
                </c:pt>
                <c:pt idx="3084">
                  <c:v>985.78399999999999</c:v>
                </c:pt>
                <c:pt idx="3085">
                  <c:v>979.83399999999961</c:v>
                </c:pt>
                <c:pt idx="3086">
                  <c:v>982.00699999999961</c:v>
                </c:pt>
                <c:pt idx="3087">
                  <c:v>991.101</c:v>
                </c:pt>
                <c:pt idx="3088">
                  <c:v>984.83299999999952</c:v>
                </c:pt>
                <c:pt idx="3089">
                  <c:v>986.9449999999996</c:v>
                </c:pt>
                <c:pt idx="3090">
                  <c:v>986.06099999999958</c:v>
                </c:pt>
                <c:pt idx="3091">
                  <c:v>985.58900000000006</c:v>
                </c:pt>
                <c:pt idx="3092">
                  <c:v>981.38099999999997</c:v>
                </c:pt>
                <c:pt idx="3093">
                  <c:v>983.69</c:v>
                </c:pt>
                <c:pt idx="3094">
                  <c:v>989.67499999999995</c:v>
                </c:pt>
                <c:pt idx="3095">
                  <c:v>989.20500000000004</c:v>
                </c:pt>
                <c:pt idx="3096">
                  <c:v>982.4599999999997</c:v>
                </c:pt>
                <c:pt idx="3097">
                  <c:v>983.22500000000002</c:v>
                </c:pt>
                <c:pt idx="3098">
                  <c:v>986.9499999999997</c:v>
                </c:pt>
                <c:pt idx="3099">
                  <c:v>982.4599999999997</c:v>
                </c:pt>
                <c:pt idx="3100">
                  <c:v>984.803</c:v>
                </c:pt>
                <c:pt idx="3101">
                  <c:v>983.91599999999971</c:v>
                </c:pt>
                <c:pt idx="3102">
                  <c:v>985.42199999999968</c:v>
                </c:pt>
                <c:pt idx="3103">
                  <c:v>984.51599999999996</c:v>
                </c:pt>
                <c:pt idx="3104">
                  <c:v>982.74599999999998</c:v>
                </c:pt>
                <c:pt idx="3105">
                  <c:v>980.45699999999965</c:v>
                </c:pt>
                <c:pt idx="3106">
                  <c:v>979.49200000000008</c:v>
                </c:pt>
                <c:pt idx="3107">
                  <c:v>981.8009999999997</c:v>
                </c:pt>
                <c:pt idx="3108">
                  <c:v>981.48199999999997</c:v>
                </c:pt>
                <c:pt idx="3109">
                  <c:v>983.75400000000002</c:v>
                </c:pt>
                <c:pt idx="3110">
                  <c:v>982.52199999999971</c:v>
                </c:pt>
                <c:pt idx="3111">
                  <c:v>977.24400000000003</c:v>
                </c:pt>
                <c:pt idx="3112">
                  <c:v>979.70799999999997</c:v>
                </c:pt>
                <c:pt idx="3113">
                  <c:v>978.83299999999952</c:v>
                </c:pt>
                <c:pt idx="3114">
                  <c:v>976.64400000000001</c:v>
                </c:pt>
                <c:pt idx="3115">
                  <c:v>974.63200000000006</c:v>
                </c:pt>
                <c:pt idx="3116">
                  <c:v>977.75299999999959</c:v>
                </c:pt>
                <c:pt idx="3117">
                  <c:v>978.29899999999998</c:v>
                </c:pt>
                <c:pt idx="3118">
                  <c:v>976.59400000000005</c:v>
                </c:pt>
                <c:pt idx="3119">
                  <c:v>980.25700000000006</c:v>
                </c:pt>
                <c:pt idx="3120">
                  <c:v>979.97800000000007</c:v>
                </c:pt>
                <c:pt idx="3121">
                  <c:v>981.78499999999997</c:v>
                </c:pt>
                <c:pt idx="3122">
                  <c:v>987.19200000000001</c:v>
                </c:pt>
                <c:pt idx="3123">
                  <c:v>984.52</c:v>
                </c:pt>
                <c:pt idx="3124">
                  <c:v>978.75199999999961</c:v>
                </c:pt>
                <c:pt idx="3125">
                  <c:v>988.97800000000007</c:v>
                </c:pt>
                <c:pt idx="3126">
                  <c:v>985.82699999999966</c:v>
                </c:pt>
                <c:pt idx="3127">
                  <c:v>981.21199999999999</c:v>
                </c:pt>
                <c:pt idx="3128">
                  <c:v>977.00699999999961</c:v>
                </c:pt>
                <c:pt idx="3129">
                  <c:v>979.4069999999997</c:v>
                </c:pt>
                <c:pt idx="3130">
                  <c:v>975.46799999999939</c:v>
                </c:pt>
                <c:pt idx="3131">
                  <c:v>976.88800000000003</c:v>
                </c:pt>
                <c:pt idx="3132">
                  <c:v>982.02100000000007</c:v>
                </c:pt>
                <c:pt idx="3133">
                  <c:v>983.79399999999998</c:v>
                </c:pt>
                <c:pt idx="3134">
                  <c:v>981.16699999999969</c:v>
                </c:pt>
                <c:pt idx="3135">
                  <c:v>978.86399999999958</c:v>
                </c:pt>
                <c:pt idx="3136">
                  <c:v>997.61599999999999</c:v>
                </c:pt>
                <c:pt idx="3137">
                  <c:v>977.51</c:v>
                </c:pt>
                <c:pt idx="3138">
                  <c:v>984.62</c:v>
                </c:pt>
                <c:pt idx="3139">
                  <c:v>987.53300000000002</c:v>
                </c:pt>
                <c:pt idx="3140">
                  <c:v>981.43199999999968</c:v>
                </c:pt>
                <c:pt idx="3141">
                  <c:v>985.21900000000005</c:v>
                </c:pt>
                <c:pt idx="3142">
                  <c:v>981.18700000000001</c:v>
                </c:pt>
                <c:pt idx="3143">
                  <c:v>978.55000000000007</c:v>
                </c:pt>
                <c:pt idx="3144">
                  <c:v>976.71</c:v>
                </c:pt>
                <c:pt idx="3145">
                  <c:v>979.13499999999999</c:v>
                </c:pt>
                <c:pt idx="3146">
                  <c:v>979.33499999999958</c:v>
                </c:pt>
                <c:pt idx="3147">
                  <c:v>981.87199999999996</c:v>
                </c:pt>
                <c:pt idx="3148">
                  <c:v>985.29900000000043</c:v>
                </c:pt>
                <c:pt idx="3149">
                  <c:v>989.8130000000001</c:v>
                </c:pt>
                <c:pt idx="3150">
                  <c:v>986.38400000000001</c:v>
                </c:pt>
                <c:pt idx="3151">
                  <c:v>989.44699999999966</c:v>
                </c:pt>
                <c:pt idx="3152">
                  <c:v>978.21</c:v>
                </c:pt>
                <c:pt idx="3153">
                  <c:v>982.43699999999967</c:v>
                </c:pt>
                <c:pt idx="3154">
                  <c:v>980.20300000000043</c:v>
                </c:pt>
                <c:pt idx="3155">
                  <c:v>983.399</c:v>
                </c:pt>
                <c:pt idx="3156">
                  <c:v>982.94699999999966</c:v>
                </c:pt>
                <c:pt idx="3157">
                  <c:v>975.58699999999999</c:v>
                </c:pt>
                <c:pt idx="3158">
                  <c:v>984.11800000000005</c:v>
                </c:pt>
                <c:pt idx="3159">
                  <c:v>991.202</c:v>
                </c:pt>
                <c:pt idx="3160">
                  <c:v>989.35699999999974</c:v>
                </c:pt>
                <c:pt idx="3161">
                  <c:v>992.71799999999996</c:v>
                </c:pt>
                <c:pt idx="3162">
                  <c:v>997.60500000000002</c:v>
                </c:pt>
                <c:pt idx="3163">
                  <c:v>992.25699999999961</c:v>
                </c:pt>
                <c:pt idx="3164">
                  <c:v>987.25200000000007</c:v>
                </c:pt>
                <c:pt idx="3165">
                  <c:v>983.40599999999961</c:v>
                </c:pt>
                <c:pt idx="3166">
                  <c:v>983.05</c:v>
                </c:pt>
                <c:pt idx="3167">
                  <c:v>974.59500000000003</c:v>
                </c:pt>
                <c:pt idx="3168">
                  <c:v>975.70799999999997</c:v>
                </c:pt>
                <c:pt idx="3169">
                  <c:v>973.76900000000001</c:v>
                </c:pt>
                <c:pt idx="3170">
                  <c:v>973.62199999999996</c:v>
                </c:pt>
                <c:pt idx="3171">
                  <c:v>979.35799999999927</c:v>
                </c:pt>
                <c:pt idx="3172">
                  <c:v>976.03800000000001</c:v>
                </c:pt>
                <c:pt idx="3173">
                  <c:v>975.17100000000005</c:v>
                </c:pt>
                <c:pt idx="3174">
                  <c:v>976.28099999999995</c:v>
                </c:pt>
                <c:pt idx="3175">
                  <c:v>976.84099999999967</c:v>
                </c:pt>
                <c:pt idx="3176">
                  <c:v>979.22400000000005</c:v>
                </c:pt>
                <c:pt idx="3177">
                  <c:v>978.44499999999971</c:v>
                </c:pt>
                <c:pt idx="3178">
                  <c:v>987.51900000000001</c:v>
                </c:pt>
                <c:pt idx="3179">
                  <c:v>982.19799999999998</c:v>
                </c:pt>
                <c:pt idx="3180">
                  <c:v>978.64400000000001</c:v>
                </c:pt>
                <c:pt idx="3181">
                  <c:v>983.73800000000006</c:v>
                </c:pt>
                <c:pt idx="3182">
                  <c:v>991.39299999999957</c:v>
                </c:pt>
                <c:pt idx="3183">
                  <c:v>983.03499999999997</c:v>
                </c:pt>
                <c:pt idx="3184">
                  <c:v>982.82400000000007</c:v>
                </c:pt>
                <c:pt idx="3185">
                  <c:v>981.11300000000006</c:v>
                </c:pt>
                <c:pt idx="3186">
                  <c:v>982.55499999999961</c:v>
                </c:pt>
                <c:pt idx="3187">
                  <c:v>985.98</c:v>
                </c:pt>
                <c:pt idx="3188">
                  <c:v>986.92000000000007</c:v>
                </c:pt>
                <c:pt idx="3189">
                  <c:v>987.84099999999967</c:v>
                </c:pt>
                <c:pt idx="3190">
                  <c:v>990.19</c:v>
                </c:pt>
                <c:pt idx="3191">
                  <c:v>984.197</c:v>
                </c:pt>
                <c:pt idx="3192">
                  <c:v>991.95099999999968</c:v>
                </c:pt>
                <c:pt idx="3193">
                  <c:v>985.95199999999966</c:v>
                </c:pt>
                <c:pt idx="3194">
                  <c:v>985.899</c:v>
                </c:pt>
                <c:pt idx="3195">
                  <c:v>984.20399999999995</c:v>
                </c:pt>
                <c:pt idx="3196">
                  <c:v>988.20799999999997</c:v>
                </c:pt>
                <c:pt idx="3197">
                  <c:v>1003.598</c:v>
                </c:pt>
                <c:pt idx="3198">
                  <c:v>992.53</c:v>
                </c:pt>
                <c:pt idx="3199">
                  <c:v>981.16499999999996</c:v>
                </c:pt>
                <c:pt idx="3200">
                  <c:v>978.80599999999959</c:v>
                </c:pt>
                <c:pt idx="3201">
                  <c:v>981.9349999999996</c:v>
                </c:pt>
                <c:pt idx="3202">
                  <c:v>982.96300000000008</c:v>
                </c:pt>
                <c:pt idx="3203">
                  <c:v>982.62900000000002</c:v>
                </c:pt>
                <c:pt idx="3204">
                  <c:v>982.30899999999997</c:v>
                </c:pt>
                <c:pt idx="3205">
                  <c:v>981.37200000000007</c:v>
                </c:pt>
                <c:pt idx="3206">
                  <c:v>980.96799999999939</c:v>
                </c:pt>
                <c:pt idx="3207">
                  <c:v>986.73099999999999</c:v>
                </c:pt>
                <c:pt idx="3208">
                  <c:v>987.29200000000003</c:v>
                </c:pt>
                <c:pt idx="3209">
                  <c:v>988.04599999999959</c:v>
                </c:pt>
                <c:pt idx="3210">
                  <c:v>986.66300000000001</c:v>
                </c:pt>
                <c:pt idx="3211">
                  <c:v>988</c:v>
                </c:pt>
                <c:pt idx="3212">
                  <c:v>982.96499999999969</c:v>
                </c:pt>
                <c:pt idx="3213">
                  <c:v>980.10500000000002</c:v>
                </c:pt>
                <c:pt idx="3214">
                  <c:v>986.3389999999996</c:v>
                </c:pt>
                <c:pt idx="3215">
                  <c:v>984.52600000000007</c:v>
                </c:pt>
                <c:pt idx="3216">
                  <c:v>984.173</c:v>
                </c:pt>
                <c:pt idx="3217">
                  <c:v>988.98599999999999</c:v>
                </c:pt>
                <c:pt idx="3218">
                  <c:v>988.74099999999999</c:v>
                </c:pt>
                <c:pt idx="3219">
                  <c:v>996.8869999999996</c:v>
                </c:pt>
                <c:pt idx="3220">
                  <c:v>997.005</c:v>
                </c:pt>
                <c:pt idx="3221">
                  <c:v>1006.143</c:v>
                </c:pt>
                <c:pt idx="3222">
                  <c:v>1000.511</c:v>
                </c:pt>
                <c:pt idx="3223">
                  <c:v>996.51100000000008</c:v>
                </c:pt>
                <c:pt idx="3224">
                  <c:v>988.096</c:v>
                </c:pt>
                <c:pt idx="3225">
                  <c:v>990.28000000000043</c:v>
                </c:pt>
                <c:pt idx="3226">
                  <c:v>989.2109999999999</c:v>
                </c:pt>
                <c:pt idx="3227">
                  <c:v>979.40099999999961</c:v>
                </c:pt>
                <c:pt idx="3228">
                  <c:v>982.35499999999968</c:v>
                </c:pt>
                <c:pt idx="3229">
                  <c:v>985.25599999999997</c:v>
                </c:pt>
                <c:pt idx="3230">
                  <c:v>989.23900000000003</c:v>
                </c:pt>
                <c:pt idx="3231">
                  <c:v>986.07</c:v>
                </c:pt>
                <c:pt idx="3232">
                  <c:v>983.82899999999961</c:v>
                </c:pt>
                <c:pt idx="3233">
                  <c:v>980.4349999999996</c:v>
                </c:pt>
                <c:pt idx="3234">
                  <c:v>983.803</c:v>
                </c:pt>
                <c:pt idx="3235">
                  <c:v>984.096</c:v>
                </c:pt>
                <c:pt idx="3236">
                  <c:v>991.8439999999996</c:v>
                </c:pt>
                <c:pt idx="3237">
                  <c:v>989.745</c:v>
                </c:pt>
                <c:pt idx="3238">
                  <c:v>991.77700000000004</c:v>
                </c:pt>
                <c:pt idx="3239">
                  <c:v>991.10299999999961</c:v>
                </c:pt>
                <c:pt idx="3240">
                  <c:v>990.90800000000002</c:v>
                </c:pt>
                <c:pt idx="3241">
                  <c:v>982.67700000000002</c:v>
                </c:pt>
                <c:pt idx="3242">
                  <c:v>974.55099999999959</c:v>
                </c:pt>
                <c:pt idx="3243">
                  <c:v>980.48099999999999</c:v>
                </c:pt>
                <c:pt idx="3244">
                  <c:v>983.22799999999961</c:v>
                </c:pt>
                <c:pt idx="3245">
                  <c:v>986.60400000000004</c:v>
                </c:pt>
                <c:pt idx="3246">
                  <c:v>985.73400000000004</c:v>
                </c:pt>
                <c:pt idx="3247">
                  <c:v>984.75400000000002</c:v>
                </c:pt>
                <c:pt idx="3248">
                  <c:v>987.48</c:v>
                </c:pt>
                <c:pt idx="3249">
                  <c:v>991.15099999999961</c:v>
                </c:pt>
                <c:pt idx="3250">
                  <c:v>985.70800000000008</c:v>
                </c:pt>
                <c:pt idx="3251">
                  <c:v>988.11599999999999</c:v>
                </c:pt>
                <c:pt idx="3252">
                  <c:v>985.40599999999961</c:v>
                </c:pt>
                <c:pt idx="3253">
                  <c:v>980.74199999999996</c:v>
                </c:pt>
                <c:pt idx="3254">
                  <c:v>991.46999999999957</c:v>
                </c:pt>
                <c:pt idx="3255">
                  <c:v>996.06099999999958</c:v>
                </c:pt>
                <c:pt idx="3256">
                  <c:v>1000.966</c:v>
                </c:pt>
                <c:pt idx="3257">
                  <c:v>995.01499999999999</c:v>
                </c:pt>
                <c:pt idx="3258">
                  <c:v>983.87900000000002</c:v>
                </c:pt>
                <c:pt idx="3259">
                  <c:v>984.33599999999967</c:v>
                </c:pt>
                <c:pt idx="3260">
                  <c:v>1005.317</c:v>
                </c:pt>
                <c:pt idx="3261">
                  <c:v>999.654</c:v>
                </c:pt>
                <c:pt idx="3262">
                  <c:v>996.82499999999959</c:v>
                </c:pt>
                <c:pt idx="3263">
                  <c:v>997.09800000000007</c:v>
                </c:pt>
                <c:pt idx="3264">
                  <c:v>998.21299999999997</c:v>
                </c:pt>
                <c:pt idx="3265">
                  <c:v>996.43000000000006</c:v>
                </c:pt>
                <c:pt idx="3266">
                  <c:v>998.77200000000005</c:v>
                </c:pt>
                <c:pt idx="3267">
                  <c:v>990.33400000000006</c:v>
                </c:pt>
                <c:pt idx="3268">
                  <c:v>986.06099999999958</c:v>
                </c:pt>
                <c:pt idx="3269">
                  <c:v>984.4259999999997</c:v>
                </c:pt>
                <c:pt idx="3270">
                  <c:v>990.4929999999996</c:v>
                </c:pt>
                <c:pt idx="3271">
                  <c:v>988.77099999999996</c:v>
                </c:pt>
                <c:pt idx="3272">
                  <c:v>1002.891</c:v>
                </c:pt>
                <c:pt idx="3273">
                  <c:v>992.44900000000007</c:v>
                </c:pt>
                <c:pt idx="3274">
                  <c:v>986.33800000000008</c:v>
                </c:pt>
                <c:pt idx="3275">
                  <c:v>985.46499999999969</c:v>
                </c:pt>
                <c:pt idx="3276">
                  <c:v>982.32699999999966</c:v>
                </c:pt>
                <c:pt idx="3277">
                  <c:v>982.47199999999998</c:v>
                </c:pt>
                <c:pt idx="3278">
                  <c:v>996.22799999999961</c:v>
                </c:pt>
                <c:pt idx="3279">
                  <c:v>1002.314</c:v>
                </c:pt>
                <c:pt idx="3280">
                  <c:v>999.1179999999996</c:v>
                </c:pt>
                <c:pt idx="3281">
                  <c:v>996.60900000000004</c:v>
                </c:pt>
                <c:pt idx="3282">
                  <c:v>991.42199999999968</c:v>
                </c:pt>
                <c:pt idx="3283">
                  <c:v>996.97</c:v>
                </c:pt>
                <c:pt idx="3284">
                  <c:v>992.26800000000003</c:v>
                </c:pt>
                <c:pt idx="3285">
                  <c:v>999.83199999999977</c:v>
                </c:pt>
                <c:pt idx="3286">
                  <c:v>1001.346</c:v>
                </c:pt>
                <c:pt idx="3287">
                  <c:v>1002.604</c:v>
                </c:pt>
                <c:pt idx="3288">
                  <c:v>997.13599999999997</c:v>
                </c:pt>
                <c:pt idx="3289">
                  <c:v>992.69</c:v>
                </c:pt>
                <c:pt idx="3290">
                  <c:v>989.58</c:v>
                </c:pt>
                <c:pt idx="3291">
                  <c:v>989.16399999999999</c:v>
                </c:pt>
                <c:pt idx="3292">
                  <c:v>987.55999999999972</c:v>
                </c:pt>
                <c:pt idx="3293">
                  <c:v>988.61699999999996</c:v>
                </c:pt>
                <c:pt idx="3294">
                  <c:v>986.84999999999968</c:v>
                </c:pt>
                <c:pt idx="3295">
                  <c:v>989.70899999999995</c:v>
                </c:pt>
                <c:pt idx="3296">
                  <c:v>993.33999999999969</c:v>
                </c:pt>
                <c:pt idx="3297">
                  <c:v>998.11199999999997</c:v>
                </c:pt>
                <c:pt idx="3298">
                  <c:v>995.971</c:v>
                </c:pt>
                <c:pt idx="3299">
                  <c:v>994.2619999999996</c:v>
                </c:pt>
                <c:pt idx="3300">
                  <c:v>998.20299999999997</c:v>
                </c:pt>
                <c:pt idx="3301">
                  <c:v>994.101</c:v>
                </c:pt>
                <c:pt idx="3302">
                  <c:v>992.95599999999956</c:v>
                </c:pt>
                <c:pt idx="3303">
                  <c:v>990.21500000000003</c:v>
                </c:pt>
                <c:pt idx="3304">
                  <c:v>1011.4690000000001</c:v>
                </c:pt>
                <c:pt idx="3305">
                  <c:v>1002.228</c:v>
                </c:pt>
                <c:pt idx="3306">
                  <c:v>990.56799999999964</c:v>
                </c:pt>
                <c:pt idx="3307">
                  <c:v>988.53899999999999</c:v>
                </c:pt>
                <c:pt idx="3308">
                  <c:v>982.64499999999998</c:v>
                </c:pt>
                <c:pt idx="3309">
                  <c:v>982.13700000000006</c:v>
                </c:pt>
                <c:pt idx="3310">
                  <c:v>982.40799999999956</c:v>
                </c:pt>
                <c:pt idx="3311">
                  <c:v>977.12900000000002</c:v>
                </c:pt>
                <c:pt idx="3312">
                  <c:v>981.34599999999966</c:v>
                </c:pt>
                <c:pt idx="3313">
                  <c:v>978.2429999999996</c:v>
                </c:pt>
                <c:pt idx="3314">
                  <c:v>980.72199999999998</c:v>
                </c:pt>
                <c:pt idx="3315">
                  <c:v>986.17399999999998</c:v>
                </c:pt>
                <c:pt idx="3316">
                  <c:v>988.60300000000007</c:v>
                </c:pt>
                <c:pt idx="3317">
                  <c:v>984.13599999999997</c:v>
                </c:pt>
                <c:pt idx="3318">
                  <c:v>984.7</c:v>
                </c:pt>
                <c:pt idx="3319">
                  <c:v>989.38700000000006</c:v>
                </c:pt>
                <c:pt idx="3320">
                  <c:v>982.13599999999997</c:v>
                </c:pt>
                <c:pt idx="3321">
                  <c:v>991.42099999999971</c:v>
                </c:pt>
                <c:pt idx="3322">
                  <c:v>990.70500000000004</c:v>
                </c:pt>
                <c:pt idx="3323">
                  <c:v>987.3199999999996</c:v>
                </c:pt>
                <c:pt idx="3324">
                  <c:v>980.49400000000003</c:v>
                </c:pt>
                <c:pt idx="3325">
                  <c:v>979.77800000000002</c:v>
                </c:pt>
                <c:pt idx="3326">
                  <c:v>987.476</c:v>
                </c:pt>
                <c:pt idx="3327">
                  <c:v>981.83099999999968</c:v>
                </c:pt>
                <c:pt idx="3328">
                  <c:v>982.72500000000002</c:v>
                </c:pt>
                <c:pt idx="3329">
                  <c:v>986.577</c:v>
                </c:pt>
                <c:pt idx="3330">
                  <c:v>983.79300000000001</c:v>
                </c:pt>
                <c:pt idx="3331">
                  <c:v>992.47300000000007</c:v>
                </c:pt>
                <c:pt idx="3332">
                  <c:v>989.90199999999959</c:v>
                </c:pt>
                <c:pt idx="3333">
                  <c:v>988.05399999999997</c:v>
                </c:pt>
                <c:pt idx="3334">
                  <c:v>987.0269999999997</c:v>
                </c:pt>
                <c:pt idx="3335">
                  <c:v>985.17</c:v>
                </c:pt>
                <c:pt idx="3336">
                  <c:v>987.54599999999971</c:v>
                </c:pt>
                <c:pt idx="3337">
                  <c:v>991.82899999999961</c:v>
                </c:pt>
                <c:pt idx="3338">
                  <c:v>991.36699999999939</c:v>
                </c:pt>
                <c:pt idx="3339">
                  <c:v>994.02</c:v>
                </c:pt>
                <c:pt idx="3340">
                  <c:v>991.59900000000005</c:v>
                </c:pt>
                <c:pt idx="3341">
                  <c:v>986.024</c:v>
                </c:pt>
                <c:pt idx="3342">
                  <c:v>987.34399999999971</c:v>
                </c:pt>
                <c:pt idx="3343">
                  <c:v>998.23400000000004</c:v>
                </c:pt>
                <c:pt idx="3344">
                  <c:v>981.89</c:v>
                </c:pt>
                <c:pt idx="3345">
                  <c:v>979.26300000000003</c:v>
                </c:pt>
                <c:pt idx="3346">
                  <c:v>980.04099999999971</c:v>
                </c:pt>
                <c:pt idx="3347">
                  <c:v>979.58500000000004</c:v>
                </c:pt>
                <c:pt idx="3348">
                  <c:v>980.45599999999968</c:v>
                </c:pt>
                <c:pt idx="3349">
                  <c:v>979.4599999999997</c:v>
                </c:pt>
                <c:pt idx="3350">
                  <c:v>977.41800000000001</c:v>
                </c:pt>
                <c:pt idx="3351">
                  <c:v>978.19100000000003</c:v>
                </c:pt>
                <c:pt idx="3352">
                  <c:v>982.726</c:v>
                </c:pt>
                <c:pt idx="3353">
                  <c:v>978.27700000000004</c:v>
                </c:pt>
                <c:pt idx="3354">
                  <c:v>974.97500000000002</c:v>
                </c:pt>
                <c:pt idx="3355">
                  <c:v>977.65300000000002</c:v>
                </c:pt>
                <c:pt idx="3356">
                  <c:v>988.5</c:v>
                </c:pt>
                <c:pt idx="3357">
                  <c:v>982.24099999999999</c:v>
                </c:pt>
                <c:pt idx="3358">
                  <c:v>975.78300000000002</c:v>
                </c:pt>
                <c:pt idx="3359">
                  <c:v>980.221</c:v>
                </c:pt>
                <c:pt idx="3360">
                  <c:v>977.78899999999999</c:v>
                </c:pt>
                <c:pt idx="3361">
                  <c:v>984.2379999999996</c:v>
                </c:pt>
                <c:pt idx="3362">
                  <c:v>987.62300000000005</c:v>
                </c:pt>
                <c:pt idx="3363">
                  <c:v>985.31099999999969</c:v>
                </c:pt>
                <c:pt idx="3364">
                  <c:v>987.53500000000008</c:v>
                </c:pt>
                <c:pt idx="3365">
                  <c:v>989.01799999999957</c:v>
                </c:pt>
                <c:pt idx="3366">
                  <c:v>991.22299999999996</c:v>
                </c:pt>
                <c:pt idx="3367">
                  <c:v>991.59299999999996</c:v>
                </c:pt>
                <c:pt idx="3368">
                  <c:v>985.35599999999965</c:v>
                </c:pt>
                <c:pt idx="3369">
                  <c:v>975.86699999999962</c:v>
                </c:pt>
                <c:pt idx="3370">
                  <c:v>977.84199999999964</c:v>
                </c:pt>
                <c:pt idx="3371">
                  <c:v>979.779</c:v>
                </c:pt>
                <c:pt idx="3372">
                  <c:v>986.76800000000003</c:v>
                </c:pt>
                <c:pt idx="3373">
                  <c:v>986.84199999999964</c:v>
                </c:pt>
                <c:pt idx="3374">
                  <c:v>996.42499999999961</c:v>
                </c:pt>
                <c:pt idx="3375">
                  <c:v>985.91300000000001</c:v>
                </c:pt>
                <c:pt idx="3376">
                  <c:v>988.64400000000001</c:v>
                </c:pt>
                <c:pt idx="3377">
                  <c:v>984.31699999999967</c:v>
                </c:pt>
                <c:pt idx="3378">
                  <c:v>983.53800000000001</c:v>
                </c:pt>
                <c:pt idx="3379">
                  <c:v>986.26100000000008</c:v>
                </c:pt>
                <c:pt idx="3380">
                  <c:v>987.30699999999968</c:v>
                </c:pt>
                <c:pt idx="3381">
                  <c:v>985.9499999999997</c:v>
                </c:pt>
                <c:pt idx="3382">
                  <c:v>987.47300000000007</c:v>
                </c:pt>
                <c:pt idx="3383">
                  <c:v>986.12599999999998</c:v>
                </c:pt>
                <c:pt idx="3384">
                  <c:v>982.35599999999965</c:v>
                </c:pt>
                <c:pt idx="3385">
                  <c:v>982.19799999999998</c:v>
                </c:pt>
                <c:pt idx="3386">
                  <c:v>983.55199999999968</c:v>
                </c:pt>
                <c:pt idx="3387">
                  <c:v>987.69500000000005</c:v>
                </c:pt>
                <c:pt idx="3388">
                  <c:v>983.976</c:v>
                </c:pt>
                <c:pt idx="3389">
                  <c:v>987.28800000000001</c:v>
                </c:pt>
                <c:pt idx="3390">
                  <c:v>988.4</c:v>
                </c:pt>
                <c:pt idx="3391">
                  <c:v>988.26900000000001</c:v>
                </c:pt>
                <c:pt idx="3392">
                  <c:v>987.61900000000003</c:v>
                </c:pt>
                <c:pt idx="3393">
                  <c:v>983.29200000000003</c:v>
                </c:pt>
                <c:pt idx="3394">
                  <c:v>982.03800000000001</c:v>
                </c:pt>
                <c:pt idx="3395">
                  <c:v>984.1450000000001</c:v>
                </c:pt>
                <c:pt idx="3396">
                  <c:v>987.1450000000001</c:v>
                </c:pt>
                <c:pt idx="3397">
                  <c:v>986.93899999999996</c:v>
                </c:pt>
                <c:pt idx="3398">
                  <c:v>987.75300000000004</c:v>
                </c:pt>
                <c:pt idx="3399">
                  <c:v>986.072</c:v>
                </c:pt>
                <c:pt idx="3400">
                  <c:v>990.87800000000004</c:v>
                </c:pt>
                <c:pt idx="3401">
                  <c:v>989.19</c:v>
                </c:pt>
                <c:pt idx="3402">
                  <c:v>988.5699999999996</c:v>
                </c:pt>
                <c:pt idx="3403">
                  <c:v>996.54199999999969</c:v>
                </c:pt>
                <c:pt idx="3404">
                  <c:v>992.94199999999967</c:v>
                </c:pt>
                <c:pt idx="3405">
                  <c:v>996.86099999999965</c:v>
                </c:pt>
                <c:pt idx="3406">
                  <c:v>988.86599999999964</c:v>
                </c:pt>
                <c:pt idx="3407">
                  <c:v>991.81399999999996</c:v>
                </c:pt>
                <c:pt idx="3408">
                  <c:v>987.41500000000008</c:v>
                </c:pt>
                <c:pt idx="3409">
                  <c:v>995.95699999999965</c:v>
                </c:pt>
                <c:pt idx="3410">
                  <c:v>998.15499999999997</c:v>
                </c:pt>
                <c:pt idx="3411">
                  <c:v>993.27600000000007</c:v>
                </c:pt>
                <c:pt idx="3412">
                  <c:v>996.53699999999969</c:v>
                </c:pt>
                <c:pt idx="3413">
                  <c:v>997.75300000000004</c:v>
                </c:pt>
                <c:pt idx="3414">
                  <c:v>994.79700000000003</c:v>
                </c:pt>
                <c:pt idx="3415">
                  <c:v>1000.002</c:v>
                </c:pt>
                <c:pt idx="3416">
                  <c:v>993.51</c:v>
                </c:pt>
                <c:pt idx="3417">
                  <c:v>991.60900000000004</c:v>
                </c:pt>
                <c:pt idx="3418">
                  <c:v>996.274</c:v>
                </c:pt>
                <c:pt idx="3419">
                  <c:v>997.10400000000004</c:v>
                </c:pt>
                <c:pt idx="3420">
                  <c:v>1011.877</c:v>
                </c:pt>
                <c:pt idx="3421">
                  <c:v>1005.8390000000001</c:v>
                </c:pt>
                <c:pt idx="3422">
                  <c:v>999.3299999999997</c:v>
                </c:pt>
                <c:pt idx="3423">
                  <c:v>1003.601</c:v>
                </c:pt>
                <c:pt idx="3424">
                  <c:v>1000.039</c:v>
                </c:pt>
                <c:pt idx="3425">
                  <c:v>1004.687</c:v>
                </c:pt>
                <c:pt idx="3426">
                  <c:v>1000.625</c:v>
                </c:pt>
                <c:pt idx="3427">
                  <c:v>998.71799999999996</c:v>
                </c:pt>
                <c:pt idx="3428">
                  <c:v>996.01799999999957</c:v>
                </c:pt>
                <c:pt idx="3429">
                  <c:v>1004.792</c:v>
                </c:pt>
                <c:pt idx="3430">
                  <c:v>1011.347</c:v>
                </c:pt>
                <c:pt idx="3431">
                  <c:v>995.34399999999971</c:v>
                </c:pt>
                <c:pt idx="3432">
                  <c:v>989.03899999999999</c:v>
                </c:pt>
                <c:pt idx="3433">
                  <c:v>1003.471</c:v>
                </c:pt>
                <c:pt idx="3434">
                  <c:v>1007.4690000000001</c:v>
                </c:pt>
                <c:pt idx="3435">
                  <c:v>1004.188</c:v>
                </c:pt>
                <c:pt idx="3436">
                  <c:v>995.28300000000002</c:v>
                </c:pt>
                <c:pt idx="3437">
                  <c:v>996.05999999999972</c:v>
                </c:pt>
                <c:pt idx="3438">
                  <c:v>1009.991</c:v>
                </c:pt>
                <c:pt idx="3439">
                  <c:v>1020.4880000000001</c:v>
                </c:pt>
                <c:pt idx="3440">
                  <c:v>1020.583</c:v>
                </c:pt>
                <c:pt idx="3441">
                  <c:v>1007.778</c:v>
                </c:pt>
                <c:pt idx="3442">
                  <c:v>1003.566</c:v>
                </c:pt>
                <c:pt idx="3443">
                  <c:v>998.4019999999997</c:v>
                </c:pt>
                <c:pt idx="3444">
                  <c:v>1005.294</c:v>
                </c:pt>
                <c:pt idx="3445">
                  <c:v>1009.599</c:v>
                </c:pt>
                <c:pt idx="3446">
                  <c:v>1006.157</c:v>
                </c:pt>
                <c:pt idx="3447">
                  <c:v>999.44399999999996</c:v>
                </c:pt>
                <c:pt idx="3448">
                  <c:v>1001.009</c:v>
                </c:pt>
                <c:pt idx="3449">
                  <c:v>999.34899999999971</c:v>
                </c:pt>
                <c:pt idx="3450">
                  <c:v>1000.705</c:v>
                </c:pt>
                <c:pt idx="3451">
                  <c:v>1002.537</c:v>
                </c:pt>
                <c:pt idx="3452">
                  <c:v>1003.258</c:v>
                </c:pt>
                <c:pt idx="3453">
                  <c:v>998.928</c:v>
                </c:pt>
                <c:pt idx="3454">
                  <c:v>1002.006</c:v>
                </c:pt>
                <c:pt idx="3455">
                  <c:v>1000.831</c:v>
                </c:pt>
                <c:pt idx="3456">
                  <c:v>996.3</c:v>
                </c:pt>
                <c:pt idx="3457">
                  <c:v>1002.173</c:v>
                </c:pt>
                <c:pt idx="3458">
                  <c:v>1001.027</c:v>
                </c:pt>
                <c:pt idx="3459">
                  <c:v>1003.42</c:v>
                </c:pt>
                <c:pt idx="3460">
                  <c:v>1002.957</c:v>
                </c:pt>
                <c:pt idx="3461">
                  <c:v>1006.756</c:v>
                </c:pt>
                <c:pt idx="3462">
                  <c:v>999.49600000000009</c:v>
                </c:pt>
                <c:pt idx="3463">
                  <c:v>999.56000000000006</c:v>
                </c:pt>
                <c:pt idx="3464">
                  <c:v>995.29399999999998</c:v>
                </c:pt>
                <c:pt idx="3465">
                  <c:v>995.45899999999961</c:v>
                </c:pt>
                <c:pt idx="3466">
                  <c:v>997.70500000000004</c:v>
                </c:pt>
                <c:pt idx="3467">
                  <c:v>1003.424</c:v>
                </c:pt>
                <c:pt idx="3468">
                  <c:v>1010.138</c:v>
                </c:pt>
                <c:pt idx="3469">
                  <c:v>1001.855</c:v>
                </c:pt>
                <c:pt idx="3470">
                  <c:v>999.88</c:v>
                </c:pt>
                <c:pt idx="3471">
                  <c:v>997.9309999999997</c:v>
                </c:pt>
                <c:pt idx="3472">
                  <c:v>1006.85</c:v>
                </c:pt>
                <c:pt idx="3473">
                  <c:v>1008.725</c:v>
                </c:pt>
                <c:pt idx="3474">
                  <c:v>1007.356</c:v>
                </c:pt>
                <c:pt idx="3475">
                  <c:v>1004.485</c:v>
                </c:pt>
                <c:pt idx="3476">
                  <c:v>995.05500000000006</c:v>
                </c:pt>
                <c:pt idx="3477">
                  <c:v>998.01499999999999</c:v>
                </c:pt>
                <c:pt idx="3478">
                  <c:v>994.55800000000011</c:v>
                </c:pt>
                <c:pt idx="3479">
                  <c:v>1005.823</c:v>
                </c:pt>
                <c:pt idx="3480">
                  <c:v>1005.388</c:v>
                </c:pt>
                <c:pt idx="3481">
                  <c:v>1007.778</c:v>
                </c:pt>
                <c:pt idx="3482">
                  <c:v>1004.793</c:v>
                </c:pt>
                <c:pt idx="3483">
                  <c:v>996.10400000000004</c:v>
                </c:pt>
                <c:pt idx="3484">
                  <c:v>1001.303</c:v>
                </c:pt>
                <c:pt idx="3485">
                  <c:v>1002.501</c:v>
                </c:pt>
                <c:pt idx="3486">
                  <c:v>1001.771</c:v>
                </c:pt>
                <c:pt idx="3487">
                  <c:v>997.67600000000004</c:v>
                </c:pt>
                <c:pt idx="3488">
                  <c:v>1001.859</c:v>
                </c:pt>
                <c:pt idx="3489">
                  <c:v>996.15899999999999</c:v>
                </c:pt>
                <c:pt idx="3490">
                  <c:v>1003.7809999999999</c:v>
                </c:pt>
                <c:pt idx="3491">
                  <c:v>1007.449</c:v>
                </c:pt>
                <c:pt idx="3492">
                  <c:v>999.41199999999958</c:v>
                </c:pt>
                <c:pt idx="3493">
                  <c:v>996.04199999999969</c:v>
                </c:pt>
                <c:pt idx="3494">
                  <c:v>987.70699999999999</c:v>
                </c:pt>
                <c:pt idx="3495">
                  <c:v>988.02300000000002</c:v>
                </c:pt>
                <c:pt idx="3496">
                  <c:v>990.18700000000001</c:v>
                </c:pt>
                <c:pt idx="3497">
                  <c:v>994.54199999999969</c:v>
                </c:pt>
                <c:pt idx="3498">
                  <c:v>994.24599999999998</c:v>
                </c:pt>
                <c:pt idx="3499">
                  <c:v>993.66399999999999</c:v>
                </c:pt>
                <c:pt idx="3500">
                  <c:v>996.56199999999956</c:v>
                </c:pt>
                <c:pt idx="3501">
                  <c:v>992.46299999999951</c:v>
                </c:pt>
                <c:pt idx="3502">
                  <c:v>998.73599999999999</c:v>
                </c:pt>
                <c:pt idx="3503">
                  <c:v>995.0440000000001</c:v>
                </c:pt>
                <c:pt idx="3504">
                  <c:v>995.17900000000043</c:v>
                </c:pt>
                <c:pt idx="3505">
                  <c:v>997.22900000000004</c:v>
                </c:pt>
                <c:pt idx="3506">
                  <c:v>994.34999999999957</c:v>
                </c:pt>
                <c:pt idx="3507">
                  <c:v>1005.621</c:v>
                </c:pt>
                <c:pt idx="3508">
                  <c:v>1011.2859999999999</c:v>
                </c:pt>
                <c:pt idx="3509">
                  <c:v>996.38</c:v>
                </c:pt>
                <c:pt idx="3510">
                  <c:v>994.64699999999959</c:v>
                </c:pt>
                <c:pt idx="3511">
                  <c:v>1002.396</c:v>
                </c:pt>
                <c:pt idx="3512">
                  <c:v>1014.051</c:v>
                </c:pt>
                <c:pt idx="3513">
                  <c:v>999.57600000000002</c:v>
                </c:pt>
                <c:pt idx="3514">
                  <c:v>997.803</c:v>
                </c:pt>
                <c:pt idx="3515">
                  <c:v>997.18200000000002</c:v>
                </c:pt>
                <c:pt idx="3516">
                  <c:v>992.28400000000045</c:v>
                </c:pt>
                <c:pt idx="3517">
                  <c:v>992.03800000000001</c:v>
                </c:pt>
                <c:pt idx="3518">
                  <c:v>996.65599999999961</c:v>
                </c:pt>
                <c:pt idx="3519">
                  <c:v>1005.053</c:v>
                </c:pt>
                <c:pt idx="3520">
                  <c:v>1003.6950000000001</c:v>
                </c:pt>
                <c:pt idx="3521">
                  <c:v>1001.526</c:v>
                </c:pt>
                <c:pt idx="3522">
                  <c:v>1001.124</c:v>
                </c:pt>
                <c:pt idx="3523">
                  <c:v>996.84099999999967</c:v>
                </c:pt>
                <c:pt idx="3524">
                  <c:v>1005.015</c:v>
                </c:pt>
                <c:pt idx="3525">
                  <c:v>1001.727</c:v>
                </c:pt>
                <c:pt idx="3526">
                  <c:v>1009.271</c:v>
                </c:pt>
                <c:pt idx="3527">
                  <c:v>1009.973</c:v>
                </c:pt>
                <c:pt idx="3528">
                  <c:v>1008.586</c:v>
                </c:pt>
                <c:pt idx="3529">
                  <c:v>1007.323</c:v>
                </c:pt>
                <c:pt idx="3530">
                  <c:v>1003.729</c:v>
                </c:pt>
                <c:pt idx="3531">
                  <c:v>1005.973</c:v>
                </c:pt>
                <c:pt idx="3532">
                  <c:v>1005.3</c:v>
                </c:pt>
                <c:pt idx="3533">
                  <c:v>1010.079</c:v>
                </c:pt>
                <c:pt idx="3534">
                  <c:v>1011.005</c:v>
                </c:pt>
                <c:pt idx="3535">
                  <c:v>1010.164</c:v>
                </c:pt>
                <c:pt idx="3536">
                  <c:v>1002.134</c:v>
                </c:pt>
                <c:pt idx="3537">
                  <c:v>1004.122</c:v>
                </c:pt>
                <c:pt idx="3538">
                  <c:v>1005.682</c:v>
                </c:pt>
                <c:pt idx="3539">
                  <c:v>1010.046</c:v>
                </c:pt>
                <c:pt idx="3540">
                  <c:v>1008.165</c:v>
                </c:pt>
                <c:pt idx="3541">
                  <c:v>1006.671</c:v>
                </c:pt>
                <c:pt idx="3542">
                  <c:v>1006.941</c:v>
                </c:pt>
                <c:pt idx="3543">
                  <c:v>1019.04</c:v>
                </c:pt>
                <c:pt idx="3544">
                  <c:v>1014.957</c:v>
                </c:pt>
                <c:pt idx="3545">
                  <c:v>1015.083</c:v>
                </c:pt>
                <c:pt idx="3546">
                  <c:v>1004.908</c:v>
                </c:pt>
                <c:pt idx="3547">
                  <c:v>998.16000000000008</c:v>
                </c:pt>
                <c:pt idx="3548">
                  <c:v>1015.242</c:v>
                </c:pt>
                <c:pt idx="3549">
                  <c:v>1018.506</c:v>
                </c:pt>
                <c:pt idx="3550">
                  <c:v>1002.6609999999999</c:v>
                </c:pt>
                <c:pt idx="3551">
                  <c:v>1008.254</c:v>
                </c:pt>
                <c:pt idx="3552">
                  <c:v>1006.734</c:v>
                </c:pt>
                <c:pt idx="3553">
                  <c:v>998.73199999999997</c:v>
                </c:pt>
                <c:pt idx="3554">
                  <c:v>1005.881</c:v>
                </c:pt>
                <c:pt idx="3555">
                  <c:v>1005.575</c:v>
                </c:pt>
                <c:pt idx="3556">
                  <c:v>1007.893</c:v>
                </c:pt>
                <c:pt idx="3557">
                  <c:v>1003.732</c:v>
                </c:pt>
                <c:pt idx="3558">
                  <c:v>1003.3339999999999</c:v>
                </c:pt>
                <c:pt idx="3559">
                  <c:v>996.33299999999952</c:v>
                </c:pt>
                <c:pt idx="3560">
                  <c:v>996.38</c:v>
                </c:pt>
                <c:pt idx="3561">
                  <c:v>990.24199999999996</c:v>
                </c:pt>
                <c:pt idx="3562">
                  <c:v>992.96099999999967</c:v>
                </c:pt>
                <c:pt idx="3563">
                  <c:v>996.34999999999957</c:v>
                </c:pt>
                <c:pt idx="3564">
                  <c:v>1001.689</c:v>
                </c:pt>
                <c:pt idx="3565">
                  <c:v>999.87900000000002</c:v>
                </c:pt>
                <c:pt idx="3566">
                  <c:v>993.40300000000002</c:v>
                </c:pt>
                <c:pt idx="3567">
                  <c:v>996.60500000000002</c:v>
                </c:pt>
                <c:pt idx="3568">
                  <c:v>1009.394</c:v>
                </c:pt>
                <c:pt idx="3569">
                  <c:v>1012.1369999999999</c:v>
                </c:pt>
                <c:pt idx="3570">
                  <c:v>1002.975</c:v>
                </c:pt>
                <c:pt idx="3571">
                  <c:v>1001.7430000000001</c:v>
                </c:pt>
                <c:pt idx="3572">
                  <c:v>1007.204</c:v>
                </c:pt>
                <c:pt idx="3573">
                  <c:v>999.16899999999998</c:v>
                </c:pt>
                <c:pt idx="3574">
                  <c:v>1009.151</c:v>
                </c:pt>
                <c:pt idx="3575">
                  <c:v>1012.165</c:v>
                </c:pt>
                <c:pt idx="3576">
                  <c:v>1005.684</c:v>
                </c:pt>
                <c:pt idx="3577">
                  <c:v>999.94400000000007</c:v>
                </c:pt>
                <c:pt idx="3578">
                  <c:v>998.71400000000006</c:v>
                </c:pt>
                <c:pt idx="3579">
                  <c:v>1000.603</c:v>
                </c:pt>
                <c:pt idx="3580">
                  <c:v>1000.711</c:v>
                </c:pt>
                <c:pt idx="3581">
                  <c:v>1002.986</c:v>
                </c:pt>
                <c:pt idx="3582">
                  <c:v>999.39599999999996</c:v>
                </c:pt>
                <c:pt idx="3583">
                  <c:v>998.35199999999952</c:v>
                </c:pt>
                <c:pt idx="3584">
                  <c:v>1002.039</c:v>
                </c:pt>
                <c:pt idx="3585">
                  <c:v>995.60699999999997</c:v>
                </c:pt>
                <c:pt idx="3586">
                  <c:v>1002.697</c:v>
                </c:pt>
                <c:pt idx="3587">
                  <c:v>1010.038</c:v>
                </c:pt>
                <c:pt idx="3588">
                  <c:v>996.08699999999999</c:v>
                </c:pt>
                <c:pt idx="3589">
                  <c:v>997.61099999999999</c:v>
                </c:pt>
                <c:pt idx="3590">
                  <c:v>1002.639</c:v>
                </c:pt>
                <c:pt idx="3591">
                  <c:v>1006.538</c:v>
                </c:pt>
                <c:pt idx="3592">
                  <c:v>1012.203</c:v>
                </c:pt>
                <c:pt idx="3593">
                  <c:v>1007.297</c:v>
                </c:pt>
                <c:pt idx="3594">
                  <c:v>1009.338</c:v>
                </c:pt>
                <c:pt idx="3595">
                  <c:v>1008.335</c:v>
                </c:pt>
                <c:pt idx="3596">
                  <c:v>1012.249</c:v>
                </c:pt>
                <c:pt idx="3597">
                  <c:v>1008.198</c:v>
                </c:pt>
                <c:pt idx="3598">
                  <c:v>1008.94</c:v>
                </c:pt>
                <c:pt idx="3599">
                  <c:v>1008.972</c:v>
                </c:pt>
                <c:pt idx="3600">
                  <c:v>1004.222</c:v>
                </c:pt>
                <c:pt idx="3601">
                  <c:v>1007.829</c:v>
                </c:pt>
                <c:pt idx="3602">
                  <c:v>1005.446</c:v>
                </c:pt>
                <c:pt idx="3603">
                  <c:v>1007.917</c:v>
                </c:pt>
                <c:pt idx="3604">
                  <c:v>1005.845</c:v>
                </c:pt>
                <c:pt idx="3605">
                  <c:v>1008.365</c:v>
                </c:pt>
                <c:pt idx="3606">
                  <c:v>1006.963</c:v>
                </c:pt>
                <c:pt idx="3607">
                  <c:v>1004.239</c:v>
                </c:pt>
                <c:pt idx="3608">
                  <c:v>1002.619</c:v>
                </c:pt>
                <c:pt idx="3609">
                  <c:v>1002.949</c:v>
                </c:pt>
                <c:pt idx="3610">
                  <c:v>1003.163</c:v>
                </c:pt>
                <c:pt idx="3611">
                  <c:v>1005.2430000000001</c:v>
                </c:pt>
                <c:pt idx="3612">
                  <c:v>997.47300000000007</c:v>
                </c:pt>
                <c:pt idx="3613">
                  <c:v>996.71100000000001</c:v>
                </c:pt>
                <c:pt idx="3614">
                  <c:v>996.495</c:v>
                </c:pt>
                <c:pt idx="3615">
                  <c:v>1001.596</c:v>
                </c:pt>
                <c:pt idx="3616">
                  <c:v>1004.559</c:v>
                </c:pt>
                <c:pt idx="3617">
                  <c:v>1007.976</c:v>
                </c:pt>
                <c:pt idx="3618">
                  <c:v>1007.277</c:v>
                </c:pt>
                <c:pt idx="3619">
                  <c:v>1004.6</c:v>
                </c:pt>
                <c:pt idx="3620">
                  <c:v>997.81199999999967</c:v>
                </c:pt>
                <c:pt idx="3621">
                  <c:v>998.28</c:v>
                </c:pt>
                <c:pt idx="3622">
                  <c:v>1001.261</c:v>
                </c:pt>
                <c:pt idx="3623">
                  <c:v>997.072</c:v>
                </c:pt>
                <c:pt idx="3624">
                  <c:v>999.303</c:v>
                </c:pt>
                <c:pt idx="3625">
                  <c:v>1000.245</c:v>
                </c:pt>
                <c:pt idx="3626">
                  <c:v>1015.296</c:v>
                </c:pt>
                <c:pt idx="3627">
                  <c:v>1033.8330000000001</c:v>
                </c:pt>
                <c:pt idx="3628">
                  <c:v>1023.753</c:v>
                </c:pt>
                <c:pt idx="3629">
                  <c:v>1008.1319999999999</c:v>
                </c:pt>
                <c:pt idx="3630">
                  <c:v>1007.3819999999999</c:v>
                </c:pt>
                <c:pt idx="3631">
                  <c:v>1007.119</c:v>
                </c:pt>
                <c:pt idx="3632">
                  <c:v>1004.564</c:v>
                </c:pt>
                <c:pt idx="3633">
                  <c:v>1001.318</c:v>
                </c:pt>
                <c:pt idx="3634">
                  <c:v>998.678</c:v>
                </c:pt>
                <c:pt idx="3635">
                  <c:v>1000.16</c:v>
                </c:pt>
                <c:pt idx="3636">
                  <c:v>1017.399</c:v>
                </c:pt>
                <c:pt idx="3637">
                  <c:v>1011.437</c:v>
                </c:pt>
                <c:pt idx="3638">
                  <c:v>1012.574</c:v>
                </c:pt>
                <c:pt idx="3639">
                  <c:v>1008.763</c:v>
                </c:pt>
                <c:pt idx="3640">
                  <c:v>1005.859</c:v>
                </c:pt>
                <c:pt idx="3641">
                  <c:v>1001.088</c:v>
                </c:pt>
                <c:pt idx="3642">
                  <c:v>1003.463</c:v>
                </c:pt>
                <c:pt idx="3643">
                  <c:v>1004.367</c:v>
                </c:pt>
                <c:pt idx="3644">
                  <c:v>1001.831</c:v>
                </c:pt>
                <c:pt idx="3645">
                  <c:v>998.96599999999967</c:v>
                </c:pt>
                <c:pt idx="3646">
                  <c:v>998.00199999999961</c:v>
                </c:pt>
                <c:pt idx="3647">
                  <c:v>993.12800000000004</c:v>
                </c:pt>
                <c:pt idx="3648">
                  <c:v>1001.557</c:v>
                </c:pt>
                <c:pt idx="3649">
                  <c:v>1009.843</c:v>
                </c:pt>
                <c:pt idx="3650">
                  <c:v>997.6129999999996</c:v>
                </c:pt>
                <c:pt idx="3651">
                  <c:v>995.673</c:v>
                </c:pt>
                <c:pt idx="3652">
                  <c:v>995.44599999999969</c:v>
                </c:pt>
                <c:pt idx="3653">
                  <c:v>992.20299999999997</c:v>
                </c:pt>
                <c:pt idx="3654">
                  <c:v>992.30199999999968</c:v>
                </c:pt>
                <c:pt idx="3655">
                  <c:v>989.28000000000043</c:v>
                </c:pt>
                <c:pt idx="3656">
                  <c:v>994.46899999999971</c:v>
                </c:pt>
                <c:pt idx="3657">
                  <c:v>991.70299999999997</c:v>
                </c:pt>
                <c:pt idx="3658">
                  <c:v>989.154</c:v>
                </c:pt>
                <c:pt idx="3659">
                  <c:v>988.66499999999996</c:v>
                </c:pt>
                <c:pt idx="3660">
                  <c:v>988.35199999999952</c:v>
                </c:pt>
                <c:pt idx="3661">
                  <c:v>993.61800000000005</c:v>
                </c:pt>
                <c:pt idx="3662">
                  <c:v>994.53399999999999</c:v>
                </c:pt>
                <c:pt idx="3663">
                  <c:v>995.63800000000003</c:v>
                </c:pt>
                <c:pt idx="3664">
                  <c:v>993.00699999999961</c:v>
                </c:pt>
                <c:pt idx="3665">
                  <c:v>992.53800000000001</c:v>
                </c:pt>
                <c:pt idx="3666">
                  <c:v>994.45099999999968</c:v>
                </c:pt>
                <c:pt idx="3667">
                  <c:v>1000.57</c:v>
                </c:pt>
                <c:pt idx="3668">
                  <c:v>994.01699999999971</c:v>
                </c:pt>
                <c:pt idx="3669">
                  <c:v>988.66499999999996</c:v>
                </c:pt>
                <c:pt idx="3670">
                  <c:v>982.41399999999999</c:v>
                </c:pt>
                <c:pt idx="3671">
                  <c:v>980.78899999999999</c:v>
                </c:pt>
                <c:pt idx="3672">
                  <c:v>991.27600000000007</c:v>
                </c:pt>
                <c:pt idx="3673">
                  <c:v>995.92499999999961</c:v>
                </c:pt>
                <c:pt idx="3674">
                  <c:v>997.25099999999998</c:v>
                </c:pt>
                <c:pt idx="3675">
                  <c:v>993.1609999999996</c:v>
                </c:pt>
                <c:pt idx="3676">
                  <c:v>985.30699999999968</c:v>
                </c:pt>
                <c:pt idx="3677">
                  <c:v>988.12400000000002</c:v>
                </c:pt>
                <c:pt idx="3678">
                  <c:v>990.5</c:v>
                </c:pt>
                <c:pt idx="3679">
                  <c:v>987.53899999999999</c:v>
                </c:pt>
                <c:pt idx="3680">
                  <c:v>991.13599999999997</c:v>
                </c:pt>
                <c:pt idx="3681">
                  <c:v>1001.712</c:v>
                </c:pt>
                <c:pt idx="3682">
                  <c:v>1000.789</c:v>
                </c:pt>
                <c:pt idx="3683">
                  <c:v>994.02300000000002</c:v>
                </c:pt>
                <c:pt idx="3684">
                  <c:v>993.70600000000002</c:v>
                </c:pt>
                <c:pt idx="3685">
                  <c:v>989.80199999999957</c:v>
                </c:pt>
                <c:pt idx="3686">
                  <c:v>988.77</c:v>
                </c:pt>
                <c:pt idx="3687">
                  <c:v>995.97699999999998</c:v>
                </c:pt>
                <c:pt idx="3688">
                  <c:v>1000.376</c:v>
                </c:pt>
                <c:pt idx="3689">
                  <c:v>999.28700000000003</c:v>
                </c:pt>
                <c:pt idx="3690">
                  <c:v>993.60599999999999</c:v>
                </c:pt>
                <c:pt idx="3691">
                  <c:v>1002.773</c:v>
                </c:pt>
                <c:pt idx="3692">
                  <c:v>998.73</c:v>
                </c:pt>
                <c:pt idx="3693">
                  <c:v>993.06599999999969</c:v>
                </c:pt>
                <c:pt idx="3694">
                  <c:v>996.29300000000001</c:v>
                </c:pt>
                <c:pt idx="3695">
                  <c:v>999.74099999999999</c:v>
                </c:pt>
                <c:pt idx="3696">
                  <c:v>1000.201</c:v>
                </c:pt>
                <c:pt idx="3697">
                  <c:v>999.31699999999967</c:v>
                </c:pt>
                <c:pt idx="3698">
                  <c:v>998.3059999999997</c:v>
                </c:pt>
                <c:pt idx="3699">
                  <c:v>989.93999999999971</c:v>
                </c:pt>
                <c:pt idx="3700">
                  <c:v>989.00299999999959</c:v>
                </c:pt>
                <c:pt idx="3701">
                  <c:v>989.92399999999998</c:v>
                </c:pt>
                <c:pt idx="3702">
                  <c:v>990.33699999999965</c:v>
                </c:pt>
                <c:pt idx="3703">
                  <c:v>994.78200000000004</c:v>
                </c:pt>
                <c:pt idx="3704">
                  <c:v>994.44999999999959</c:v>
                </c:pt>
                <c:pt idx="3705">
                  <c:v>993.94899999999996</c:v>
                </c:pt>
                <c:pt idx="3706">
                  <c:v>999.279</c:v>
                </c:pt>
                <c:pt idx="3707">
                  <c:v>991.80199999999957</c:v>
                </c:pt>
                <c:pt idx="3708">
                  <c:v>987.18399999999997</c:v>
                </c:pt>
                <c:pt idx="3709">
                  <c:v>993.8349999999997</c:v>
                </c:pt>
                <c:pt idx="3710">
                  <c:v>995.03</c:v>
                </c:pt>
                <c:pt idx="3711">
                  <c:v>995.29600000000005</c:v>
                </c:pt>
                <c:pt idx="3712">
                  <c:v>993.87300000000005</c:v>
                </c:pt>
                <c:pt idx="3713">
                  <c:v>990.95399999999961</c:v>
                </c:pt>
                <c:pt idx="3714">
                  <c:v>992.78200000000004</c:v>
                </c:pt>
                <c:pt idx="3715">
                  <c:v>984.81899999999996</c:v>
                </c:pt>
                <c:pt idx="3716">
                  <c:v>985.79399999999998</c:v>
                </c:pt>
                <c:pt idx="3717">
                  <c:v>984.79100000000005</c:v>
                </c:pt>
                <c:pt idx="3718">
                  <c:v>987.14699999999971</c:v>
                </c:pt>
                <c:pt idx="3719">
                  <c:v>993.44499999999971</c:v>
                </c:pt>
                <c:pt idx="3720">
                  <c:v>991.59299999999996</c:v>
                </c:pt>
                <c:pt idx="3721">
                  <c:v>994.23199999999997</c:v>
                </c:pt>
                <c:pt idx="3722">
                  <c:v>986.48100000000011</c:v>
                </c:pt>
                <c:pt idx="3723">
                  <c:v>992.48099999999999</c:v>
                </c:pt>
                <c:pt idx="3724">
                  <c:v>992.59500000000003</c:v>
                </c:pt>
                <c:pt idx="3725">
                  <c:v>983.36799999999948</c:v>
                </c:pt>
                <c:pt idx="3726">
                  <c:v>989.01099999999997</c:v>
                </c:pt>
                <c:pt idx="3727">
                  <c:v>990.5359999999996</c:v>
                </c:pt>
                <c:pt idx="3728">
                  <c:v>990.58</c:v>
                </c:pt>
                <c:pt idx="3729">
                  <c:v>989.55699999999968</c:v>
                </c:pt>
                <c:pt idx="3730">
                  <c:v>990.83299999999952</c:v>
                </c:pt>
                <c:pt idx="3731">
                  <c:v>998.20900000000006</c:v>
                </c:pt>
                <c:pt idx="3732">
                  <c:v>1000.546</c:v>
                </c:pt>
                <c:pt idx="3733">
                  <c:v>994.14</c:v>
                </c:pt>
                <c:pt idx="3734">
                  <c:v>990.02</c:v>
                </c:pt>
                <c:pt idx="3735">
                  <c:v>983.4019999999997</c:v>
                </c:pt>
                <c:pt idx="3736">
                  <c:v>981.79899999999998</c:v>
                </c:pt>
                <c:pt idx="3737">
                  <c:v>990.42099999999971</c:v>
                </c:pt>
                <c:pt idx="3738">
                  <c:v>980.07600000000002</c:v>
                </c:pt>
                <c:pt idx="3739">
                  <c:v>984.34099999999967</c:v>
                </c:pt>
                <c:pt idx="3740">
                  <c:v>987.48199999999997</c:v>
                </c:pt>
                <c:pt idx="3741">
                  <c:v>984.923</c:v>
                </c:pt>
                <c:pt idx="3742">
                  <c:v>988.12599999999998</c:v>
                </c:pt>
                <c:pt idx="3743">
                  <c:v>993.72</c:v>
                </c:pt>
                <c:pt idx="3744">
                  <c:v>991.5269999999997</c:v>
                </c:pt>
                <c:pt idx="3745">
                  <c:v>992.85099999999966</c:v>
                </c:pt>
                <c:pt idx="3746">
                  <c:v>995.46699999999964</c:v>
                </c:pt>
                <c:pt idx="3747">
                  <c:v>992.55800000000011</c:v>
                </c:pt>
                <c:pt idx="3748">
                  <c:v>990.178</c:v>
                </c:pt>
                <c:pt idx="3749">
                  <c:v>985.0509999999997</c:v>
                </c:pt>
                <c:pt idx="3750">
                  <c:v>982.60900000000004</c:v>
                </c:pt>
                <c:pt idx="3751">
                  <c:v>976.91599999999971</c:v>
                </c:pt>
                <c:pt idx="3752">
                  <c:v>982.73200000000008</c:v>
                </c:pt>
                <c:pt idx="3753">
                  <c:v>981.51499999999999</c:v>
                </c:pt>
                <c:pt idx="3754">
                  <c:v>991.048</c:v>
                </c:pt>
                <c:pt idx="3755">
                  <c:v>990.601</c:v>
                </c:pt>
                <c:pt idx="3756">
                  <c:v>987.20600000000002</c:v>
                </c:pt>
                <c:pt idx="3757">
                  <c:v>982.16499999999996</c:v>
                </c:pt>
                <c:pt idx="3758">
                  <c:v>987.274</c:v>
                </c:pt>
                <c:pt idx="3759">
                  <c:v>992.57300000000043</c:v>
                </c:pt>
                <c:pt idx="3760">
                  <c:v>989.81199999999967</c:v>
                </c:pt>
                <c:pt idx="3761">
                  <c:v>988.077</c:v>
                </c:pt>
                <c:pt idx="3762">
                  <c:v>997.22200000000009</c:v>
                </c:pt>
                <c:pt idx="3763">
                  <c:v>990.971</c:v>
                </c:pt>
                <c:pt idx="3764">
                  <c:v>996.70699999999999</c:v>
                </c:pt>
                <c:pt idx="3765">
                  <c:v>988.52199999999971</c:v>
                </c:pt>
                <c:pt idx="3766">
                  <c:v>992.79600000000005</c:v>
                </c:pt>
                <c:pt idx="3767">
                  <c:v>995.10500000000002</c:v>
                </c:pt>
                <c:pt idx="3768">
                  <c:v>985.78700000000003</c:v>
                </c:pt>
                <c:pt idx="3769">
                  <c:v>988.79100000000005</c:v>
                </c:pt>
                <c:pt idx="3770">
                  <c:v>993.5699999999996</c:v>
                </c:pt>
                <c:pt idx="3771">
                  <c:v>994.69399999999996</c:v>
                </c:pt>
                <c:pt idx="3772">
                  <c:v>999.48699999999997</c:v>
                </c:pt>
                <c:pt idx="3773">
                  <c:v>995.24</c:v>
                </c:pt>
                <c:pt idx="3774">
                  <c:v>998.35799999999927</c:v>
                </c:pt>
                <c:pt idx="3775">
                  <c:v>1002.072</c:v>
                </c:pt>
                <c:pt idx="3776">
                  <c:v>1000.057</c:v>
                </c:pt>
                <c:pt idx="3777">
                  <c:v>997.74099999999999</c:v>
                </c:pt>
                <c:pt idx="3778">
                  <c:v>1005.61</c:v>
                </c:pt>
                <c:pt idx="3779">
                  <c:v>994.654</c:v>
                </c:pt>
                <c:pt idx="3780">
                  <c:v>1003.006</c:v>
                </c:pt>
                <c:pt idx="3781">
                  <c:v>997.45799999999952</c:v>
                </c:pt>
                <c:pt idx="3782">
                  <c:v>996.66500000000008</c:v>
                </c:pt>
                <c:pt idx="3783">
                  <c:v>997.27200000000005</c:v>
                </c:pt>
                <c:pt idx="3784">
                  <c:v>992.49900000000002</c:v>
                </c:pt>
                <c:pt idx="3785">
                  <c:v>996.47400000000005</c:v>
                </c:pt>
                <c:pt idx="3786">
                  <c:v>993.08900000000006</c:v>
                </c:pt>
                <c:pt idx="3787">
                  <c:v>996.42399999999998</c:v>
                </c:pt>
                <c:pt idx="3788">
                  <c:v>996.92000000000007</c:v>
                </c:pt>
                <c:pt idx="3789">
                  <c:v>998.12800000000004</c:v>
                </c:pt>
                <c:pt idx="3790">
                  <c:v>989.68799999999999</c:v>
                </c:pt>
                <c:pt idx="3791">
                  <c:v>999.64299999999957</c:v>
                </c:pt>
                <c:pt idx="3792">
                  <c:v>994.48300000000006</c:v>
                </c:pt>
                <c:pt idx="3793">
                  <c:v>1006.956</c:v>
                </c:pt>
                <c:pt idx="3794">
                  <c:v>1003.104</c:v>
                </c:pt>
                <c:pt idx="3795">
                  <c:v>1001.496</c:v>
                </c:pt>
                <c:pt idx="3796">
                  <c:v>995.471</c:v>
                </c:pt>
                <c:pt idx="3797">
                  <c:v>996.88</c:v>
                </c:pt>
                <c:pt idx="3798">
                  <c:v>999.72</c:v>
                </c:pt>
                <c:pt idx="3799">
                  <c:v>1009.822</c:v>
                </c:pt>
                <c:pt idx="3800">
                  <c:v>997.11599999999999</c:v>
                </c:pt>
                <c:pt idx="3801">
                  <c:v>1003.361</c:v>
                </c:pt>
                <c:pt idx="3802">
                  <c:v>1000.197</c:v>
                </c:pt>
                <c:pt idx="3803">
                  <c:v>1003.343</c:v>
                </c:pt>
                <c:pt idx="3804">
                  <c:v>1007.556</c:v>
                </c:pt>
                <c:pt idx="3805">
                  <c:v>1000.375</c:v>
                </c:pt>
                <c:pt idx="3806">
                  <c:v>998.16499999999996</c:v>
                </c:pt>
                <c:pt idx="3807">
                  <c:v>1001.3</c:v>
                </c:pt>
                <c:pt idx="3808">
                  <c:v>998.99</c:v>
                </c:pt>
                <c:pt idx="3809">
                  <c:v>1002.048</c:v>
                </c:pt>
                <c:pt idx="3810">
                  <c:v>994.53800000000001</c:v>
                </c:pt>
                <c:pt idx="3811">
                  <c:v>990.30099999999959</c:v>
                </c:pt>
                <c:pt idx="3812">
                  <c:v>988.154</c:v>
                </c:pt>
                <c:pt idx="3813">
                  <c:v>996.37600000000009</c:v>
                </c:pt>
                <c:pt idx="3814">
                  <c:v>994.07900000000006</c:v>
                </c:pt>
                <c:pt idx="3815">
                  <c:v>1004.415</c:v>
                </c:pt>
                <c:pt idx="3816">
                  <c:v>995.46299999999951</c:v>
                </c:pt>
                <c:pt idx="3817">
                  <c:v>995.38</c:v>
                </c:pt>
                <c:pt idx="3818">
                  <c:v>1026.454</c:v>
                </c:pt>
                <c:pt idx="3819">
                  <c:v>948.93599999999969</c:v>
                </c:pt>
                <c:pt idx="3820">
                  <c:v>991.08600000000001</c:v>
                </c:pt>
                <c:pt idx="3821">
                  <c:v>992.39100000000008</c:v>
                </c:pt>
                <c:pt idx="3822">
                  <c:v>993.38</c:v>
                </c:pt>
                <c:pt idx="3823">
                  <c:v>951.45999999999958</c:v>
                </c:pt>
                <c:pt idx="3824">
                  <c:v>992.46699999999964</c:v>
                </c:pt>
                <c:pt idx="3825">
                  <c:v>980.71</c:v>
                </c:pt>
                <c:pt idx="3826">
                  <c:v>1005.697</c:v>
                </c:pt>
                <c:pt idx="3827">
                  <c:v>1051.8979999999999</c:v>
                </c:pt>
                <c:pt idx="3828">
                  <c:v>993.40499999999997</c:v>
                </c:pt>
                <c:pt idx="3829">
                  <c:v>1002.514</c:v>
                </c:pt>
                <c:pt idx="3830">
                  <c:v>1000.527</c:v>
                </c:pt>
                <c:pt idx="3831">
                  <c:v>1004.5890000000001</c:v>
                </c:pt>
                <c:pt idx="3832">
                  <c:v>1026.56</c:v>
                </c:pt>
                <c:pt idx="3833">
                  <c:v>996.01499999999999</c:v>
                </c:pt>
                <c:pt idx="3834">
                  <c:v>1005.706</c:v>
                </c:pt>
                <c:pt idx="3835">
                  <c:v>1021.11</c:v>
                </c:pt>
                <c:pt idx="3836">
                  <c:v>996.48900000000003</c:v>
                </c:pt>
                <c:pt idx="3837">
                  <c:v>1015.856</c:v>
                </c:pt>
                <c:pt idx="3838">
                  <c:v>1001.739</c:v>
                </c:pt>
                <c:pt idx="3839">
                  <c:v>993.30799999999965</c:v>
                </c:pt>
                <c:pt idx="3840">
                  <c:v>1043.135</c:v>
                </c:pt>
                <c:pt idx="3841">
                  <c:v>994.78300000000002</c:v>
                </c:pt>
                <c:pt idx="3842">
                  <c:v>999.35300000000007</c:v>
                </c:pt>
                <c:pt idx="3843">
                  <c:v>990.101</c:v>
                </c:pt>
                <c:pt idx="3844">
                  <c:v>989.76</c:v>
                </c:pt>
                <c:pt idx="3845">
                  <c:v>987.39499999999998</c:v>
                </c:pt>
                <c:pt idx="3846">
                  <c:v>987.83599999999967</c:v>
                </c:pt>
                <c:pt idx="3847">
                  <c:v>986.93199999999968</c:v>
                </c:pt>
                <c:pt idx="3848">
                  <c:v>975.33599999999967</c:v>
                </c:pt>
                <c:pt idx="3849">
                  <c:v>963.6369999999996</c:v>
                </c:pt>
                <c:pt idx="3850">
                  <c:v>997.63400000000001</c:v>
                </c:pt>
                <c:pt idx="3851">
                  <c:v>1001.638</c:v>
                </c:pt>
                <c:pt idx="3852">
                  <c:v>999.81799999999964</c:v>
                </c:pt>
                <c:pt idx="3853">
                  <c:v>1006.311</c:v>
                </c:pt>
                <c:pt idx="3854">
                  <c:v>991.39100000000008</c:v>
                </c:pt>
                <c:pt idx="3855">
                  <c:v>1001.405</c:v>
                </c:pt>
                <c:pt idx="3856">
                  <c:v>1032.3779999999999</c:v>
                </c:pt>
                <c:pt idx="3857">
                  <c:v>1025.5170000000001</c:v>
                </c:pt>
                <c:pt idx="3858">
                  <c:v>998.59500000000003</c:v>
                </c:pt>
                <c:pt idx="3859">
                  <c:v>995.61400000000003</c:v>
                </c:pt>
                <c:pt idx="3860">
                  <c:v>996.95199999999966</c:v>
                </c:pt>
                <c:pt idx="3861">
                  <c:v>999.53199999999958</c:v>
                </c:pt>
                <c:pt idx="3862">
                  <c:v>993.66300000000001</c:v>
                </c:pt>
                <c:pt idx="3863">
                  <c:v>997.60400000000004</c:v>
                </c:pt>
                <c:pt idx="3864">
                  <c:v>997.83299999999952</c:v>
                </c:pt>
                <c:pt idx="3865">
                  <c:v>1004.592</c:v>
                </c:pt>
                <c:pt idx="3866">
                  <c:v>1005.066</c:v>
                </c:pt>
                <c:pt idx="3867">
                  <c:v>1020.042</c:v>
                </c:pt>
                <c:pt idx="3868">
                  <c:v>1009.86</c:v>
                </c:pt>
                <c:pt idx="3869">
                  <c:v>1007.37</c:v>
                </c:pt>
                <c:pt idx="3870">
                  <c:v>999.72</c:v>
                </c:pt>
                <c:pt idx="3871">
                  <c:v>999.28899999999999</c:v>
                </c:pt>
                <c:pt idx="3872">
                  <c:v>1001.73</c:v>
                </c:pt>
                <c:pt idx="3873">
                  <c:v>1005.179</c:v>
                </c:pt>
                <c:pt idx="3874">
                  <c:v>1000.46</c:v>
                </c:pt>
                <c:pt idx="3875">
                  <c:v>1002.866</c:v>
                </c:pt>
                <c:pt idx="3876">
                  <c:v>1004.19</c:v>
                </c:pt>
                <c:pt idx="3877">
                  <c:v>999.048</c:v>
                </c:pt>
                <c:pt idx="3878">
                  <c:v>997.798</c:v>
                </c:pt>
                <c:pt idx="3879">
                  <c:v>1003.979</c:v>
                </c:pt>
                <c:pt idx="3880">
                  <c:v>998.90199999999959</c:v>
                </c:pt>
                <c:pt idx="3881">
                  <c:v>1012.247</c:v>
                </c:pt>
                <c:pt idx="3882">
                  <c:v>998.32799999999952</c:v>
                </c:pt>
                <c:pt idx="3883">
                  <c:v>997.50300000000004</c:v>
                </c:pt>
                <c:pt idx="3884">
                  <c:v>995.90199999999959</c:v>
                </c:pt>
                <c:pt idx="3885">
                  <c:v>996.97500000000002</c:v>
                </c:pt>
                <c:pt idx="3886">
                  <c:v>1007.377</c:v>
                </c:pt>
                <c:pt idx="3887">
                  <c:v>1013.97</c:v>
                </c:pt>
                <c:pt idx="3888">
                  <c:v>994.19200000000001</c:v>
                </c:pt>
                <c:pt idx="3889">
                  <c:v>983.17100000000005</c:v>
                </c:pt>
                <c:pt idx="3890">
                  <c:v>975.71300000000008</c:v>
                </c:pt>
                <c:pt idx="3891">
                  <c:v>985.69100000000003</c:v>
                </c:pt>
                <c:pt idx="3892">
                  <c:v>997.17500000000007</c:v>
                </c:pt>
                <c:pt idx="3893">
                  <c:v>1012.365</c:v>
                </c:pt>
                <c:pt idx="3894">
                  <c:v>1002.9589999999999</c:v>
                </c:pt>
                <c:pt idx="3895">
                  <c:v>994.37900000000002</c:v>
                </c:pt>
                <c:pt idx="3896">
                  <c:v>996.04899999999998</c:v>
                </c:pt>
                <c:pt idx="3897">
                  <c:v>992.22200000000009</c:v>
                </c:pt>
                <c:pt idx="3898">
                  <c:v>993.1659999999996</c:v>
                </c:pt>
                <c:pt idx="3899">
                  <c:v>992.96799999999939</c:v>
                </c:pt>
                <c:pt idx="3900">
                  <c:v>993.71900000000005</c:v>
                </c:pt>
                <c:pt idx="3901">
                  <c:v>999.81199999999967</c:v>
                </c:pt>
                <c:pt idx="3902">
                  <c:v>997.81999999999971</c:v>
                </c:pt>
                <c:pt idx="3903">
                  <c:v>994.29600000000005</c:v>
                </c:pt>
                <c:pt idx="3904">
                  <c:v>1000.066</c:v>
                </c:pt>
                <c:pt idx="3905">
                  <c:v>1000.201</c:v>
                </c:pt>
                <c:pt idx="3906">
                  <c:v>996.9549999999997</c:v>
                </c:pt>
                <c:pt idx="3907">
                  <c:v>996.05199999999968</c:v>
                </c:pt>
                <c:pt idx="3908">
                  <c:v>1001.766</c:v>
                </c:pt>
                <c:pt idx="3909">
                  <c:v>999.97900000000004</c:v>
                </c:pt>
                <c:pt idx="3910">
                  <c:v>1004.635</c:v>
                </c:pt>
                <c:pt idx="3911">
                  <c:v>948.82099999999969</c:v>
                </c:pt>
                <c:pt idx="3912">
                  <c:v>1012.347</c:v>
                </c:pt>
                <c:pt idx="3913">
                  <c:v>1004.154</c:v>
                </c:pt>
                <c:pt idx="3914">
                  <c:v>985.3</c:v>
                </c:pt>
                <c:pt idx="3915">
                  <c:v>990.57899999999995</c:v>
                </c:pt>
                <c:pt idx="3916">
                  <c:v>1003.6</c:v>
                </c:pt>
                <c:pt idx="3917">
                  <c:v>1011.13</c:v>
                </c:pt>
                <c:pt idx="3918">
                  <c:v>989.274</c:v>
                </c:pt>
                <c:pt idx="3919">
                  <c:v>975.47700000000009</c:v>
                </c:pt>
                <c:pt idx="3920">
                  <c:v>983.39199999999971</c:v>
                </c:pt>
                <c:pt idx="3921">
                  <c:v>999.47299999999996</c:v>
                </c:pt>
                <c:pt idx="3922">
                  <c:v>999.15800000000002</c:v>
                </c:pt>
                <c:pt idx="3923">
                  <c:v>1007.533</c:v>
                </c:pt>
                <c:pt idx="3924">
                  <c:v>984.89800000000002</c:v>
                </c:pt>
                <c:pt idx="3925">
                  <c:v>1001.492</c:v>
                </c:pt>
                <c:pt idx="3926">
                  <c:v>982.99900000000002</c:v>
                </c:pt>
                <c:pt idx="3927">
                  <c:v>995.59400000000005</c:v>
                </c:pt>
                <c:pt idx="3928">
                  <c:v>979.82499999999959</c:v>
                </c:pt>
                <c:pt idx="3929">
                  <c:v>1011.525</c:v>
                </c:pt>
                <c:pt idx="3930">
                  <c:v>997.88499999999999</c:v>
                </c:pt>
                <c:pt idx="3931">
                  <c:v>993.62799999999959</c:v>
                </c:pt>
                <c:pt idx="3932">
                  <c:v>999.63400000000001</c:v>
                </c:pt>
                <c:pt idx="3933">
                  <c:v>1011.9640000000001</c:v>
                </c:pt>
                <c:pt idx="3934">
                  <c:v>1007.245</c:v>
                </c:pt>
                <c:pt idx="3935">
                  <c:v>1004.407</c:v>
                </c:pt>
                <c:pt idx="3936">
                  <c:v>1004.841</c:v>
                </c:pt>
                <c:pt idx="3937">
                  <c:v>1000.314</c:v>
                </c:pt>
                <c:pt idx="3938">
                  <c:v>993.4349999999996</c:v>
                </c:pt>
                <c:pt idx="3939">
                  <c:v>990.85599999999965</c:v>
                </c:pt>
                <c:pt idx="3940">
                  <c:v>994.83900000000006</c:v>
                </c:pt>
                <c:pt idx="3941">
                  <c:v>995.3149999999996</c:v>
                </c:pt>
                <c:pt idx="3942">
                  <c:v>982.245</c:v>
                </c:pt>
                <c:pt idx="3943">
                  <c:v>974.70100000000002</c:v>
                </c:pt>
                <c:pt idx="3944">
                  <c:v>999.39300000000003</c:v>
                </c:pt>
                <c:pt idx="3945">
                  <c:v>991.005</c:v>
                </c:pt>
                <c:pt idx="3946">
                  <c:v>995.60599999999999</c:v>
                </c:pt>
                <c:pt idx="3947">
                  <c:v>982.20100000000002</c:v>
                </c:pt>
                <c:pt idx="3948">
                  <c:v>990.11400000000003</c:v>
                </c:pt>
                <c:pt idx="3949">
                  <c:v>996.56399999999996</c:v>
                </c:pt>
                <c:pt idx="3950">
                  <c:v>995.40800000000002</c:v>
                </c:pt>
                <c:pt idx="3951">
                  <c:v>1002.3579999999999</c:v>
                </c:pt>
                <c:pt idx="3952">
                  <c:v>1000.389</c:v>
                </c:pt>
                <c:pt idx="3953">
                  <c:v>999.98599999999999</c:v>
                </c:pt>
                <c:pt idx="3954">
                  <c:v>996.67600000000004</c:v>
                </c:pt>
                <c:pt idx="3955">
                  <c:v>990.68500000000006</c:v>
                </c:pt>
                <c:pt idx="3956">
                  <c:v>986.94400000000007</c:v>
                </c:pt>
                <c:pt idx="3957">
                  <c:v>993.9499999999997</c:v>
                </c:pt>
                <c:pt idx="3958">
                  <c:v>988.58</c:v>
                </c:pt>
                <c:pt idx="3959">
                  <c:v>996.12199999999996</c:v>
                </c:pt>
                <c:pt idx="3960">
                  <c:v>991.6569999999997</c:v>
                </c:pt>
                <c:pt idx="3961">
                  <c:v>1003.051</c:v>
                </c:pt>
                <c:pt idx="3962">
                  <c:v>993.57600000000002</c:v>
                </c:pt>
                <c:pt idx="3963">
                  <c:v>996.18899999999996</c:v>
                </c:pt>
                <c:pt idx="3964">
                  <c:v>996.03800000000001</c:v>
                </c:pt>
                <c:pt idx="3965">
                  <c:v>992.95799999999952</c:v>
                </c:pt>
                <c:pt idx="3966">
                  <c:v>991.88</c:v>
                </c:pt>
                <c:pt idx="3967">
                  <c:v>991.54899999999998</c:v>
                </c:pt>
                <c:pt idx="3968">
                  <c:v>991.6129999999996</c:v>
                </c:pt>
                <c:pt idx="3969">
                  <c:v>996.73800000000006</c:v>
                </c:pt>
                <c:pt idx="3970">
                  <c:v>998.25900000000001</c:v>
                </c:pt>
                <c:pt idx="3971">
                  <c:v>988.52799999999957</c:v>
                </c:pt>
                <c:pt idx="3972">
                  <c:v>994.02599999999961</c:v>
                </c:pt>
                <c:pt idx="3973">
                  <c:v>992.42199999999968</c:v>
                </c:pt>
                <c:pt idx="3974">
                  <c:v>995.83199999999977</c:v>
                </c:pt>
                <c:pt idx="3975">
                  <c:v>991.96099999999967</c:v>
                </c:pt>
                <c:pt idx="3976">
                  <c:v>992.5359999999996</c:v>
                </c:pt>
                <c:pt idx="3977">
                  <c:v>992.53800000000001</c:v>
                </c:pt>
                <c:pt idx="3978">
                  <c:v>991.92099999999971</c:v>
                </c:pt>
                <c:pt idx="3979">
                  <c:v>1003.7</c:v>
                </c:pt>
                <c:pt idx="3980">
                  <c:v>992.52800000000002</c:v>
                </c:pt>
                <c:pt idx="3981">
                  <c:v>997.24</c:v>
                </c:pt>
                <c:pt idx="3982">
                  <c:v>993.73599999999999</c:v>
                </c:pt>
                <c:pt idx="3983">
                  <c:v>993.25099999999998</c:v>
                </c:pt>
                <c:pt idx="3984">
                  <c:v>994.55800000000011</c:v>
                </c:pt>
                <c:pt idx="3985">
                  <c:v>989.36699999999939</c:v>
                </c:pt>
                <c:pt idx="3986">
                  <c:v>990.55999999999972</c:v>
                </c:pt>
                <c:pt idx="3987">
                  <c:v>986.97800000000007</c:v>
                </c:pt>
                <c:pt idx="3988">
                  <c:v>983.59500000000003</c:v>
                </c:pt>
                <c:pt idx="3989">
                  <c:v>986.17899999999997</c:v>
                </c:pt>
                <c:pt idx="3990">
                  <c:v>990.34399999999971</c:v>
                </c:pt>
                <c:pt idx="3991">
                  <c:v>981.548</c:v>
                </c:pt>
                <c:pt idx="3992">
                  <c:v>983.41399999999999</c:v>
                </c:pt>
                <c:pt idx="3993">
                  <c:v>992.74700000000007</c:v>
                </c:pt>
                <c:pt idx="3994">
                  <c:v>982.62199999999996</c:v>
                </c:pt>
                <c:pt idx="3995">
                  <c:v>969.625</c:v>
                </c:pt>
                <c:pt idx="3996">
                  <c:v>1001.818</c:v>
                </c:pt>
                <c:pt idx="3997">
                  <c:v>979.9349999999996</c:v>
                </c:pt>
                <c:pt idx="3998">
                  <c:v>985.68299999999999</c:v>
                </c:pt>
                <c:pt idx="3999">
                  <c:v>985.65499999999997</c:v>
                </c:pt>
                <c:pt idx="4000">
                  <c:v>979.399</c:v>
                </c:pt>
                <c:pt idx="4001">
                  <c:v>990.37699999999961</c:v>
                </c:pt>
                <c:pt idx="4002">
                  <c:v>984.00099999999998</c:v>
                </c:pt>
                <c:pt idx="4003">
                  <c:v>991.60400000000004</c:v>
                </c:pt>
                <c:pt idx="4004">
                  <c:v>999.6</c:v>
                </c:pt>
                <c:pt idx="4005">
                  <c:v>996.02300000000002</c:v>
                </c:pt>
                <c:pt idx="4006">
                  <c:v>983.31199999999967</c:v>
                </c:pt>
                <c:pt idx="4007">
                  <c:v>983.90800000000002</c:v>
                </c:pt>
                <c:pt idx="4008">
                  <c:v>993.73699999999997</c:v>
                </c:pt>
                <c:pt idx="4009">
                  <c:v>988.63800000000003</c:v>
                </c:pt>
                <c:pt idx="4010">
                  <c:v>982.577</c:v>
                </c:pt>
                <c:pt idx="4011">
                  <c:v>980.173</c:v>
                </c:pt>
                <c:pt idx="4012">
                  <c:v>980.07299999999998</c:v>
                </c:pt>
                <c:pt idx="4013">
                  <c:v>984.61400000000003</c:v>
                </c:pt>
                <c:pt idx="4014">
                  <c:v>985.25900000000001</c:v>
                </c:pt>
                <c:pt idx="4015">
                  <c:v>984.86499999999967</c:v>
                </c:pt>
                <c:pt idx="4016">
                  <c:v>984.6160000000001</c:v>
                </c:pt>
                <c:pt idx="4017">
                  <c:v>981.72400000000005</c:v>
                </c:pt>
                <c:pt idx="4018">
                  <c:v>980.15099999999961</c:v>
                </c:pt>
                <c:pt idx="4019">
                  <c:v>981.71500000000003</c:v>
                </c:pt>
                <c:pt idx="4020">
                  <c:v>978.71900000000005</c:v>
                </c:pt>
                <c:pt idx="4021">
                  <c:v>983.19399999999996</c:v>
                </c:pt>
                <c:pt idx="4022">
                  <c:v>992.702</c:v>
                </c:pt>
                <c:pt idx="4023">
                  <c:v>1016.534</c:v>
                </c:pt>
                <c:pt idx="4024">
                  <c:v>983.05</c:v>
                </c:pt>
                <c:pt idx="4025">
                  <c:v>996.91899999999998</c:v>
                </c:pt>
                <c:pt idx="4026">
                  <c:v>970.35699999999952</c:v>
                </c:pt>
                <c:pt idx="4027">
                  <c:v>995.19</c:v>
                </c:pt>
                <c:pt idx="4028">
                  <c:v>991.42399999999998</c:v>
                </c:pt>
                <c:pt idx="4029">
                  <c:v>989.0269999999997</c:v>
                </c:pt>
                <c:pt idx="4030">
                  <c:v>981.21600000000001</c:v>
                </c:pt>
                <c:pt idx="4031">
                  <c:v>984.01599999999996</c:v>
                </c:pt>
                <c:pt idx="4032">
                  <c:v>984.57500000000005</c:v>
                </c:pt>
                <c:pt idx="4033">
                  <c:v>983.99900000000002</c:v>
                </c:pt>
                <c:pt idx="4034">
                  <c:v>985.08</c:v>
                </c:pt>
                <c:pt idx="4035">
                  <c:v>983.88600000000008</c:v>
                </c:pt>
                <c:pt idx="4036">
                  <c:v>979.12800000000004</c:v>
                </c:pt>
                <c:pt idx="4037">
                  <c:v>980.99099999999999</c:v>
                </c:pt>
                <c:pt idx="4038">
                  <c:v>985.11800000000005</c:v>
                </c:pt>
                <c:pt idx="4039">
                  <c:v>988.16199999999969</c:v>
                </c:pt>
                <c:pt idx="4040">
                  <c:v>984.85699999999952</c:v>
                </c:pt>
                <c:pt idx="4041">
                  <c:v>990.65899999999999</c:v>
                </c:pt>
                <c:pt idx="4042">
                  <c:v>987.971</c:v>
                </c:pt>
                <c:pt idx="4043">
                  <c:v>987.64099999999996</c:v>
                </c:pt>
                <c:pt idx="4044">
                  <c:v>983.87</c:v>
                </c:pt>
                <c:pt idx="4045">
                  <c:v>983.78600000000006</c:v>
                </c:pt>
                <c:pt idx="4046">
                  <c:v>981.59799999999996</c:v>
                </c:pt>
                <c:pt idx="4047">
                  <c:v>980.98099999999999</c:v>
                </c:pt>
                <c:pt idx="4048">
                  <c:v>981.8539999999997</c:v>
                </c:pt>
                <c:pt idx="4049">
                  <c:v>982.25400000000002</c:v>
                </c:pt>
                <c:pt idx="4050">
                  <c:v>988.87800000000004</c:v>
                </c:pt>
                <c:pt idx="4051">
                  <c:v>981.39</c:v>
                </c:pt>
                <c:pt idx="4052">
                  <c:v>983.654</c:v>
                </c:pt>
                <c:pt idx="4053">
                  <c:v>989.245</c:v>
                </c:pt>
                <c:pt idx="4054">
                  <c:v>977.93300000000011</c:v>
                </c:pt>
                <c:pt idx="4055">
                  <c:v>985.226</c:v>
                </c:pt>
                <c:pt idx="4056">
                  <c:v>985.06000000000006</c:v>
                </c:pt>
                <c:pt idx="4057">
                  <c:v>984.83199999999965</c:v>
                </c:pt>
                <c:pt idx="4058">
                  <c:v>988.34399999999971</c:v>
                </c:pt>
                <c:pt idx="4059">
                  <c:v>987.14400000000001</c:v>
                </c:pt>
                <c:pt idx="4060">
                  <c:v>993.0509999999997</c:v>
                </c:pt>
                <c:pt idx="4061">
                  <c:v>978.35799999999927</c:v>
                </c:pt>
                <c:pt idx="4062">
                  <c:v>985.78200000000004</c:v>
                </c:pt>
                <c:pt idx="4063">
                  <c:v>989.63100000000009</c:v>
                </c:pt>
                <c:pt idx="4064">
                  <c:v>985.79899999999998</c:v>
                </c:pt>
                <c:pt idx="4065">
                  <c:v>990.0870000000001</c:v>
                </c:pt>
                <c:pt idx="4066">
                  <c:v>987.72300000000007</c:v>
                </c:pt>
                <c:pt idx="4067">
                  <c:v>990.9499999999997</c:v>
                </c:pt>
                <c:pt idx="4068">
                  <c:v>992.57399999999996</c:v>
                </c:pt>
                <c:pt idx="4069">
                  <c:v>989.25</c:v>
                </c:pt>
                <c:pt idx="4070">
                  <c:v>986.20100000000002</c:v>
                </c:pt>
                <c:pt idx="4071">
                  <c:v>985.45699999999965</c:v>
                </c:pt>
                <c:pt idx="4072">
                  <c:v>984</c:v>
                </c:pt>
                <c:pt idx="4073">
                  <c:v>985.27099999999996</c:v>
                </c:pt>
                <c:pt idx="4074">
                  <c:v>987.875</c:v>
                </c:pt>
                <c:pt idx="4075">
                  <c:v>979.41100000000006</c:v>
                </c:pt>
                <c:pt idx="4076">
                  <c:v>984.39699999999959</c:v>
                </c:pt>
                <c:pt idx="4077">
                  <c:v>985.30799999999965</c:v>
                </c:pt>
                <c:pt idx="4078">
                  <c:v>988.50300000000004</c:v>
                </c:pt>
                <c:pt idx="4079">
                  <c:v>990.72400000000005</c:v>
                </c:pt>
                <c:pt idx="4080">
                  <c:v>979.37099999999998</c:v>
                </c:pt>
                <c:pt idx="4081">
                  <c:v>985.84199999999964</c:v>
                </c:pt>
                <c:pt idx="4082">
                  <c:v>990.0319999999997</c:v>
                </c:pt>
                <c:pt idx="4083">
                  <c:v>995.35599999999965</c:v>
                </c:pt>
                <c:pt idx="4084">
                  <c:v>988.11199999999997</c:v>
                </c:pt>
                <c:pt idx="4085">
                  <c:v>984.39099999999996</c:v>
                </c:pt>
                <c:pt idx="4086">
                  <c:v>988.9449999999996</c:v>
                </c:pt>
                <c:pt idx="4087">
                  <c:v>988.02100000000007</c:v>
                </c:pt>
                <c:pt idx="4088">
                  <c:v>986.57799999999997</c:v>
                </c:pt>
                <c:pt idx="4089">
                  <c:v>991.49800000000005</c:v>
                </c:pt>
                <c:pt idx="4090">
                  <c:v>1000.147</c:v>
                </c:pt>
                <c:pt idx="4091">
                  <c:v>991.28000000000043</c:v>
                </c:pt>
                <c:pt idx="4092">
                  <c:v>990.06299999999965</c:v>
                </c:pt>
                <c:pt idx="4093">
                  <c:v>1002.242</c:v>
                </c:pt>
                <c:pt idx="4094">
                  <c:v>996.81699999999967</c:v>
                </c:pt>
                <c:pt idx="4095">
                  <c:v>1003.106</c:v>
                </c:pt>
                <c:pt idx="4096">
                  <c:v>994.03399999999999</c:v>
                </c:pt>
                <c:pt idx="4097">
                  <c:v>1004.371</c:v>
                </c:pt>
                <c:pt idx="4098">
                  <c:v>997.67600000000004</c:v>
                </c:pt>
                <c:pt idx="4099">
                  <c:v>996.75400000000002</c:v>
                </c:pt>
                <c:pt idx="4100">
                  <c:v>984.01499999999999</c:v>
                </c:pt>
                <c:pt idx="4101">
                  <c:v>990.21500000000003</c:v>
                </c:pt>
                <c:pt idx="4102">
                  <c:v>940.9349999999996</c:v>
                </c:pt>
                <c:pt idx="4103">
                  <c:v>993.36399999999969</c:v>
                </c:pt>
                <c:pt idx="4104">
                  <c:v>987.16199999999969</c:v>
                </c:pt>
                <c:pt idx="4105">
                  <c:v>987.16000000000008</c:v>
                </c:pt>
                <c:pt idx="4106">
                  <c:v>992.04300000000001</c:v>
                </c:pt>
                <c:pt idx="4107">
                  <c:v>993.69200000000001</c:v>
                </c:pt>
                <c:pt idx="4108">
                  <c:v>991.17700000000002</c:v>
                </c:pt>
                <c:pt idx="4109">
                  <c:v>992.18700000000001</c:v>
                </c:pt>
                <c:pt idx="4110">
                  <c:v>991.66699999999958</c:v>
                </c:pt>
                <c:pt idx="4111">
                  <c:v>989.08900000000006</c:v>
                </c:pt>
                <c:pt idx="4112">
                  <c:v>991.04399999999998</c:v>
                </c:pt>
                <c:pt idx="4113">
                  <c:v>993.24099999999999</c:v>
                </c:pt>
                <c:pt idx="4114">
                  <c:v>989.73500000000001</c:v>
                </c:pt>
                <c:pt idx="4115">
                  <c:v>986.15099999999961</c:v>
                </c:pt>
                <c:pt idx="4116">
                  <c:v>989.22500000000002</c:v>
                </c:pt>
                <c:pt idx="4117">
                  <c:v>990.03099999999961</c:v>
                </c:pt>
                <c:pt idx="4118">
                  <c:v>991.995</c:v>
                </c:pt>
                <c:pt idx="4119">
                  <c:v>996.101</c:v>
                </c:pt>
                <c:pt idx="4120">
                  <c:v>994.80500000000006</c:v>
                </c:pt>
                <c:pt idx="4121">
                  <c:v>989.01200000000006</c:v>
                </c:pt>
                <c:pt idx="4122">
                  <c:v>990.77200000000005</c:v>
                </c:pt>
                <c:pt idx="4123">
                  <c:v>986.98300000000006</c:v>
                </c:pt>
                <c:pt idx="4124">
                  <c:v>987.91599999999971</c:v>
                </c:pt>
                <c:pt idx="4125">
                  <c:v>990.93299999999965</c:v>
                </c:pt>
                <c:pt idx="4126">
                  <c:v>991.93199999999968</c:v>
                </c:pt>
                <c:pt idx="4127">
                  <c:v>989.0409999999996</c:v>
                </c:pt>
                <c:pt idx="4128">
                  <c:v>987.81499999999971</c:v>
                </c:pt>
                <c:pt idx="4129">
                  <c:v>987.22799999999961</c:v>
                </c:pt>
                <c:pt idx="4130">
                  <c:v>988.43400000000008</c:v>
                </c:pt>
                <c:pt idx="4131">
                  <c:v>982.928</c:v>
                </c:pt>
                <c:pt idx="4132">
                  <c:v>987.88</c:v>
                </c:pt>
                <c:pt idx="4133">
                  <c:v>986.34399999999971</c:v>
                </c:pt>
                <c:pt idx="4134">
                  <c:v>984.64499999999998</c:v>
                </c:pt>
                <c:pt idx="4135">
                  <c:v>983.96199999999965</c:v>
                </c:pt>
                <c:pt idx="4136">
                  <c:v>989.33599999999967</c:v>
                </c:pt>
                <c:pt idx="4137">
                  <c:v>993.11099999999999</c:v>
                </c:pt>
                <c:pt idx="4138">
                  <c:v>986.45499999999959</c:v>
                </c:pt>
                <c:pt idx="4139">
                  <c:v>986.08199999999999</c:v>
                </c:pt>
                <c:pt idx="4140">
                  <c:v>982.8919999999996</c:v>
                </c:pt>
                <c:pt idx="4141">
                  <c:v>987.99400000000003</c:v>
                </c:pt>
                <c:pt idx="4142">
                  <c:v>986.21</c:v>
                </c:pt>
                <c:pt idx="4143">
                  <c:v>988.96099999999967</c:v>
                </c:pt>
                <c:pt idx="4144">
                  <c:v>994.61099999999999</c:v>
                </c:pt>
                <c:pt idx="4145">
                  <c:v>991.51900000000001</c:v>
                </c:pt>
                <c:pt idx="4146">
                  <c:v>982.226</c:v>
                </c:pt>
                <c:pt idx="4147">
                  <c:v>986.80599999999959</c:v>
                </c:pt>
                <c:pt idx="4148">
                  <c:v>985.60900000000004</c:v>
                </c:pt>
                <c:pt idx="4149">
                  <c:v>991.88800000000003</c:v>
                </c:pt>
                <c:pt idx="4150">
                  <c:v>991.471</c:v>
                </c:pt>
                <c:pt idx="4151">
                  <c:v>990.14300000000003</c:v>
                </c:pt>
                <c:pt idx="4152">
                  <c:v>989.93699999999967</c:v>
                </c:pt>
                <c:pt idx="4153">
                  <c:v>988.46899999999971</c:v>
                </c:pt>
                <c:pt idx="4154">
                  <c:v>991.35199999999952</c:v>
                </c:pt>
                <c:pt idx="4155">
                  <c:v>988.34899999999971</c:v>
                </c:pt>
                <c:pt idx="4156">
                  <c:v>991.75800000000004</c:v>
                </c:pt>
                <c:pt idx="4157">
                  <c:v>988.67200000000003</c:v>
                </c:pt>
                <c:pt idx="4158">
                  <c:v>989.07100000000003</c:v>
                </c:pt>
                <c:pt idx="4159">
                  <c:v>990.53</c:v>
                </c:pt>
                <c:pt idx="4160">
                  <c:v>985.7669999999996</c:v>
                </c:pt>
                <c:pt idx="4161">
                  <c:v>981.75199999999961</c:v>
                </c:pt>
                <c:pt idx="4162">
                  <c:v>984.91599999999971</c:v>
                </c:pt>
                <c:pt idx="4163">
                  <c:v>985.73299999999961</c:v>
                </c:pt>
                <c:pt idx="4164">
                  <c:v>988.596</c:v>
                </c:pt>
                <c:pt idx="4165">
                  <c:v>986.82499999999959</c:v>
                </c:pt>
                <c:pt idx="4166">
                  <c:v>986.26300000000003</c:v>
                </c:pt>
                <c:pt idx="4167">
                  <c:v>985.66199999999969</c:v>
                </c:pt>
                <c:pt idx="4168">
                  <c:v>985.08500000000004</c:v>
                </c:pt>
                <c:pt idx="4169">
                  <c:v>986.74599999999998</c:v>
                </c:pt>
                <c:pt idx="4170">
                  <c:v>993.78599999999994</c:v>
                </c:pt>
                <c:pt idx="4171">
                  <c:v>1011.636</c:v>
                </c:pt>
                <c:pt idx="4172">
                  <c:v>995.5359999999996</c:v>
                </c:pt>
                <c:pt idx="4173">
                  <c:v>992.36799999999948</c:v>
                </c:pt>
                <c:pt idx="4174">
                  <c:v>987.06799999999964</c:v>
                </c:pt>
                <c:pt idx="4175">
                  <c:v>982.42499999999961</c:v>
                </c:pt>
                <c:pt idx="4176">
                  <c:v>985.92500000000007</c:v>
                </c:pt>
                <c:pt idx="4177">
                  <c:v>985.99</c:v>
                </c:pt>
                <c:pt idx="4178">
                  <c:v>986.33999999999969</c:v>
                </c:pt>
                <c:pt idx="4179">
                  <c:v>986.82899999999961</c:v>
                </c:pt>
                <c:pt idx="4180">
                  <c:v>984.11099999999999</c:v>
                </c:pt>
                <c:pt idx="4181">
                  <c:v>985.53399999999999</c:v>
                </c:pt>
                <c:pt idx="4182">
                  <c:v>987.1659999999996</c:v>
                </c:pt>
                <c:pt idx="4183">
                  <c:v>996.30199999999968</c:v>
                </c:pt>
                <c:pt idx="4184">
                  <c:v>995.90199999999959</c:v>
                </c:pt>
                <c:pt idx="4185">
                  <c:v>993.81099999999969</c:v>
                </c:pt>
                <c:pt idx="4186">
                  <c:v>997.58</c:v>
                </c:pt>
                <c:pt idx="4187">
                  <c:v>996.67399999999998</c:v>
                </c:pt>
                <c:pt idx="4188">
                  <c:v>1003.5359999999999</c:v>
                </c:pt>
                <c:pt idx="4189">
                  <c:v>992.29700000000003</c:v>
                </c:pt>
                <c:pt idx="4190">
                  <c:v>989.88200000000006</c:v>
                </c:pt>
                <c:pt idx="4191">
                  <c:v>985.26</c:v>
                </c:pt>
                <c:pt idx="4192">
                  <c:v>997.34899999999971</c:v>
                </c:pt>
                <c:pt idx="4193">
                  <c:v>990.05699999999968</c:v>
                </c:pt>
                <c:pt idx="4194">
                  <c:v>1001.668</c:v>
                </c:pt>
                <c:pt idx="4195">
                  <c:v>1000.83</c:v>
                </c:pt>
                <c:pt idx="4196">
                  <c:v>994.4849999999999</c:v>
                </c:pt>
                <c:pt idx="4197">
                  <c:v>1001.806</c:v>
                </c:pt>
                <c:pt idx="4198">
                  <c:v>1007.933</c:v>
                </c:pt>
                <c:pt idx="4199">
                  <c:v>996.31699999999967</c:v>
                </c:pt>
                <c:pt idx="4200">
                  <c:v>996.33199999999965</c:v>
                </c:pt>
                <c:pt idx="4201">
                  <c:v>995.005</c:v>
                </c:pt>
                <c:pt idx="4202">
                  <c:v>991.524</c:v>
                </c:pt>
                <c:pt idx="4203">
                  <c:v>991.6129999999996</c:v>
                </c:pt>
                <c:pt idx="4204">
                  <c:v>988.36499999999967</c:v>
                </c:pt>
                <c:pt idx="4205">
                  <c:v>988.4019999999997</c:v>
                </c:pt>
                <c:pt idx="4206">
                  <c:v>990.92699999999968</c:v>
                </c:pt>
                <c:pt idx="4207">
                  <c:v>981.54499999999996</c:v>
                </c:pt>
                <c:pt idx="4208">
                  <c:v>984.87400000000002</c:v>
                </c:pt>
                <c:pt idx="4209">
                  <c:v>990.44099999999969</c:v>
                </c:pt>
                <c:pt idx="4210">
                  <c:v>998.23199999999997</c:v>
                </c:pt>
                <c:pt idx="4211">
                  <c:v>1000.221</c:v>
                </c:pt>
                <c:pt idx="4212">
                  <c:v>999.56299999999965</c:v>
                </c:pt>
                <c:pt idx="4213">
                  <c:v>993.101</c:v>
                </c:pt>
                <c:pt idx="4214">
                  <c:v>990.56799999999964</c:v>
                </c:pt>
                <c:pt idx="4215">
                  <c:v>994.12400000000002</c:v>
                </c:pt>
                <c:pt idx="4216">
                  <c:v>998.86599999999964</c:v>
                </c:pt>
                <c:pt idx="4217">
                  <c:v>995.69399999999996</c:v>
                </c:pt>
                <c:pt idx="4218">
                  <c:v>995.5359999999996</c:v>
                </c:pt>
                <c:pt idx="4219">
                  <c:v>1004.552</c:v>
                </c:pt>
                <c:pt idx="4220">
                  <c:v>998.58199999999999</c:v>
                </c:pt>
                <c:pt idx="4221">
                  <c:v>1003.125</c:v>
                </c:pt>
                <c:pt idx="4222">
                  <c:v>1000.5549999999999</c:v>
                </c:pt>
                <c:pt idx="4223">
                  <c:v>1004.154</c:v>
                </c:pt>
                <c:pt idx="4224">
                  <c:v>1002.495</c:v>
                </c:pt>
                <c:pt idx="4225">
                  <c:v>1007.942</c:v>
                </c:pt>
                <c:pt idx="4226">
                  <c:v>1005.624</c:v>
                </c:pt>
                <c:pt idx="4227">
                  <c:v>1012.046</c:v>
                </c:pt>
                <c:pt idx="4228">
                  <c:v>1001.413</c:v>
                </c:pt>
                <c:pt idx="4229">
                  <c:v>1002.348</c:v>
                </c:pt>
                <c:pt idx="4230">
                  <c:v>1000.501</c:v>
                </c:pt>
                <c:pt idx="4231">
                  <c:v>997.39400000000001</c:v>
                </c:pt>
                <c:pt idx="4232">
                  <c:v>989.36899999999969</c:v>
                </c:pt>
                <c:pt idx="4233">
                  <c:v>996.21900000000005</c:v>
                </c:pt>
                <c:pt idx="4234">
                  <c:v>995.0509999999997</c:v>
                </c:pt>
                <c:pt idx="4235">
                  <c:v>1001.475</c:v>
                </c:pt>
                <c:pt idx="4236">
                  <c:v>1009.598</c:v>
                </c:pt>
                <c:pt idx="4237">
                  <c:v>1013.44</c:v>
                </c:pt>
                <c:pt idx="4238">
                  <c:v>996.98099999999999</c:v>
                </c:pt>
                <c:pt idx="4239">
                  <c:v>1017.431</c:v>
                </c:pt>
                <c:pt idx="4240">
                  <c:v>1001.735</c:v>
                </c:pt>
                <c:pt idx="4241">
                  <c:v>995.13</c:v>
                </c:pt>
                <c:pt idx="4242">
                  <c:v>1000.029</c:v>
                </c:pt>
                <c:pt idx="4243">
                  <c:v>999.99599999999998</c:v>
                </c:pt>
                <c:pt idx="4244">
                  <c:v>993.43299999999965</c:v>
                </c:pt>
                <c:pt idx="4245">
                  <c:v>997.69600000000003</c:v>
                </c:pt>
                <c:pt idx="4246">
                  <c:v>998.15299999999957</c:v>
                </c:pt>
                <c:pt idx="4247">
                  <c:v>998.78200000000004</c:v>
                </c:pt>
                <c:pt idx="4248">
                  <c:v>993.12</c:v>
                </c:pt>
                <c:pt idx="4249">
                  <c:v>995.21100000000001</c:v>
                </c:pt>
                <c:pt idx="4250">
                  <c:v>1000.34</c:v>
                </c:pt>
                <c:pt idx="4251">
                  <c:v>1005.508</c:v>
                </c:pt>
                <c:pt idx="4252">
                  <c:v>998.49600000000009</c:v>
                </c:pt>
                <c:pt idx="4253">
                  <c:v>999.07799999999997</c:v>
                </c:pt>
                <c:pt idx="4254">
                  <c:v>998.17100000000005</c:v>
                </c:pt>
                <c:pt idx="4255">
                  <c:v>993.83999999999958</c:v>
                </c:pt>
                <c:pt idx="4256">
                  <c:v>992.71</c:v>
                </c:pt>
                <c:pt idx="4257">
                  <c:v>998.49200000000008</c:v>
                </c:pt>
                <c:pt idx="4258">
                  <c:v>1000.881</c:v>
                </c:pt>
                <c:pt idx="4259">
                  <c:v>997.37600000000009</c:v>
                </c:pt>
                <c:pt idx="4260">
                  <c:v>1000.136</c:v>
                </c:pt>
                <c:pt idx="4261">
                  <c:v>1002.965</c:v>
                </c:pt>
                <c:pt idx="4262">
                  <c:v>1006.864</c:v>
                </c:pt>
                <c:pt idx="4263">
                  <c:v>1001.224</c:v>
                </c:pt>
                <c:pt idx="4264">
                  <c:v>995.32199999999966</c:v>
                </c:pt>
                <c:pt idx="4265">
                  <c:v>995.68500000000006</c:v>
                </c:pt>
                <c:pt idx="4266">
                  <c:v>991.48299999999961</c:v>
                </c:pt>
                <c:pt idx="4267">
                  <c:v>1000.698</c:v>
                </c:pt>
                <c:pt idx="4268">
                  <c:v>998.12599999999998</c:v>
                </c:pt>
                <c:pt idx="4269">
                  <c:v>998.50099999999998</c:v>
                </c:pt>
                <c:pt idx="4270">
                  <c:v>996.5119999999996</c:v>
                </c:pt>
                <c:pt idx="4271">
                  <c:v>1003.101</c:v>
                </c:pt>
                <c:pt idx="4272">
                  <c:v>995.37</c:v>
                </c:pt>
                <c:pt idx="4273">
                  <c:v>1001.944</c:v>
                </c:pt>
                <c:pt idx="4274">
                  <c:v>997.41699999999969</c:v>
                </c:pt>
                <c:pt idx="4275">
                  <c:v>999.29200000000003</c:v>
                </c:pt>
                <c:pt idx="4276">
                  <c:v>1001.542</c:v>
                </c:pt>
                <c:pt idx="4277">
                  <c:v>1000.82</c:v>
                </c:pt>
                <c:pt idx="4278">
                  <c:v>1003.872</c:v>
                </c:pt>
                <c:pt idx="4279">
                  <c:v>1002.165</c:v>
                </c:pt>
                <c:pt idx="4280">
                  <c:v>999.66399999999999</c:v>
                </c:pt>
                <c:pt idx="4281">
                  <c:v>995.33299999999952</c:v>
                </c:pt>
                <c:pt idx="4282">
                  <c:v>990.56399999999996</c:v>
                </c:pt>
                <c:pt idx="4283">
                  <c:v>988.75199999999961</c:v>
                </c:pt>
                <c:pt idx="4284">
                  <c:v>996.58500000000004</c:v>
                </c:pt>
                <c:pt idx="4285">
                  <c:v>998.91699999999969</c:v>
                </c:pt>
                <c:pt idx="4286">
                  <c:v>1006.385</c:v>
                </c:pt>
                <c:pt idx="4287">
                  <c:v>1001.663</c:v>
                </c:pt>
                <c:pt idx="4288">
                  <c:v>999.21199999999999</c:v>
                </c:pt>
                <c:pt idx="4289">
                  <c:v>997.66399999999999</c:v>
                </c:pt>
                <c:pt idx="4290">
                  <c:v>996.27300000000002</c:v>
                </c:pt>
                <c:pt idx="4291">
                  <c:v>1003.43</c:v>
                </c:pt>
                <c:pt idx="4292">
                  <c:v>1000.485</c:v>
                </c:pt>
                <c:pt idx="4293">
                  <c:v>999.779</c:v>
                </c:pt>
                <c:pt idx="4294">
                  <c:v>996.601</c:v>
                </c:pt>
                <c:pt idx="4295">
                  <c:v>998.39</c:v>
                </c:pt>
                <c:pt idx="4296">
                  <c:v>1000.19</c:v>
                </c:pt>
                <c:pt idx="4297">
                  <c:v>995.29399999999998</c:v>
                </c:pt>
                <c:pt idx="4298">
                  <c:v>999.39400000000001</c:v>
                </c:pt>
                <c:pt idx="4299">
                  <c:v>995.20600000000002</c:v>
                </c:pt>
                <c:pt idx="4300">
                  <c:v>998.36599999999964</c:v>
                </c:pt>
                <c:pt idx="4301">
                  <c:v>996.45699999999965</c:v>
                </c:pt>
                <c:pt idx="4302">
                  <c:v>994.60300000000007</c:v>
                </c:pt>
                <c:pt idx="4303">
                  <c:v>991.21299999999997</c:v>
                </c:pt>
                <c:pt idx="4304">
                  <c:v>988.34099999999967</c:v>
                </c:pt>
                <c:pt idx="4305">
                  <c:v>988.423</c:v>
                </c:pt>
                <c:pt idx="4306">
                  <c:v>985.59100000000001</c:v>
                </c:pt>
                <c:pt idx="4307">
                  <c:v>985.59400000000005</c:v>
                </c:pt>
                <c:pt idx="4308">
                  <c:v>984.77700000000004</c:v>
                </c:pt>
                <c:pt idx="4309">
                  <c:v>987.54599999999971</c:v>
                </c:pt>
                <c:pt idx="4310">
                  <c:v>987.95599999999956</c:v>
                </c:pt>
                <c:pt idx="4311">
                  <c:v>991.18299999999999</c:v>
                </c:pt>
                <c:pt idx="4312">
                  <c:v>987.76900000000001</c:v>
                </c:pt>
                <c:pt idx="4313">
                  <c:v>982.57399999999996</c:v>
                </c:pt>
                <c:pt idx="4314">
                  <c:v>974.80199999999957</c:v>
                </c:pt>
                <c:pt idx="4315">
                  <c:v>977.74599999999998</c:v>
                </c:pt>
                <c:pt idx="4316">
                  <c:v>974.76300000000003</c:v>
                </c:pt>
                <c:pt idx="4317">
                  <c:v>980.36199999999951</c:v>
                </c:pt>
                <c:pt idx="4318">
                  <c:v>988.00600000000009</c:v>
                </c:pt>
                <c:pt idx="4319">
                  <c:v>1005.112</c:v>
                </c:pt>
                <c:pt idx="4320">
                  <c:v>988.976</c:v>
                </c:pt>
                <c:pt idx="4321">
                  <c:v>979.66599999999971</c:v>
                </c:pt>
                <c:pt idx="4322">
                  <c:v>982.9639999999996</c:v>
                </c:pt>
                <c:pt idx="4323">
                  <c:v>983.798</c:v>
                </c:pt>
                <c:pt idx="4324">
                  <c:v>981.23400000000004</c:v>
                </c:pt>
                <c:pt idx="4325">
                  <c:v>985.00299999999959</c:v>
                </c:pt>
                <c:pt idx="4326">
                  <c:v>978.07100000000003</c:v>
                </c:pt>
                <c:pt idx="4327">
                  <c:v>995.5559999999997</c:v>
                </c:pt>
                <c:pt idx="4328">
                  <c:v>1007.751</c:v>
                </c:pt>
                <c:pt idx="4329">
                  <c:v>990.61099999999999</c:v>
                </c:pt>
                <c:pt idx="4330">
                  <c:v>990.03399999999999</c:v>
                </c:pt>
                <c:pt idx="4331">
                  <c:v>1008.365</c:v>
                </c:pt>
                <c:pt idx="4332">
                  <c:v>1010.8390000000001</c:v>
                </c:pt>
                <c:pt idx="4333">
                  <c:v>997.78599999999994</c:v>
                </c:pt>
                <c:pt idx="4334">
                  <c:v>987.79899999999998</c:v>
                </c:pt>
                <c:pt idx="4335">
                  <c:v>996.57399999999996</c:v>
                </c:pt>
                <c:pt idx="4336">
                  <c:v>989.16000000000008</c:v>
                </c:pt>
                <c:pt idx="4337">
                  <c:v>990.57300000000043</c:v>
                </c:pt>
                <c:pt idx="4338">
                  <c:v>1002.979</c:v>
                </c:pt>
                <c:pt idx="4339">
                  <c:v>998.18700000000001</c:v>
                </c:pt>
                <c:pt idx="4340">
                  <c:v>990.12199999999996</c:v>
                </c:pt>
                <c:pt idx="4341">
                  <c:v>985.63</c:v>
                </c:pt>
                <c:pt idx="4342">
                  <c:v>983.49099999999999</c:v>
                </c:pt>
                <c:pt idx="4343">
                  <c:v>980.80699999999968</c:v>
                </c:pt>
                <c:pt idx="4344">
                  <c:v>988.55099999999959</c:v>
                </c:pt>
                <c:pt idx="4345">
                  <c:v>990.03</c:v>
                </c:pt>
                <c:pt idx="4346">
                  <c:v>989.22699999999998</c:v>
                </c:pt>
                <c:pt idx="4347">
                  <c:v>987.88</c:v>
                </c:pt>
                <c:pt idx="4348">
                  <c:v>987.72800000000007</c:v>
                </c:pt>
                <c:pt idx="4349">
                  <c:v>988.34599999999966</c:v>
                </c:pt>
                <c:pt idx="4350">
                  <c:v>993.32099999999969</c:v>
                </c:pt>
                <c:pt idx="4351">
                  <c:v>988.58</c:v>
                </c:pt>
                <c:pt idx="4352">
                  <c:v>996.78500000000008</c:v>
                </c:pt>
                <c:pt idx="4353">
                  <c:v>998.85699999999952</c:v>
                </c:pt>
                <c:pt idx="4354">
                  <c:v>996.89799999999957</c:v>
                </c:pt>
                <c:pt idx="4355">
                  <c:v>993.99700000000007</c:v>
                </c:pt>
                <c:pt idx="4356">
                  <c:v>985.77499999999998</c:v>
                </c:pt>
                <c:pt idx="4357">
                  <c:v>989.55799999999965</c:v>
                </c:pt>
                <c:pt idx="4358">
                  <c:v>990.51599999999996</c:v>
                </c:pt>
                <c:pt idx="4359">
                  <c:v>992.61</c:v>
                </c:pt>
                <c:pt idx="4360">
                  <c:v>987.72500000000002</c:v>
                </c:pt>
                <c:pt idx="4361">
                  <c:v>994.68399999999997</c:v>
                </c:pt>
                <c:pt idx="4362">
                  <c:v>989.42</c:v>
                </c:pt>
                <c:pt idx="4363">
                  <c:v>985.23500000000001</c:v>
                </c:pt>
                <c:pt idx="4364">
                  <c:v>981.55199999999968</c:v>
                </c:pt>
                <c:pt idx="4365">
                  <c:v>987.33999999999969</c:v>
                </c:pt>
              </c:numCache>
            </c:numRef>
          </c:yVal>
          <c:smooth val="0"/>
          <c:extLst>
            <c:ext xmlns:c16="http://schemas.microsoft.com/office/drawing/2014/chart" uri="{C3380CC4-5D6E-409C-BE32-E72D297353CC}">
              <c16:uniqueId val="{00000001-C16B-EA4C-B6AC-0AA0C97FA244}"/>
            </c:ext>
          </c:extLst>
        </c:ser>
        <c:dLbls>
          <c:showLegendKey val="0"/>
          <c:showVal val="0"/>
          <c:showCatName val="0"/>
          <c:showSerName val="0"/>
          <c:showPercent val="0"/>
          <c:showBubbleSize val="0"/>
        </c:dLbls>
        <c:axId val="2141682440"/>
        <c:axId val="-2126065464"/>
      </c:scatterChart>
      <c:valAx>
        <c:axId val="2141682440"/>
        <c:scaling>
          <c:orientation val="minMax"/>
          <c:max val="2020"/>
          <c:min val="2006"/>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2126065464"/>
        <c:crosses val="autoZero"/>
        <c:crossBetween val="midCat"/>
      </c:valAx>
      <c:valAx>
        <c:axId val="-2126065464"/>
        <c:scaling>
          <c:orientation val="minMax"/>
          <c:max val="1050"/>
          <c:min val="75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Vertical (mm)</a:t>
                </a:r>
              </a:p>
            </c:rich>
          </c:tx>
          <c:layout>
            <c:manualLayout>
              <c:xMode val="edge"/>
              <c:yMode val="edge"/>
              <c:x val="1.18500813550074E-2"/>
              <c:y val="0.306345927647244"/>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2141682440"/>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2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62.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Picture 1">
          <a:extLst xmlns:a="http://schemas.openxmlformats.org/drawingml/2006/main">
            <a:ext uri="{FF2B5EF4-FFF2-40B4-BE49-F238E27FC236}">
              <a16:creationId xmlns:a16="http://schemas.microsoft.com/office/drawing/2014/main" id="{31467CC8-1BFE-7643-AD1A-E496EDDC5E6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66253" y="1822953"/>
          <a:ext cx="7271279" cy="4463189"/>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BA7697-537A-1241-A984-A39520910382}" type="datetimeFigureOut">
              <a:rPr lang="en-US" smtClean="0"/>
              <a:t>1/27/21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3B411-E165-BF48-ABA2-70D378AC59C2}" type="slidenum">
              <a:rPr lang="en-US" smtClean="0"/>
              <a:t>‹#›</a:t>
            </a:fld>
            <a:endParaRPr lang="en-US"/>
          </a:p>
        </p:txBody>
      </p:sp>
    </p:spTree>
    <p:extLst>
      <p:ext uri="{BB962C8B-B14F-4D97-AF65-F5344CB8AC3E}">
        <p14:creationId xmlns:p14="http://schemas.microsoft.com/office/powerpoint/2010/main" val="2341714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www.jpl.nasa.gov/video/details.php?id=1015" TargetMode="External"/><Relationship Id="rId3" Type="http://schemas.openxmlformats.org/officeDocument/2006/relationships/hyperlink" Target="https://nsidc.org/sites/nsidc.org/files/images/data/measures/0484v2/SampleImage.png" TargetMode="External"/><Relationship Id="rId7" Type="http://schemas.openxmlformats.org/officeDocument/2006/relationships/hyperlink" Target="https://www.youtube.com/watch?v=GDXq8Oa5d5Q"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nsidc.org/data/measures" TargetMode="External"/><Relationship Id="rId5" Type="http://schemas.openxmlformats.org/officeDocument/2006/relationships/hyperlink" Target="http://nsidc.org/data/NSIDC-0670" TargetMode="External"/><Relationship Id="rId4" Type="http://schemas.openxmlformats.org/officeDocument/2006/relationships/hyperlink" Target="https://nsidc.org/data/nsidc-0484"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s.gsfc.nasa.gov/vis/a000000/a003800/a003848/index.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www.jpl.nasa.gov/video/details.php?id=1015" TargetMode="External"/><Relationship Id="rId3" Type="http://schemas.openxmlformats.org/officeDocument/2006/relationships/hyperlink" Target="https://nsidc.org/sites/nsidc.org/files/images/data/measures/0484v2/SampleImage.png" TargetMode="External"/><Relationship Id="rId7" Type="http://schemas.openxmlformats.org/officeDocument/2006/relationships/hyperlink" Target="https://www.youtube.com/watch?v=GDXq8Oa5d5Q"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nsidc.org/data/measures" TargetMode="External"/><Relationship Id="rId5" Type="http://schemas.openxmlformats.org/officeDocument/2006/relationships/hyperlink" Target="http://nsidc.org/data/NSIDC-0670" TargetMode="External"/><Relationship Id="rId4" Type="http://schemas.openxmlformats.org/officeDocument/2006/relationships/hyperlink" Target="https://nsidc.org/data/nsidc-0484"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youtube.com/watch?v=GDXq8Oa5d5Q"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oc.ac.uk/disclaime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oc.ac.uk/disclaim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Poll # 1</a:t>
            </a:r>
          </a:p>
          <a:p>
            <a:pPr rtl="0" fontAlgn="base"/>
            <a:r>
              <a:rPr lang="en-US" sz="1200" b="0" i="0" kern="1200" dirty="0">
                <a:solidFill>
                  <a:schemeClr val="tx1"/>
                </a:solidFill>
                <a:effectLst/>
                <a:latin typeface="+mn-lt"/>
                <a:ea typeface="+mn-ea"/>
                <a:cs typeface="+mn-cs"/>
              </a:rPr>
              <a:t>1. </a:t>
            </a:r>
            <a:r>
              <a:rPr lang="en-US" sz="1200" b="0" i="0" u="none" strike="noStrike" kern="1200" dirty="0">
                <a:solidFill>
                  <a:schemeClr val="tx1"/>
                </a:solidFill>
                <a:effectLst/>
                <a:latin typeface="+mn-lt"/>
                <a:ea typeface="+mn-ea"/>
                <a:cs typeface="+mn-cs"/>
              </a:rPr>
              <a:t>What is the primary course you are anticipating teaching these module materials in? (single choice)</a:t>
            </a:r>
          </a:p>
          <a:p>
            <a:pPr lvl="1" rtl="0" fontAlgn="base"/>
            <a:r>
              <a:rPr lang="en-US" sz="1200" b="0" i="0" u="none" strike="noStrike" kern="1200" dirty="0">
                <a:solidFill>
                  <a:schemeClr val="tx1"/>
                </a:solidFill>
                <a:effectLst/>
                <a:latin typeface="+mn-lt"/>
                <a:ea typeface="+mn-ea"/>
                <a:cs typeface="+mn-cs"/>
              </a:rPr>
              <a:t>Geoscience (majors-level)</a:t>
            </a:r>
          </a:p>
          <a:p>
            <a:pPr lvl="1" rtl="0" fontAlgn="base"/>
            <a:r>
              <a:rPr lang="en-US" sz="1200" b="0" i="0" u="none" strike="noStrike" kern="1200" dirty="0">
                <a:solidFill>
                  <a:schemeClr val="tx1"/>
                </a:solidFill>
                <a:effectLst/>
                <a:latin typeface="+mn-lt"/>
                <a:ea typeface="+mn-ea"/>
                <a:cs typeface="+mn-cs"/>
              </a:rPr>
              <a:t>Climate-specific course (majors-level)</a:t>
            </a:r>
          </a:p>
          <a:p>
            <a:pPr lvl="1" rtl="0" fontAlgn="base"/>
            <a:r>
              <a:rPr lang="en-US" sz="1200" b="0" i="0" u="none" strike="noStrike" kern="1200" dirty="0">
                <a:solidFill>
                  <a:schemeClr val="tx1"/>
                </a:solidFill>
                <a:effectLst/>
                <a:latin typeface="+mn-lt"/>
                <a:ea typeface="+mn-ea"/>
                <a:cs typeface="+mn-cs"/>
              </a:rPr>
              <a:t>Environmental science/geology (majors-level)</a:t>
            </a:r>
          </a:p>
          <a:p>
            <a:pPr lvl="1" rtl="0" fontAlgn="base"/>
            <a:r>
              <a:rPr lang="en-US" sz="1200" b="0" i="0" u="none" strike="noStrike" kern="1200" dirty="0">
                <a:solidFill>
                  <a:schemeClr val="tx1"/>
                </a:solidFill>
                <a:effectLst/>
                <a:latin typeface="+mn-lt"/>
                <a:ea typeface="+mn-ea"/>
                <a:cs typeface="+mn-cs"/>
              </a:rPr>
              <a:t>Cryosphere/glaciology (majors-level)</a:t>
            </a:r>
          </a:p>
          <a:p>
            <a:pPr lvl="1" rtl="0" fontAlgn="base"/>
            <a:r>
              <a:rPr lang="en-US" sz="1200" b="0" i="0" u="none" strike="noStrike" kern="1200" dirty="0">
                <a:solidFill>
                  <a:schemeClr val="tx1"/>
                </a:solidFill>
                <a:effectLst/>
                <a:latin typeface="+mn-lt"/>
                <a:ea typeface="+mn-ea"/>
                <a:cs typeface="+mn-cs"/>
              </a:rPr>
              <a:t>Introductory earth science (all types intro courses)</a:t>
            </a:r>
          </a:p>
          <a:p>
            <a:pPr lvl="1" rtl="0" fontAlgn="base"/>
            <a:r>
              <a:rPr lang="en-US" sz="1200" b="0" i="0" u="none" strike="noStrike" kern="1200" dirty="0">
                <a:solidFill>
                  <a:schemeClr val="tx1"/>
                </a:solidFill>
                <a:effectLst/>
                <a:latin typeface="+mn-lt"/>
                <a:ea typeface="+mn-ea"/>
                <a:cs typeface="+mn-cs"/>
              </a:rPr>
              <a:t>Other - put in chat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How long have you taught water resources/hydrogeology topics? ( Single Choice)</a:t>
            </a:r>
          </a:p>
          <a:p>
            <a:r>
              <a:rPr lang="en-US" sz="1200" b="0" i="0" kern="1200" dirty="0">
                <a:solidFill>
                  <a:schemeClr val="tx1"/>
                </a:solidFill>
                <a:effectLst/>
                <a:latin typeface="+mn-lt"/>
                <a:ea typeface="+mn-ea"/>
                <a:cs typeface="+mn-cs"/>
              </a:rPr>
              <a:t>	More than 10 years</a:t>
            </a:r>
          </a:p>
          <a:p>
            <a:r>
              <a:rPr lang="en-US" sz="1200" b="0" i="0" kern="1200" dirty="0">
                <a:solidFill>
                  <a:schemeClr val="tx1"/>
                </a:solidFill>
                <a:effectLst/>
                <a:latin typeface="+mn-lt"/>
                <a:ea typeface="+mn-ea"/>
                <a:cs typeface="+mn-cs"/>
              </a:rPr>
              <a:t>	2-9 years</a:t>
            </a:r>
          </a:p>
          <a:p>
            <a:r>
              <a:rPr lang="en-US" sz="1200" b="0" i="0" kern="1200" dirty="0">
                <a:solidFill>
                  <a:schemeClr val="tx1"/>
                </a:solidFill>
                <a:effectLst/>
                <a:latin typeface="+mn-lt"/>
                <a:ea typeface="+mn-ea"/>
                <a:cs typeface="+mn-cs"/>
              </a:rPr>
              <a:t>	Less than 2 years (including I haven't taught yet)</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a:t>
            </a:fld>
            <a:endParaRPr lang="en-US"/>
          </a:p>
        </p:txBody>
      </p:sp>
    </p:spTree>
    <p:extLst>
      <p:ext uri="{BB962C8B-B14F-4D97-AF65-F5344CB8AC3E}">
        <p14:creationId xmlns:p14="http://schemas.microsoft.com/office/powerpoint/2010/main" val="122918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gracefo.jpl.nasa.gov</a:t>
            </a:r>
            <a:r>
              <a:rPr lang="en-US" dirty="0"/>
              <a:t>/resources/71/grace-</a:t>
            </a:r>
            <a:r>
              <a:rPr lang="en-US" dirty="0" err="1"/>
              <a:t>fo</a:t>
            </a:r>
            <a:r>
              <a:rPr lang="en-US" dirty="0"/>
              <a:t>-mission-brochure/</a:t>
            </a:r>
          </a:p>
          <a:p>
            <a:endParaRPr lang="en-US" dirty="0"/>
          </a:p>
          <a:p>
            <a:r>
              <a:rPr lang="en-US" dirty="0"/>
              <a:t>The distance</a:t>
            </a:r>
            <a:r>
              <a:rPr lang="en-US" baseline="0" dirty="0"/>
              <a:t> between the satellites provides a way to measure the changing gravity field.</a:t>
            </a:r>
            <a:endParaRPr lang="en-US" dirty="0"/>
          </a:p>
        </p:txBody>
      </p:sp>
      <p:sp>
        <p:nvSpPr>
          <p:cNvPr id="4" name="Slide Number Placeholder 3"/>
          <p:cNvSpPr>
            <a:spLocks noGrp="1"/>
          </p:cNvSpPr>
          <p:nvPr>
            <p:ph type="sldNum" sz="quarter" idx="10"/>
          </p:nvPr>
        </p:nvSpPr>
        <p:spPr/>
        <p:txBody>
          <a:bodyPr/>
          <a:lstStyle/>
          <a:p>
            <a:fld id="{80BCE79E-A8AF-394E-A14A-7EB687F14531}" type="slidenum">
              <a:rPr lang="en-US" smtClean="0"/>
              <a:t>13</a:t>
            </a:fld>
            <a:endParaRPr lang="en-US"/>
          </a:p>
        </p:txBody>
      </p:sp>
    </p:spTree>
    <p:extLst>
      <p:ext uri="{BB962C8B-B14F-4D97-AF65-F5344CB8AC3E}">
        <p14:creationId xmlns:p14="http://schemas.microsoft.com/office/powerpoint/2010/main" val="1984850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a:p>
            <a:r>
              <a:rPr lang="en-US" dirty="0"/>
              <a:t>https://</a:t>
            </a:r>
            <a:r>
              <a:rPr lang="en-US" dirty="0" err="1"/>
              <a:t>gracefo.jpl.nasa.gov</a:t>
            </a:r>
            <a:r>
              <a:rPr lang="en-US" dirty="0"/>
              <a:t>/news/138/first-laser-light-for-grace-follow-on/</a:t>
            </a:r>
          </a:p>
          <a:p>
            <a:r>
              <a:rPr lang="en-US" dirty="0"/>
              <a:t>“Along the satellites' ground track (top), the inter-spacecraft distance between them changes as the mass distribution underneath (i.e., from mountains, etc.) varies. The small changes measured by the Laser Ranging Interferometer (middle) agree well with topographic features along the orbit (bottom).”</a:t>
            </a:r>
          </a:p>
          <a:p>
            <a:endParaRPr lang="en-US" dirty="0"/>
          </a:p>
          <a:p>
            <a:r>
              <a:rPr lang="en-US" dirty="0"/>
              <a:t>This may be more</a:t>
            </a:r>
            <a:r>
              <a:rPr lang="en-US" baseline="0" dirty="0"/>
              <a:t> information that you wish to get into with students but in reality there is a somewhat complex relationship between the distance between the satellites and the underlying topography/gravity with oscillations that need to be converted into a gravity value.</a:t>
            </a:r>
            <a:endParaRPr lang="en-US" dirty="0"/>
          </a:p>
        </p:txBody>
      </p:sp>
      <p:sp>
        <p:nvSpPr>
          <p:cNvPr id="4" name="Slide Number Placeholder 3"/>
          <p:cNvSpPr>
            <a:spLocks noGrp="1"/>
          </p:cNvSpPr>
          <p:nvPr>
            <p:ph type="sldNum" sz="quarter" idx="10"/>
          </p:nvPr>
        </p:nvSpPr>
        <p:spPr/>
        <p:txBody>
          <a:bodyPr/>
          <a:lstStyle/>
          <a:p>
            <a:fld id="{80BCE79E-A8AF-394E-A14A-7EB687F14531}" type="slidenum">
              <a:rPr lang="en-US" smtClean="0"/>
              <a:t>14</a:t>
            </a:fld>
            <a:endParaRPr lang="en-US"/>
          </a:p>
        </p:txBody>
      </p:sp>
    </p:spTree>
    <p:extLst>
      <p:ext uri="{BB962C8B-B14F-4D97-AF65-F5344CB8AC3E}">
        <p14:creationId xmlns:p14="http://schemas.microsoft.com/office/powerpoint/2010/main" val="78638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CE79E-A8AF-394E-A14A-7EB687F14531}" type="slidenum">
              <a:rPr lang="en-US" smtClean="0"/>
              <a:t>15</a:t>
            </a:fld>
            <a:endParaRPr lang="en-US"/>
          </a:p>
        </p:txBody>
      </p:sp>
    </p:spTree>
    <p:extLst>
      <p:ext uri="{BB962C8B-B14F-4D97-AF65-F5344CB8AC3E}">
        <p14:creationId xmlns:p14="http://schemas.microsoft.com/office/powerpoint/2010/main" val="516632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color</a:t>
            </a:r>
            <a:r>
              <a:rPr lang="en-US" baseline="0" dirty="0"/>
              <a:t> scale runs from -4 to 0.5 meters instead of -3 to 1 meters </a:t>
            </a:r>
            <a:r>
              <a:rPr lang="en-US" baseline="0"/>
              <a:t>in Antarctica</a:t>
            </a:r>
            <a:endParaRPr lang="en-US" dirty="0"/>
          </a:p>
        </p:txBody>
      </p:sp>
      <p:sp>
        <p:nvSpPr>
          <p:cNvPr id="4" name="Slide Number Placeholder 3"/>
          <p:cNvSpPr>
            <a:spLocks noGrp="1"/>
          </p:cNvSpPr>
          <p:nvPr>
            <p:ph type="sldNum" sz="quarter" idx="10"/>
          </p:nvPr>
        </p:nvSpPr>
        <p:spPr/>
        <p:txBody>
          <a:bodyPr/>
          <a:lstStyle/>
          <a:p>
            <a:fld id="{80BCE79E-A8AF-394E-A14A-7EB687F14531}" type="slidenum">
              <a:rPr lang="en-US" smtClean="0"/>
              <a:t>16</a:t>
            </a:fld>
            <a:endParaRPr lang="en-US"/>
          </a:p>
        </p:txBody>
      </p:sp>
    </p:spTree>
    <p:extLst>
      <p:ext uri="{BB962C8B-B14F-4D97-AF65-F5344CB8AC3E}">
        <p14:creationId xmlns:p14="http://schemas.microsoft.com/office/powerpoint/2010/main" val="2346331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gravity variations measured by GRACE can be used to determine water storage on land. By comparing current data to an average over time, scientists can generate an anomaly map to see where terrestrial water storage has decreased or increased. This map, created using GRACE data, shows the global terrestrial water storage anomaly in April 2015, relative to the 2002-2015 mean. Rust colored areas show areas where water has decreased, and areas in blue are where water levels have increased. Note the significant decreases in water storage across most of California are related to groundwater, while decreases along the Alaska coastline are due to glacier melt. </a:t>
            </a:r>
          </a:p>
          <a:p>
            <a:endParaRPr lang="en-US" sz="1200" b="0" i="0" u="none" strike="noStrik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https://</a:t>
            </a:r>
            <a:r>
              <a:rPr lang="en-US" sz="1200" b="0" i="0" u="none" strike="noStrike" kern="1200" baseline="0" dirty="0" err="1">
                <a:solidFill>
                  <a:schemeClr val="tx1"/>
                </a:solidFill>
                <a:latin typeface="+mn-lt"/>
                <a:ea typeface="+mn-ea"/>
                <a:cs typeface="+mn-cs"/>
              </a:rPr>
              <a:t>gracefo.jpl.nasa.gov</a:t>
            </a:r>
            <a:r>
              <a:rPr lang="en-US" sz="1200" b="0" i="0" u="none" strike="noStrike" kern="1200" baseline="0" dirty="0">
                <a:solidFill>
                  <a:schemeClr val="tx1"/>
                </a:solidFill>
                <a:latin typeface="+mn-lt"/>
                <a:ea typeface="+mn-ea"/>
                <a:cs typeface="+mn-cs"/>
              </a:rPr>
              <a:t>/resources/71/grace-</a:t>
            </a:r>
            <a:r>
              <a:rPr lang="en-US" sz="1200" b="0" i="0" u="none" strike="noStrike" kern="1200" baseline="0" dirty="0" err="1">
                <a:solidFill>
                  <a:schemeClr val="tx1"/>
                </a:solidFill>
                <a:latin typeface="+mn-lt"/>
                <a:ea typeface="+mn-ea"/>
                <a:cs typeface="+mn-cs"/>
              </a:rPr>
              <a:t>fo</a:t>
            </a:r>
            <a:r>
              <a:rPr lang="en-US" sz="1200" b="0" i="0" u="none" strike="noStrike" kern="1200" baseline="0" dirty="0">
                <a:solidFill>
                  <a:schemeClr val="tx1"/>
                </a:solidFill>
                <a:latin typeface="+mn-lt"/>
                <a:ea typeface="+mn-ea"/>
                <a:cs typeface="+mn-cs"/>
              </a:rPr>
              <a:t>-mission-brochure/</a:t>
            </a:r>
          </a:p>
          <a:p>
            <a:endParaRPr lang="en-US" dirty="0"/>
          </a:p>
        </p:txBody>
      </p:sp>
      <p:sp>
        <p:nvSpPr>
          <p:cNvPr id="4" name="Slide Number Placeholder 3"/>
          <p:cNvSpPr>
            <a:spLocks noGrp="1"/>
          </p:cNvSpPr>
          <p:nvPr>
            <p:ph type="sldNum" sz="quarter" idx="10"/>
          </p:nvPr>
        </p:nvSpPr>
        <p:spPr/>
        <p:txBody>
          <a:bodyPr/>
          <a:lstStyle/>
          <a:p>
            <a:fld id="{80BCE79E-A8AF-394E-A14A-7EB687F14531}" type="slidenum">
              <a:rPr lang="en-US" smtClean="0"/>
              <a:t>17</a:t>
            </a:fld>
            <a:endParaRPr lang="en-US"/>
          </a:p>
        </p:txBody>
      </p:sp>
    </p:spTree>
    <p:extLst>
      <p:ext uri="{BB962C8B-B14F-4D97-AF65-F5344CB8AC3E}">
        <p14:creationId xmlns:p14="http://schemas.microsoft.com/office/powerpoint/2010/main" val="592421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Image of the velocity of the ice sheet over West Antarctic as determined using SAT</a:t>
            </a:r>
            <a:r>
              <a:rPr lang="en-US" sz="1200" b="1" i="0" kern="1200" baseline="0" dirty="0">
                <a:solidFill>
                  <a:schemeClr val="tx1"/>
                </a:solidFill>
                <a:effectLst/>
                <a:latin typeface="+mn-lt"/>
                <a:ea typeface="+mn-ea"/>
                <a:cs typeface="+mn-cs"/>
              </a:rPr>
              <a:t> dat</a:t>
            </a:r>
            <a:r>
              <a:rPr lang="en-US" sz="1200" b="1" i="0" kern="1200" dirty="0">
                <a:solidFill>
                  <a:schemeClr val="tx1"/>
                </a:solidFill>
                <a:effectLst/>
                <a:latin typeface="+mn-lt"/>
                <a:ea typeface="+mn-ea"/>
                <a:cs typeface="+mn-cs"/>
              </a:rPr>
              <a:t>a. The color bar indicating the values associated with the colors.  https://svs.gsfc.nasa.gov/4168</a:t>
            </a:r>
            <a:endParaRPr lang="en-US" b="1" dirty="0"/>
          </a:p>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18</a:t>
            </a:fld>
            <a:endParaRPr lang="en-US"/>
          </a:p>
        </p:txBody>
      </p:sp>
    </p:spTree>
    <p:extLst>
      <p:ext uri="{BB962C8B-B14F-4D97-AF65-F5344CB8AC3E}">
        <p14:creationId xmlns:p14="http://schemas.microsoft.com/office/powerpoint/2010/main" val="1407173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 (Synthetic</a:t>
            </a:r>
            <a:r>
              <a:rPr lang="en-US" baseline="0" dirty="0"/>
              <a:t> Aperture Radar)</a:t>
            </a:r>
            <a:r>
              <a:rPr lang="en-US" dirty="0"/>
              <a:t> is an imaging technique</a:t>
            </a:r>
            <a:r>
              <a:rPr lang="en-US" baseline="0" dirty="0"/>
              <a:t> in its own right that uses the amplitude (intensity) of backscattered radar from the ground as a means of imaging it. A single image acquisition is all that is needed to produce a SAR image. Typically we do not use the phase of a single SAR image for imaging purposes.</a:t>
            </a:r>
          </a:p>
          <a:p>
            <a:r>
              <a:rPr lang="en-US" baseline="0" dirty="0"/>
              <a:t>On the other hand, we can use the phases of multiple SAR images. InSAR is a method that uses two or more SAR images to measure movements of Earth’s surface, by calculating the interference between the phases of the SAR images.</a:t>
            </a:r>
          </a:p>
          <a:p>
            <a:endParaRPr lang="en-US" baseline="0" dirty="0"/>
          </a:p>
          <a:p>
            <a:r>
              <a:rPr lang="en-US" baseline="0" dirty="0"/>
              <a:t>Elements of this InSAR presentation are taken from a presentation developed by Gareth Funning (UC Riverside) for GETSI module “Imaging Active Tectonics” Unit 3. https://</a:t>
            </a:r>
            <a:r>
              <a:rPr lang="en-US" baseline="0" dirty="0" err="1"/>
              <a:t>serc.carleton.edu</a:t>
            </a:r>
            <a:r>
              <a:rPr lang="en-US" baseline="0" dirty="0"/>
              <a:t>/details/files/63910.html</a:t>
            </a:r>
            <a:endParaRPr lang="en-US" dirty="0"/>
          </a:p>
        </p:txBody>
      </p:sp>
      <p:sp>
        <p:nvSpPr>
          <p:cNvPr id="4" name="Slide Number Placeholder 3"/>
          <p:cNvSpPr>
            <a:spLocks noGrp="1"/>
          </p:cNvSpPr>
          <p:nvPr>
            <p:ph type="sldNum" sz="quarter" idx="10"/>
          </p:nvPr>
        </p:nvSpPr>
        <p:spPr/>
        <p:txBody>
          <a:bodyPr/>
          <a:lstStyle/>
          <a:p>
            <a:fld id="{A5A01242-C346-D840-A634-00B7288E94E1}" type="slidenum">
              <a:rPr lang="en-US" smtClean="0"/>
              <a:t>20</a:t>
            </a:fld>
            <a:endParaRPr lang="en-US"/>
          </a:p>
        </p:txBody>
      </p:sp>
    </p:spTree>
    <p:extLst>
      <p:ext uri="{BB962C8B-B14F-4D97-AF65-F5344CB8AC3E}">
        <p14:creationId xmlns:p14="http://schemas.microsoft.com/office/powerpoint/2010/main" val="1771738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1728-2092-FE46-85D8-58FDC3B1E82E}" type="slidenum">
              <a:rPr lang="en-US" sz="1200">
                <a:solidFill>
                  <a:prstClr val="black"/>
                </a:solidFill>
              </a:rPr>
              <a:pPr/>
              <a:t>21</a:t>
            </a:fld>
            <a:endParaRPr lang="en-US" sz="1200">
              <a:solidFill>
                <a:prstClr val="black"/>
              </a:solidFill>
            </a:endParaRPr>
          </a:p>
        </p:txBody>
      </p:sp>
      <p:sp>
        <p:nvSpPr>
          <p:cNvPr id="3993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68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90901" tIns="45450" rIns="90901" bIns="45450"/>
          <a:lstStyle/>
          <a:p>
            <a:pPr eaLnBrk="1" hangingPunct="1"/>
            <a:r>
              <a:rPr lang="en-US" dirty="0"/>
              <a:t>The radar</a:t>
            </a:r>
            <a:r>
              <a:rPr lang="en-US" baseline="0" dirty="0"/>
              <a:t> antenna on a satellite (shown here is ERS-1, the first long-lived orbiting SAR satellite, launched in 1991) is both an emitter of radar and a detector of radar. A pulse of microwave radiation is emitted toward the ground, and some of it is scattered back to the satellite. The antenna records both the amplitude (intensity) and phase of the backscattered radar. A typical radar satellite makes over a thousand such measurements every second (in the case of ERS-1, 1680 measurements per second). </a:t>
            </a:r>
          </a:p>
          <a:p>
            <a:pPr eaLnBrk="1" hangingPunct="1"/>
            <a:endParaRPr lang="en-US" baseline="0" dirty="0"/>
          </a:p>
          <a:p>
            <a:pPr eaLnBrk="1" hangingPunct="1"/>
            <a:r>
              <a:rPr lang="en-US" baseline="0" dirty="0"/>
              <a:t>Image from: https://</a:t>
            </a:r>
            <a:r>
              <a:rPr lang="en-US" baseline="0" dirty="0" err="1"/>
              <a:t>nsidc.org</a:t>
            </a:r>
            <a:r>
              <a:rPr lang="en-US" baseline="0" dirty="0"/>
              <a:t>/sites/</a:t>
            </a:r>
            <a:r>
              <a:rPr lang="en-US" baseline="0" dirty="0" err="1"/>
              <a:t>nsidc.org</a:t>
            </a:r>
            <a:r>
              <a:rPr lang="en-US" baseline="0" dirty="0"/>
              <a:t>/files/technical-references/GIMP-ATBD-Version2.pdf</a:t>
            </a:r>
          </a:p>
          <a:p>
            <a:pPr eaLnBrk="1" hangingPunct="1"/>
            <a:r>
              <a:rPr lang="en-US" baseline="0" dirty="0"/>
              <a:t>Landsat image of the </a:t>
            </a:r>
            <a:r>
              <a:rPr lang="en-US" baseline="0" dirty="0" err="1"/>
              <a:t>Kangerdlussuaq</a:t>
            </a:r>
            <a:r>
              <a:rPr lang="en-US" baseline="0" dirty="0"/>
              <a:t> Glacier is used for illustration purposes.</a:t>
            </a:r>
          </a:p>
        </p:txBody>
      </p:sp>
    </p:spTree>
    <p:extLst>
      <p:ext uri="{BB962C8B-B14F-4D97-AF65-F5344CB8AC3E}">
        <p14:creationId xmlns:p14="http://schemas.microsoft.com/office/powerpoint/2010/main" val="645539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SAR imaging uses amplitude (intensity) of backscattered echoes. Radar sees through clouds—all-weather imaging is possible. </a:t>
            </a:r>
          </a:p>
          <a:p>
            <a:r>
              <a:rPr lang="en-US" sz="1200" b="0" i="0" kern="1200" dirty="0">
                <a:solidFill>
                  <a:schemeClr val="tx1"/>
                </a:solidFill>
                <a:effectLst/>
                <a:latin typeface="+mn-lt"/>
                <a:ea typeface="+mn-ea"/>
                <a:cs typeface="+mn-cs"/>
              </a:rPr>
              <a:t>Don’t need illumination by the Sun—can image day and night</a:t>
            </a:r>
          </a:p>
          <a:p>
            <a:r>
              <a:rPr lang="en-US" sz="1200" b="0" i="0" kern="1200" dirty="0">
                <a:solidFill>
                  <a:schemeClr val="tx1"/>
                </a:solidFill>
                <a:effectLst/>
                <a:latin typeface="+mn-lt"/>
                <a:ea typeface="+mn-ea"/>
                <a:cs typeface="+mn-cs"/>
              </a:rPr>
              <a:t>Surface roughness and slopes control the strength of the backscatter</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3B411-E165-BF48-ABA2-70D378AC59C2}" type="slidenum">
              <a:rPr lang="en-US" smtClean="0"/>
              <a:t>22</a:t>
            </a:fld>
            <a:endParaRPr lang="en-US"/>
          </a:p>
        </p:txBody>
      </p:sp>
    </p:spTree>
    <p:extLst>
      <p:ext uri="{BB962C8B-B14F-4D97-AF65-F5344CB8AC3E}">
        <p14:creationId xmlns:p14="http://schemas.microsoft.com/office/powerpoint/2010/main" val="82040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1728-2092-FE46-85D8-58FDC3B1E82E}" type="slidenum">
              <a:rPr lang="en-US" sz="1200">
                <a:solidFill>
                  <a:prstClr val="black"/>
                </a:solidFill>
              </a:rPr>
              <a:pPr/>
              <a:t>23</a:t>
            </a:fld>
            <a:endParaRPr lang="en-US" sz="1200">
              <a:solidFill>
                <a:prstClr val="black"/>
              </a:solidFill>
            </a:endParaRPr>
          </a:p>
        </p:txBody>
      </p:sp>
      <p:sp>
        <p:nvSpPr>
          <p:cNvPr id="3993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68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90901" tIns="45450" rIns="90901" bIns="45450"/>
          <a:lstStyle/>
          <a:p>
            <a:pPr eaLnBrk="1" hangingPunct="1"/>
            <a:r>
              <a:rPr lang="en-US" sz="1400" baseline="0" dirty="0"/>
              <a:t>In this example, the ERS-1 satellite has a wavelength of ~6cm (called “C-band”), so the resolution of changes is ½ the wavelength and thus ~3cm.</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Recall</a:t>
            </a:r>
            <a:r>
              <a:rPr lang="en-US" sz="1400" baseline="0" dirty="0"/>
              <a:t> that one wavelength of path length is equivalent to 2π of phase. Given that radar satellites orbit at several hundred km of elevation, it is not feasible to count the number of phase cycles for a single image . . .</a:t>
            </a:r>
          </a:p>
          <a:p>
            <a:pPr eaLnBrk="1" hangingPunct="1"/>
            <a:endParaRPr lang="en-US" sz="1400" baseline="0" dirty="0"/>
          </a:p>
          <a:p>
            <a:pPr eaLnBrk="1" hangingPunct="1"/>
            <a:r>
              <a:rPr lang="en-US" sz="1400" baseline="0" dirty="0"/>
              <a:t>Image from: https://</a:t>
            </a:r>
            <a:r>
              <a:rPr lang="en-US" sz="1400" baseline="0" dirty="0" err="1"/>
              <a:t>nsidc.org</a:t>
            </a:r>
            <a:r>
              <a:rPr lang="en-US" sz="1400" baseline="0" dirty="0"/>
              <a:t>/sites/</a:t>
            </a:r>
            <a:r>
              <a:rPr lang="en-US" sz="1400" baseline="0" dirty="0" err="1"/>
              <a:t>nsidc.org</a:t>
            </a:r>
            <a:r>
              <a:rPr lang="en-US" sz="1400" baseline="0" dirty="0"/>
              <a:t>/files/technical-references/GIMP-ATBD-Version2.pdf</a:t>
            </a:r>
          </a:p>
          <a:p>
            <a:pPr eaLnBrk="1" hangingPunct="1"/>
            <a:r>
              <a:rPr lang="en-US" sz="1400" baseline="0" dirty="0"/>
              <a:t>Landsat image of the </a:t>
            </a:r>
            <a:r>
              <a:rPr lang="en-US" sz="1400" baseline="0" dirty="0" err="1"/>
              <a:t>Kangerdlussuaq</a:t>
            </a:r>
            <a:r>
              <a:rPr lang="en-US" sz="1400" baseline="0" dirty="0"/>
              <a:t> Glacier for illustration purposes.</a:t>
            </a:r>
          </a:p>
        </p:txBody>
      </p:sp>
    </p:spTree>
    <p:extLst>
      <p:ext uri="{BB962C8B-B14F-4D97-AF65-F5344CB8AC3E}">
        <p14:creationId xmlns:p14="http://schemas.microsoft.com/office/powerpoint/2010/main" val="3003123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measure sea surface height scientists must know the satellite’s position in its orbit and the height between the satellite</a:t>
            </a:r>
            <a:r>
              <a:rPr lang="en-US" baseline="0" dirty="0"/>
              <a:t> and the ocean’s surface.  Other factors that may need to be corrected for include variable amounts of water vapor in the lower atmosphere, and free electrons in the upper atmosphere, both of which can delay microwave pulses.</a:t>
            </a:r>
          </a:p>
          <a:p>
            <a:r>
              <a:rPr lang="en-US" dirty="0"/>
              <a:t>Text from: https://</a:t>
            </a:r>
            <a:r>
              <a:rPr lang="en-US" dirty="0" err="1"/>
              <a:t>sealevel.jpl.nasa.gov</a:t>
            </a:r>
            <a:r>
              <a:rPr lang="en-US" dirty="0"/>
              <a:t>/overview/</a:t>
            </a:r>
            <a:r>
              <a:rPr lang="en-US" dirty="0" err="1"/>
              <a:t>oceansurfacetopo</a:t>
            </a:r>
            <a:r>
              <a:rPr lang="en-US" dirty="0"/>
              <a:t>/</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Image: http://</a:t>
            </a:r>
            <a:r>
              <a:rPr lang="en-US" dirty="0" err="1"/>
              <a:t>www.altimetry.info</a:t>
            </a:r>
            <a:r>
              <a:rPr lang="en-US" dirty="0"/>
              <a:t>/radar-altimetry-tutorial/how-altimetry-works/basic-principle/</a:t>
            </a:r>
          </a:p>
          <a:p>
            <a:r>
              <a:rPr lang="en-US" dirty="0"/>
              <a:t>--this is an ESA (European Space Agency) website</a:t>
            </a:r>
            <a:r>
              <a:rPr lang="en-US" baseline="0" dirty="0"/>
              <a:t> and materials are available for educational use</a:t>
            </a:r>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5</a:t>
            </a:fld>
            <a:endParaRPr lang="en-US"/>
          </a:p>
        </p:txBody>
      </p:sp>
    </p:spTree>
    <p:extLst>
      <p:ext uri="{BB962C8B-B14F-4D97-AF65-F5344CB8AC3E}">
        <p14:creationId xmlns:p14="http://schemas.microsoft.com/office/powerpoint/2010/main" val="353253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1728-2092-FE46-85D8-58FDC3B1E82E}" type="slidenum">
              <a:rPr lang="en-US" sz="1200">
                <a:solidFill>
                  <a:prstClr val="black"/>
                </a:solidFill>
              </a:rPr>
              <a:pPr/>
              <a:t>24</a:t>
            </a:fld>
            <a:endParaRPr lang="en-US" sz="1200">
              <a:solidFill>
                <a:prstClr val="black"/>
              </a:solidFill>
            </a:endParaRPr>
          </a:p>
        </p:txBody>
      </p:sp>
      <p:sp>
        <p:nvSpPr>
          <p:cNvPr id="3993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68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90901" tIns="45450" rIns="90901" bIns="45450"/>
          <a:lstStyle/>
          <a:p>
            <a:pPr eaLnBrk="1" hangingPunct="1"/>
            <a:r>
              <a:rPr lang="en-US" dirty="0"/>
              <a:t>.</a:t>
            </a:r>
            <a:r>
              <a:rPr lang="en-US" baseline="0" dirty="0"/>
              <a:t> . . S</a:t>
            </a:r>
            <a:r>
              <a:rPr lang="en-US" dirty="0"/>
              <a:t>o</a:t>
            </a:r>
            <a:r>
              <a:rPr lang="en-US" baseline="0" dirty="0"/>
              <a:t> what we do is compare (difference) the phase from two different passes of the same satellite over the same point on the ground. Assuming that we can correct for the position of the satellite (and we can), then any difference in phase between the two passes must be related to a change in distance between the satellite and the ground (i.e. a movement of the ground or the ice or glacier in this case).</a:t>
            </a:r>
          </a:p>
          <a:p>
            <a:pPr eaLnBrk="1" hangingPunct="1"/>
            <a:endParaRPr lang="en-US" baseline="0" dirty="0"/>
          </a:p>
          <a:p>
            <a:pPr eaLnBrk="1" hangingPunct="1"/>
            <a:r>
              <a:rPr lang="en-US" baseline="0" dirty="0"/>
              <a:t>In the example shown here, there is no change between the two passes (actually they are the same image), so we would determine no movement.</a:t>
            </a:r>
          </a:p>
        </p:txBody>
      </p:sp>
    </p:spTree>
    <p:extLst>
      <p:ext uri="{BB962C8B-B14F-4D97-AF65-F5344CB8AC3E}">
        <p14:creationId xmlns:p14="http://schemas.microsoft.com/office/powerpoint/2010/main" val="1952431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1728-2092-FE46-85D8-58FDC3B1E82E}" type="slidenum">
              <a:rPr lang="en-US" sz="1200">
                <a:solidFill>
                  <a:prstClr val="black"/>
                </a:solidFill>
              </a:rPr>
              <a:pPr/>
              <a:t>25</a:t>
            </a:fld>
            <a:endParaRPr lang="en-US" sz="1200">
              <a:solidFill>
                <a:prstClr val="black"/>
              </a:solidFill>
            </a:endParaRPr>
          </a:p>
        </p:txBody>
      </p:sp>
      <p:sp>
        <p:nvSpPr>
          <p:cNvPr id="3993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68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90901" tIns="45450" rIns="90901" bIns="45450"/>
          <a:lstStyle/>
          <a:p>
            <a:pPr eaLnBrk="1" hangingPunct="1"/>
            <a:r>
              <a:rPr lang="en-US" dirty="0"/>
              <a:t>In this case there is change (although to the human eye, it would be hard to detect)</a:t>
            </a:r>
            <a:r>
              <a:rPr lang="en-US" baseline="0" dirty="0"/>
              <a:t> between the two passes taken 9 days apart, </a:t>
            </a:r>
            <a:r>
              <a:rPr lang="en-US" dirty="0"/>
              <a:t>so we can detect</a:t>
            </a:r>
            <a:r>
              <a:rPr lang="en-US" baseline="0" dirty="0"/>
              <a:t> a phase shift when we subtract the phase of the second image from the phase of the first! </a:t>
            </a:r>
          </a:p>
          <a:p>
            <a:pPr eaLnBrk="1" hangingPunct="1"/>
            <a:r>
              <a:rPr lang="en-US" baseline="0" dirty="0"/>
              <a:t>It is important to note that we can only measure displacement of the ground toward or away from the satellite, in the line-of-sight direction between the two. Everything we measure is a “line-of-sight” displacement.</a:t>
            </a:r>
          </a:p>
          <a:p>
            <a:pPr eaLnBrk="1" hangingPunct="1"/>
            <a:endParaRPr lang="en-US" baseline="0" dirty="0"/>
          </a:p>
          <a:p>
            <a:pPr eaLnBrk="1" hangingPunct="1"/>
            <a:r>
              <a:rPr lang="en-US" baseline="0" dirty="0"/>
              <a:t>For InSAR-derived velocities, researchers typically use the most frequent repeat times available </a:t>
            </a:r>
            <a:r>
              <a:rPr lang="mr-IN" baseline="0" dirty="0"/>
              <a:t>–</a:t>
            </a:r>
            <a:r>
              <a:rPr lang="en-US" baseline="0" dirty="0"/>
              <a:t> especially for fast-moving areas where flow is over a kilometer per year. Sentinel-1 satellites have repeat times of 6 days. </a:t>
            </a:r>
            <a:r>
              <a:rPr lang="en-US" baseline="0"/>
              <a:t>Other satellites range may only repeat every ~30–90 days</a:t>
            </a:r>
            <a:endParaRPr lang="en-US" baseline="0" dirty="0"/>
          </a:p>
        </p:txBody>
      </p:sp>
    </p:spTree>
    <p:extLst>
      <p:ext uri="{BB962C8B-B14F-4D97-AF65-F5344CB8AC3E}">
        <p14:creationId xmlns:p14="http://schemas.microsoft.com/office/powerpoint/2010/main" val="3351164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a:t>
            </a:r>
            <a:r>
              <a:rPr lang="en-US" baseline="0" dirty="0"/>
              <a:t> is important to note that the only way we know that there has been movement is if different areas of the ice/glacier move with different amounts—</a:t>
            </a:r>
            <a:r>
              <a:rPr lang="en-US" baseline="0" dirty="0" err="1"/>
              <a:t>InSAR</a:t>
            </a:r>
            <a:r>
              <a:rPr lang="en-US" baseline="0" dirty="0"/>
              <a:t> makes measurements of relative deformation. If the whole area moved by the same amount we would not see any relative phase shift. In the Landsat image shown here we would expect the glacier/ground would move farther away from the satellite.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273B411-E165-BF48-ABA2-70D378AC59C2}" type="slidenum">
              <a:rPr lang="en-US" smtClean="0"/>
              <a:t>26</a:t>
            </a:fld>
            <a:endParaRPr lang="en-US"/>
          </a:p>
        </p:txBody>
      </p:sp>
    </p:spTree>
    <p:extLst>
      <p:ext uri="{BB962C8B-B14F-4D97-AF65-F5344CB8AC3E}">
        <p14:creationId xmlns:p14="http://schemas.microsoft.com/office/powerpoint/2010/main" val="284789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from: </a:t>
            </a:r>
            <a:r>
              <a:rPr lang="en-US" dirty="0"/>
              <a:t>https://</a:t>
            </a:r>
            <a:r>
              <a:rPr lang="en-US" dirty="0" err="1"/>
              <a:t>nsidc.org</a:t>
            </a:r>
            <a:r>
              <a:rPr lang="en-US" dirty="0"/>
              <a:t>/sites/</a:t>
            </a:r>
            <a:r>
              <a:rPr lang="en-US" dirty="0" err="1"/>
              <a:t>nsidc.org</a:t>
            </a:r>
            <a:r>
              <a:rPr lang="en-US" dirty="0"/>
              <a:t>/files/technical-references/GIMP-ATBD-Version2.pdf</a:t>
            </a:r>
          </a:p>
          <a:p>
            <a:endParaRPr lang="en-US" dirty="0"/>
          </a:p>
          <a:p>
            <a:r>
              <a:rPr lang="en-US" dirty="0"/>
              <a:t>Some of the text </a:t>
            </a:r>
            <a:r>
              <a:rPr lang="en-US" baseline="0" dirty="0"/>
              <a:t>by Ian </a:t>
            </a:r>
            <a:r>
              <a:rPr lang="en-US" baseline="0" dirty="0" err="1"/>
              <a:t>Joughin</a:t>
            </a:r>
            <a:r>
              <a:rPr lang="en-US" baseline="0" dirty="0"/>
              <a:t> (UW). U</a:t>
            </a:r>
            <a:r>
              <a:rPr lang="en-US" dirty="0"/>
              <a:t>sed</a:t>
            </a:r>
            <a:r>
              <a:rPr lang="en-US" baseline="0" dirty="0"/>
              <a:t> with permission </a:t>
            </a:r>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28</a:t>
            </a:fld>
            <a:endParaRPr lang="en-US"/>
          </a:p>
        </p:txBody>
      </p:sp>
    </p:spTree>
    <p:extLst>
      <p:ext uri="{BB962C8B-B14F-4D97-AF65-F5344CB8AC3E}">
        <p14:creationId xmlns:p14="http://schemas.microsoft.com/office/powerpoint/2010/main" val="1033226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These maps demonstrate that ice sheet ice velocity is highly variable, and that there are certain regions of the ice sheets referred to as ice streams that transfer ice from the interior of the ice sheets to the ocean. The combination of InSAR and speckle tracking methods are needed in order to capture the large spatial variability.</a:t>
            </a:r>
          </a:p>
          <a:p>
            <a:endParaRPr lang="en-US" baseline="0" dirty="0"/>
          </a:p>
          <a:p>
            <a:r>
              <a:rPr lang="en-US" sz="1200" u="sng" kern="1200" dirty="0">
                <a:solidFill>
                  <a:schemeClr val="tx1"/>
                </a:solidFill>
                <a:effectLst/>
                <a:latin typeface="+mn-lt"/>
                <a:ea typeface="+mn-ea"/>
                <a:cs typeface="+mn-cs"/>
                <a:hlinkClick r:id="rId3"/>
              </a:rPr>
              <a:t>https://nsidc.org/sites/nsidc.org/files/images/data/measures/0484v2/SampleImage.png</a:t>
            </a:r>
            <a:r>
              <a:rPr lang="en-US" sz="1200" u="none" kern="1200" baseline="0" dirty="0">
                <a:solidFill>
                  <a:schemeClr val="tx1"/>
                </a:solidFill>
                <a:effectLst/>
                <a:latin typeface="+mn-lt"/>
                <a:ea typeface="+mn-ea"/>
                <a:cs typeface="+mn-cs"/>
              </a:rPr>
              <a:t> (public domain)</a:t>
            </a:r>
            <a:endParaRPr lang="en-US" sz="1200" u="none"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4"/>
              </a:rPr>
              <a:t>https://nsidc.org/data/nsidc-0484</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References for above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Images and  related videos</a:t>
            </a:r>
          </a:p>
          <a:p>
            <a:r>
              <a:rPr lang="en-US" sz="1200" u="sng" kern="1200" dirty="0">
                <a:solidFill>
                  <a:schemeClr val="tx1"/>
                </a:solidFill>
                <a:effectLst/>
                <a:latin typeface="+mn-lt"/>
                <a:ea typeface="+mn-ea"/>
                <a:cs typeface="+mn-cs"/>
                <a:hlinkClick r:id="rId5"/>
              </a:rPr>
              <a:t>http://nsidc.org/data/NSIDC-0670#</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6"/>
              </a:rPr>
              <a:t>http://nsidc.org/data/measures</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7"/>
              </a:rPr>
              <a:t>https://www.youtube.com/watch?v=GDXq8Oa5d5Q</a:t>
            </a:r>
            <a:endParaRPr lang="en-US" sz="1200" u="sng"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8"/>
              </a:rPr>
              <a:t>https://www.jpl.nasa.gov/video/details.php?id=1015</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Further information on ice streams is available</a:t>
            </a:r>
            <a:r>
              <a:rPr lang="en-US" sz="1200" kern="1200" baseline="0" dirty="0">
                <a:solidFill>
                  <a:schemeClr val="tx1"/>
                </a:solidFill>
                <a:effectLst/>
                <a:latin typeface="+mn-lt"/>
                <a:ea typeface="+mn-ea"/>
                <a:cs typeface="+mn-cs"/>
              </a:rPr>
              <a:t> at: http://</a:t>
            </a:r>
            <a:r>
              <a:rPr lang="en-US" sz="1200" kern="1200" baseline="0" dirty="0" err="1">
                <a:solidFill>
                  <a:schemeClr val="tx1"/>
                </a:solidFill>
                <a:effectLst/>
                <a:latin typeface="+mn-lt"/>
                <a:ea typeface="+mn-ea"/>
                <a:cs typeface="+mn-cs"/>
              </a:rPr>
              <a:t>www.antarcticglaciers.org</a:t>
            </a:r>
            <a:r>
              <a:rPr lang="en-US" sz="1200" kern="1200" baseline="0" dirty="0">
                <a:solidFill>
                  <a:schemeClr val="tx1"/>
                </a:solidFill>
                <a:effectLst/>
                <a:latin typeface="+mn-lt"/>
                <a:ea typeface="+mn-ea"/>
                <a:cs typeface="+mn-cs"/>
              </a:rPr>
              <a:t>/modern-glaciers/types-of-glacier-2/ice-streams/ </a:t>
            </a:r>
            <a:endParaRPr lang="en-US" sz="1200" kern="1200" dirty="0">
              <a:solidFill>
                <a:schemeClr val="tx1"/>
              </a:solidFill>
              <a:effectLst/>
              <a:latin typeface="+mn-lt"/>
              <a:ea typeface="+mn-ea"/>
              <a:cs typeface="+mn-cs"/>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29</a:t>
            </a:fld>
            <a:endParaRPr lang="en-US"/>
          </a:p>
        </p:txBody>
      </p:sp>
    </p:spTree>
    <p:extLst>
      <p:ext uri="{BB962C8B-B14F-4D97-AF65-F5344CB8AC3E}">
        <p14:creationId xmlns:p14="http://schemas.microsoft.com/office/powerpoint/2010/main" val="449441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a:solidFill>
                  <a:schemeClr val="tx1"/>
                </a:solidFill>
                <a:latin typeface="+mn-lt"/>
                <a:ea typeface="+mn-ea"/>
                <a:cs typeface="+mn-cs"/>
              </a:rPr>
              <a:t>Antarctica on the Move</a:t>
            </a:r>
          </a:p>
          <a:p>
            <a:endParaRPr lang="en-US" sz="1200" b="0" u="none" kern="1200" baseline="0" dirty="0">
              <a:solidFill>
                <a:schemeClr val="tx1"/>
              </a:solidFill>
              <a:latin typeface="+mn-lt"/>
              <a:ea typeface="+mn-ea"/>
              <a:cs typeface="+mn-cs"/>
            </a:endParaRPr>
          </a:p>
          <a:p>
            <a:r>
              <a:rPr lang="en-US" sz="1200" b="0" u="none" kern="1200" baseline="0" dirty="0">
                <a:solidFill>
                  <a:schemeClr val="tx1"/>
                </a:solidFill>
                <a:latin typeface="+mn-lt"/>
                <a:ea typeface="+mn-ea"/>
                <a:cs typeface="+mn-cs"/>
              </a:rPr>
              <a:t>“While Antarctica may appear stationary, it is actually a mosaic of moving ice sheets.   Ice is naturally transported from the interior regions (where it accumulates from snowfall to the coastal regions) and is discharged to the ocean as tabular icebergs and ice-shelf melt water. This visualization shows the velocity of ice on Antarctica representing hundreds to thousands of years of motion. Ice velocity is color coded on a logarithmic scale with values varying from 1 meter per year (brown to green) to 3000 meters per year (green to blue to red). These observations have vast implications for our understanding of the flow of ice sheets and how they might respond to climate change in the future and contribute to changes in global sea level. “</a:t>
            </a:r>
          </a:p>
          <a:p>
            <a:endParaRPr lang="en-US" sz="1200" b="0" u="none" kern="1200" baseline="0" dirty="0">
              <a:solidFill>
                <a:schemeClr val="tx1"/>
              </a:solidFill>
              <a:latin typeface="+mn-lt"/>
              <a:ea typeface="+mn-ea"/>
              <a:cs typeface="+mn-cs"/>
            </a:endParaRPr>
          </a:p>
          <a:p>
            <a:r>
              <a:rPr lang="en-US" sz="1200" b="0" u="sng" kern="1200" baseline="0" dirty="0">
                <a:solidFill>
                  <a:schemeClr val="tx1"/>
                </a:solidFill>
                <a:latin typeface="+mn-lt"/>
                <a:ea typeface="+mn-ea"/>
                <a:cs typeface="+mn-cs"/>
                <a:hlinkClick r:id="rId3"/>
              </a:rPr>
              <a:t>SVS Animation 3848 - NASA Research Leads to First Complete Map of Antarctic Ice Flow</a:t>
            </a:r>
          </a:p>
          <a:p>
            <a:endParaRPr lang="en-US" dirty="0"/>
          </a:p>
        </p:txBody>
      </p:sp>
      <p:sp>
        <p:nvSpPr>
          <p:cNvPr id="4" name="Slide Number Placeholder 3"/>
          <p:cNvSpPr>
            <a:spLocks noGrp="1"/>
          </p:cNvSpPr>
          <p:nvPr>
            <p:ph type="sldNum" sz="quarter" idx="10"/>
          </p:nvPr>
        </p:nvSpPr>
        <p:spPr/>
        <p:txBody>
          <a:bodyPr/>
          <a:lstStyle/>
          <a:p>
            <a:fld id="{06C1B68D-F75F-4E4C-932D-4E0C528AA363}" type="slidenum">
              <a:rPr lang="en-US" smtClean="0"/>
              <a:t>30</a:t>
            </a:fld>
            <a:endParaRPr lang="en-US"/>
          </a:p>
        </p:txBody>
      </p:sp>
    </p:spTree>
    <p:extLst>
      <p:ext uri="{BB962C8B-B14F-4D97-AF65-F5344CB8AC3E}">
        <p14:creationId xmlns:p14="http://schemas.microsoft.com/office/powerpoint/2010/main" val="32981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Whether they know it or not, students use GPS receivers daily in their cars, phones, cameras, and handheld recreational GPS. Most have heard the term “GPS,” but few know much about how the system actually works or high-precision GPS for science and industrial use.</a:t>
            </a:r>
          </a:p>
          <a:p>
            <a:pPr eaLnBrk="1" hangingPunct="1"/>
            <a:endParaRPr lang="en-US" altLang="en-US" dirty="0"/>
          </a:p>
          <a:p>
            <a:pPr eaLnBrk="1" hangingPunct="1"/>
            <a:r>
              <a:rPr lang="en-US" altLang="en-US" dirty="0"/>
              <a:t>Note: Although the term GPS (Global Positioning System) is more commonly used in everyday language, it officially refers only to the USA's constellation of satellites. GNSS (Global Navigation Satellite System) is a universal term that refers to all satellite navigation systems including those from the USA (GPS), Russia (GLONASS), European Union (Galileo), China (</a:t>
            </a:r>
            <a:r>
              <a:rPr lang="en-US" altLang="en-US" dirty="0" err="1"/>
              <a:t>BeiDou</a:t>
            </a:r>
            <a:r>
              <a:rPr lang="en-US" altLang="en-US" dirty="0"/>
              <a:t>), and others. In this module, we use the term GPS even though, technically, some of the data may be coming from satellites in other systems.</a:t>
            </a:r>
          </a:p>
          <a:p>
            <a:pPr eaLnBrk="1" hangingPunct="1"/>
            <a:endParaRPr lang="en-US" altLang="en-US" dirty="0"/>
          </a:p>
          <a:p>
            <a:pPr eaLnBrk="1" hangingPunct="1"/>
            <a:r>
              <a:rPr lang="en-US" altLang="en-US" dirty="0"/>
              <a:t>Images from UNAVCO</a:t>
            </a:r>
          </a:p>
          <a:p>
            <a:pPr eaLnBrk="1" hangingPunct="1">
              <a:spcBef>
                <a:spcPct val="0"/>
              </a:spcBef>
            </a:pPr>
            <a:endParaRPr lang="en-US" altLang="en-US" dirty="0"/>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0690297-D2D9-4FF4-BECB-C9E625FB2EF9}" type="slidenum">
              <a:rPr lang="en-US" altLang="en-US"/>
              <a:pPr>
                <a:spcBef>
                  <a:spcPct val="0"/>
                </a:spcBef>
              </a:pPr>
              <a:t>32</a:t>
            </a:fld>
            <a:endParaRPr lang="en-US" altLang="en-US"/>
          </a:p>
        </p:txBody>
      </p:sp>
    </p:spTree>
    <p:extLst>
      <p:ext uri="{BB962C8B-B14F-4D97-AF65-F5344CB8AC3E}">
        <p14:creationId xmlns:p14="http://schemas.microsoft.com/office/powerpoint/2010/main" val="3388781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time element is needed because of the difference between the highly accurate atomic clock on the satellites (US$100,000 each) and the much</a:t>
            </a:r>
            <a:r>
              <a:rPr lang="en-US" altLang="en-US" baseline="0" dirty="0"/>
              <a:t> </a:t>
            </a:r>
            <a:r>
              <a:rPr lang="en-US" altLang="en-US" dirty="0"/>
              <a:t>cheaper clock in the GPS receivers.</a:t>
            </a:r>
          </a:p>
          <a:p>
            <a:r>
              <a:rPr lang="en-US" altLang="en-US" dirty="0"/>
              <a:t>Although 4 is a technical minimum number of satellites, for geoscience research work it is highly recommended to have at least 6 satellites.  </a:t>
            </a:r>
          </a:p>
          <a:p>
            <a:pPr eaLnBrk="1" hangingPunct="1"/>
            <a:endParaRPr lang="en-US" altLang="en-US" dirty="0"/>
          </a:p>
          <a:p>
            <a:pPr eaLnBrk="1" hangingPunct="1"/>
            <a:r>
              <a:rPr lang="en-US" altLang="en-US" dirty="0"/>
              <a:t>Although people will often refer to this process and “triangulation,” in fact it is “trilateration” because it depends on distances rather than angles.</a:t>
            </a:r>
          </a:p>
          <a:p>
            <a:pPr eaLnBrk="1" hangingPunct="1"/>
            <a:r>
              <a:rPr lang="en-US" altLang="en-US" dirty="0"/>
              <a:t>For a nice explanation of trilateration versus triangulation visit https://</a:t>
            </a:r>
            <a:r>
              <a:rPr lang="en-US" altLang="en-US" dirty="0" err="1"/>
              <a:t>gisgeography.com</a:t>
            </a:r>
            <a:r>
              <a:rPr lang="en-US" altLang="en-US" dirty="0"/>
              <a:t>/trilateration-triangulation-</a:t>
            </a:r>
            <a:r>
              <a:rPr lang="en-US" altLang="en-US" dirty="0" err="1"/>
              <a:t>gps</a:t>
            </a:r>
            <a:r>
              <a:rPr lang="en-US" altLang="en-US" dirty="0"/>
              <a:t>/.</a:t>
            </a:r>
          </a:p>
          <a:p>
            <a:pPr eaLnBrk="1" hangingPunct="1"/>
            <a:endParaRPr lang="en-US" altLang="en-US" dirty="0"/>
          </a:p>
          <a:p>
            <a:pPr eaLnBrk="1" hangingPunct="1"/>
            <a:r>
              <a:rPr lang="en-US" altLang="en-US" dirty="0"/>
              <a:t>Images from NASA (public domain) http://</a:t>
            </a:r>
            <a:r>
              <a:rPr lang="en-US" altLang="en-US" dirty="0" err="1"/>
              <a:t>spaceplace.nasa.gov</a:t>
            </a:r>
            <a:r>
              <a:rPr lang="en-US" altLang="en-US" dirty="0"/>
              <a:t>/</a:t>
            </a:r>
            <a:r>
              <a:rPr lang="en-US" altLang="en-US" dirty="0" err="1"/>
              <a:t>gps</a:t>
            </a:r>
            <a:r>
              <a:rPr lang="en-US" altLang="en-US" dirty="0"/>
              <a:t>-pizza/en/</a:t>
            </a:r>
          </a:p>
          <a:p>
            <a:pPr eaLnBrk="1" hangingPunct="1"/>
            <a:endParaRPr lang="en-US" altLang="en-US" dirty="0">
              <a:latin typeface="Arial" panose="020B0604020202020204"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65D863A-6908-47A8-A276-525DBCB70D24}" type="slidenum">
              <a:rPr lang="en-US" altLang="en-US"/>
              <a:pPr>
                <a:spcBef>
                  <a:spcPct val="0"/>
                </a:spcBef>
              </a:pPr>
              <a:t>33</a:t>
            </a:fld>
            <a:endParaRPr lang="en-US" altLang="en-US"/>
          </a:p>
        </p:txBody>
      </p:sp>
    </p:spTree>
    <p:extLst>
      <p:ext uri="{BB962C8B-B14F-4D97-AF65-F5344CB8AC3E}">
        <p14:creationId xmlns:p14="http://schemas.microsoft.com/office/powerpoint/2010/main" val="3820639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Arial" panose="020B0604020202020204" pitchFamily="34" charset="0"/>
              </a:rPr>
              <a:t>Example of a typical remote GPS station. In urban areas, some are also fixed to the roofs of large reinforced buildings and hooked into grid power supply with battery backup. Many stations are now being equipped with “real-time” communication to allow immediate transfer of data to researchers. In other places logistics or country-specific regulations require that data not be transmitted but is instead downloaded manually on a given schedule (monthly, quarterly, or annually, depending on the site).</a:t>
            </a:r>
          </a:p>
        </p:txBody>
      </p:sp>
      <p:sp>
        <p:nvSpPr>
          <p:cNvPr id="297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A068D48-4243-43D8-8888-D28991B3A276}" type="slidenum">
              <a:rPr lang="en-US" altLang="en-US"/>
              <a:pPr>
                <a:spcBef>
                  <a:spcPct val="0"/>
                </a:spcBef>
              </a:pPr>
              <a:t>34</a:t>
            </a:fld>
            <a:endParaRPr lang="en-US" altLang="en-US"/>
          </a:p>
        </p:txBody>
      </p:sp>
    </p:spTree>
    <p:extLst>
      <p:ext uri="{BB962C8B-B14F-4D97-AF65-F5344CB8AC3E}">
        <p14:creationId xmlns:p14="http://schemas.microsoft.com/office/powerpoint/2010/main" val="3057694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72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www.star.nesdis.noaa.gov</a:t>
            </a:r>
            <a:r>
              <a:rPr lang="en-US" dirty="0"/>
              <a:t>/sod/</a:t>
            </a:r>
            <a:r>
              <a:rPr lang="en-US" dirty="0" err="1"/>
              <a:t>lsa</a:t>
            </a:r>
            <a:r>
              <a:rPr lang="en-US" dirty="0"/>
              <a:t>/</a:t>
            </a:r>
            <a:r>
              <a:rPr lang="en-US" dirty="0" err="1"/>
              <a:t>SeaLevelRise</a:t>
            </a:r>
            <a:r>
              <a:rPr lang="en-US" dirty="0"/>
              <a:t>/</a:t>
            </a:r>
          </a:p>
        </p:txBody>
      </p:sp>
      <p:sp>
        <p:nvSpPr>
          <p:cNvPr id="4" name="Slide Number Placeholder 3"/>
          <p:cNvSpPr>
            <a:spLocks noGrp="1"/>
          </p:cNvSpPr>
          <p:nvPr>
            <p:ph type="sldNum" sz="quarter" idx="10"/>
          </p:nvPr>
        </p:nvSpPr>
        <p:spPr/>
        <p:txBody>
          <a:bodyPr/>
          <a:lstStyle/>
          <a:p>
            <a:fld id="{6273B411-E165-BF48-ABA2-70D378AC59C2}" type="slidenum">
              <a:rPr lang="en-US" smtClean="0"/>
              <a:t>6</a:t>
            </a:fld>
            <a:endParaRPr lang="en-US"/>
          </a:p>
        </p:txBody>
      </p:sp>
    </p:spTree>
    <p:extLst>
      <p:ext uri="{BB962C8B-B14F-4D97-AF65-F5344CB8AC3E}">
        <p14:creationId xmlns:p14="http://schemas.microsoft.com/office/powerpoint/2010/main" val="3921616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41F0C26-DC87-43FF-9FCA-ADC9DAC811C9}" type="slidenum">
              <a:rPr lang="en-US" sz="1200"/>
              <a:pPr eaLnBrk="1" hangingPunct="1"/>
              <a:t>36</a:t>
            </a:fld>
            <a:endParaRPr lang="en-US" sz="1200"/>
          </a:p>
        </p:txBody>
      </p:sp>
      <p:sp>
        <p:nvSpPr>
          <p:cNvPr id="112643" name="Rectangle 2"/>
          <p:cNvSpPr>
            <a:spLocks noGrp="1" noRot="1" noChangeAspect="1" noChangeArrowheads="1" noTextEdit="1"/>
          </p:cNvSpPr>
          <p:nvPr>
            <p:ph type="sldImg"/>
          </p:nvPr>
        </p:nvSpPr>
        <p:spPr>
          <a:xfrm>
            <a:off x="1309688" y="776288"/>
            <a:ext cx="4284662" cy="3214687"/>
          </a:xfrm>
          <a:ln w="12700" cap="flat">
            <a:solidFill>
              <a:schemeClr val="tx1"/>
            </a:solidFill>
          </a:ln>
        </p:spPr>
      </p:sp>
      <p:sp>
        <p:nvSpPr>
          <p:cNvPr id="112644" name="Rectangle 3"/>
          <p:cNvSpPr>
            <a:spLocks noGrp="1" noChangeArrowheads="1"/>
          </p:cNvSpPr>
          <p:nvPr>
            <p:ph type="body" idx="1"/>
          </p:nvPr>
        </p:nvSpPr>
        <p:spPr>
          <a:xfrm>
            <a:off x="969963" y="4354513"/>
            <a:ext cx="5154612" cy="21034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070" tIns="48037" rIns="96070" bIns="48037"/>
          <a:lstStyle/>
          <a:p>
            <a:pPr eaLnBrk="1" hangingPunct="1"/>
            <a:r>
              <a:rPr lang="en-US" dirty="0">
                <a:latin typeface="Arial" pitchFamily="34" charset="0"/>
              </a:rPr>
              <a:t>Since each satellite maintains time very accurately (~1 nanosecond = 30 cm), it can tag its signal with the time of transmission. This information, together with the location of the satellite, also transmitted to the receiver, is sufficient to allow the receiver to calculate the range to each satellite, provided that the receiver also knows the time. Equipping receivers with atomic clocks would be very expensive, so the receiver tags the signal with the time of its internal clock to create a “</a:t>
            </a:r>
            <a:r>
              <a:rPr lang="en-US" dirty="0" err="1">
                <a:latin typeface="Arial" pitchFamily="34" charset="0"/>
              </a:rPr>
              <a:t>pseudorange</a:t>
            </a:r>
            <a:r>
              <a:rPr lang="en-US" dirty="0">
                <a:latin typeface="Arial" pitchFamily="34" charset="0"/>
              </a:rPr>
              <a:t>” (range plus an unknown clock correction). The software in the receiver then uses the </a:t>
            </a:r>
            <a:r>
              <a:rPr lang="en-US" dirty="0" err="1">
                <a:latin typeface="Arial" pitchFamily="34" charset="0"/>
              </a:rPr>
              <a:t>pseudoranges</a:t>
            </a:r>
            <a:r>
              <a:rPr lang="en-US" dirty="0">
                <a:latin typeface="Arial" pitchFamily="34" charset="0"/>
              </a:rPr>
              <a:t> from four satellites to solve for the four unknowns: three coordinates and the receiver clock correction.</a:t>
            </a:r>
          </a:p>
          <a:p>
            <a:pPr eaLnBrk="1" hangingPunct="1"/>
            <a:r>
              <a:rPr lang="en-US" dirty="0">
                <a:latin typeface="Arial" pitchFamily="34" charset="0"/>
              </a:rPr>
              <a:t>Images: Vince Cronin (Baylor</a:t>
            </a:r>
            <a:r>
              <a:rPr lang="en-US" baseline="0" dirty="0">
                <a:latin typeface="Arial" pitchFamily="34" charset="0"/>
              </a:rPr>
              <a:t> University)</a:t>
            </a:r>
          </a:p>
          <a:p>
            <a:pPr eaLnBrk="1" hangingPunct="1"/>
            <a:endParaRPr lang="en-US" baseline="0" dirty="0">
              <a:latin typeface="Arial" pitchFamily="34" charset="0"/>
            </a:endParaRPr>
          </a:p>
          <a:p>
            <a:pPr eaLnBrk="1" hangingPunct="1"/>
            <a:r>
              <a:rPr lang="en-US" baseline="0" dirty="0">
                <a:latin typeface="Arial" pitchFamily="34" charset="0"/>
              </a:rPr>
              <a:t>High precision rates taken from GAMIT/GLOBK 10.6 release notes - http://</a:t>
            </a:r>
            <a:r>
              <a:rPr lang="en-US" baseline="0" dirty="0" err="1">
                <a:latin typeface="Arial" pitchFamily="34" charset="0"/>
              </a:rPr>
              <a:t>geoweb.mit.edu</a:t>
            </a:r>
            <a:r>
              <a:rPr lang="en-US" baseline="0" dirty="0">
                <a:latin typeface="Arial" pitchFamily="34" charset="0"/>
              </a:rPr>
              <a:t>/</a:t>
            </a:r>
            <a:r>
              <a:rPr lang="en-US" baseline="0" dirty="0" err="1">
                <a:latin typeface="Arial" pitchFamily="34" charset="0"/>
              </a:rPr>
              <a:t>gg</a:t>
            </a:r>
            <a:r>
              <a:rPr lang="en-US" baseline="0" dirty="0">
                <a:latin typeface="Arial" pitchFamily="34" charset="0"/>
              </a:rPr>
              <a:t>/</a:t>
            </a:r>
          </a:p>
          <a:p>
            <a:pPr eaLnBrk="1" hangingPunct="1"/>
            <a:r>
              <a:rPr lang="en-US" baseline="0" dirty="0">
                <a:latin typeface="Arial" pitchFamily="34" charset="0"/>
              </a:rPr>
              <a:t>After 24 hours</a:t>
            </a:r>
          </a:p>
          <a:p>
            <a:pPr eaLnBrk="1" hangingPunct="1"/>
            <a:r>
              <a:rPr lang="en-US" baseline="0" dirty="0" err="1">
                <a:latin typeface="Arial" pitchFamily="34" charset="0"/>
              </a:rPr>
              <a:t>Horz</a:t>
            </a:r>
            <a:r>
              <a:rPr lang="en-US" baseline="0" dirty="0">
                <a:latin typeface="Arial" pitchFamily="34" charset="0"/>
              </a:rPr>
              <a:t>: +/- 1-2 mm</a:t>
            </a:r>
          </a:p>
          <a:p>
            <a:pPr eaLnBrk="1" hangingPunct="1"/>
            <a:r>
              <a:rPr lang="en-US" baseline="0" dirty="0" err="1">
                <a:latin typeface="Arial" pitchFamily="34" charset="0"/>
              </a:rPr>
              <a:t>Vert</a:t>
            </a:r>
            <a:r>
              <a:rPr lang="en-US" baseline="0">
                <a:latin typeface="Arial" pitchFamily="34" charset="0"/>
              </a:rPr>
              <a:t>: +/- 5 mm</a:t>
            </a:r>
            <a:endParaRPr lang="en-US" baseline="0" dirty="0">
              <a:latin typeface="Arial" pitchFamily="34" charset="0"/>
            </a:endParaRPr>
          </a:p>
        </p:txBody>
      </p:sp>
    </p:spTree>
    <p:extLst>
      <p:ext uri="{BB962C8B-B14F-4D97-AF65-F5344CB8AC3E}">
        <p14:creationId xmlns:p14="http://schemas.microsoft.com/office/powerpoint/2010/main" val="2631830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Climate change is a defining challenge of the current age, and sea-level rise is one of the greatest effects. This module helps students to learn about primary stakeholders in sea-level change and explore a wide variety of climate-related data.</a:t>
            </a:r>
          </a:p>
          <a:p>
            <a:endParaRPr lang="en-US" dirty="0"/>
          </a:p>
        </p:txBody>
      </p:sp>
      <p:sp>
        <p:nvSpPr>
          <p:cNvPr id="4" name="Slide Number Placeholder 3"/>
          <p:cNvSpPr>
            <a:spLocks noGrp="1"/>
          </p:cNvSpPr>
          <p:nvPr>
            <p:ph type="sldNum" sz="quarter" idx="5"/>
          </p:nvPr>
        </p:nvSpPr>
        <p:spPr/>
        <p:txBody>
          <a:bodyPr/>
          <a:lstStyle/>
          <a:p>
            <a:fld id="{2ABB0013-EED9-C54E-BE1B-7E1D302B2AE4}" type="slidenum">
              <a:rPr lang="en-US" smtClean="0"/>
              <a:t>37</a:t>
            </a:fld>
            <a:endParaRPr lang="en-US"/>
          </a:p>
        </p:txBody>
      </p:sp>
    </p:spTree>
    <p:extLst>
      <p:ext uri="{BB962C8B-B14F-4D97-AF65-F5344CB8AC3E}">
        <p14:creationId xmlns:p14="http://schemas.microsoft.com/office/powerpoint/2010/main" val="2595400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rPr>
              <a:t>looded</a:t>
            </a:r>
            <a:r>
              <a:rPr lang="en-US" sz="1200" b="0" i="0" u="none" strike="noStrike" kern="1200" dirty="0">
                <a:solidFill>
                  <a:schemeClr val="tx1"/>
                </a:solidFill>
                <a:effectLst/>
                <a:latin typeface="+mn-lt"/>
                <a:ea typeface="+mn-ea"/>
                <a:cs typeface="+mn-cs"/>
              </a:rPr>
              <a:t> villages and fields around a river in Bangladesh the day after the 1991 Bangladesh cyclone had struck the country. In this unit, students will asses the potential societal impacts of sea level change, as shown in this image.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BB0013-EED9-C54E-BE1B-7E1D302B2AE4}" type="slidenum">
              <a:rPr lang="en-US" smtClean="0"/>
              <a:t>38</a:t>
            </a:fld>
            <a:endParaRPr lang="en-US"/>
          </a:p>
        </p:txBody>
      </p:sp>
    </p:spTree>
    <p:extLst>
      <p:ext uri="{BB962C8B-B14F-4D97-AF65-F5344CB8AC3E}">
        <p14:creationId xmlns:p14="http://schemas.microsoft.com/office/powerpoint/2010/main" val="1198589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Stakeholder analysis helps put a "face" on how people are and will be affected as sea-level change progresses- provides a human context for sea level rise. </a:t>
            </a:r>
          </a:p>
          <a:p>
            <a:endParaRPr lang="en-US" sz="1200" b="0" i="0" u="none" strike="noStrike" kern="1200" dirty="0">
              <a:solidFill>
                <a:schemeClr val="tx1"/>
              </a:solidFill>
              <a:effectLst/>
              <a:latin typeface="+mn-lt"/>
              <a:ea typeface="+mn-ea"/>
              <a:cs typeface="+mn-cs"/>
            </a:endParaRPr>
          </a:p>
          <a:p>
            <a:pPr marL="0" indent="0">
              <a:buNone/>
            </a:pPr>
            <a:r>
              <a:rPr lang="en-US" sz="1200" dirty="0"/>
              <a:t>Rising sea levels will affect nearly everyone on the planet in one way or another, but people living in coastal areas will be touched first/most. Three areas we will consider here:</a:t>
            </a:r>
          </a:p>
          <a:p>
            <a:r>
              <a:rPr lang="en-US" sz="1200" dirty="0"/>
              <a:t>Low-lying, developing nation (ex. Bangladesh)</a:t>
            </a:r>
          </a:p>
          <a:p>
            <a:r>
              <a:rPr lang="en-US" sz="1200" dirty="0"/>
              <a:t>Coastal urban area (ex. Southern California)</a:t>
            </a:r>
          </a:p>
          <a:p>
            <a:r>
              <a:rPr lang="en-US" sz="1200" dirty="0"/>
              <a:t>Small island nations (ex. Maldives)</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From Bruce:</a:t>
            </a:r>
          </a:p>
          <a:p>
            <a:pPr marL="285750" indent="-285750" defTabSz="457200">
              <a:buFont typeface="Arial" panose="020B0604020202020204" pitchFamily="34" charset="0"/>
              <a:buChar char="•"/>
            </a:pPr>
            <a:r>
              <a:rPr lang="en-US" sz="1200" dirty="0">
                <a:solidFill>
                  <a:prstClr val="black"/>
                </a:solidFill>
                <a:latin typeface="+mn-lt"/>
              </a:rPr>
              <a:t>Learning Outcomes</a:t>
            </a:r>
          </a:p>
          <a:p>
            <a:pPr marL="285750" indent="-285750" defTabSz="457200">
              <a:buFont typeface="Arial" panose="020B0604020202020204" pitchFamily="34" charset="0"/>
              <a:buChar char="•"/>
            </a:pPr>
            <a:r>
              <a:rPr lang="en-US" sz="1200" dirty="0">
                <a:solidFill>
                  <a:prstClr val="black"/>
                </a:solidFill>
                <a:latin typeface="+mn-lt"/>
              </a:rPr>
              <a:t>Teaching Objectives</a:t>
            </a:r>
          </a:p>
          <a:p>
            <a:pPr marL="285750" indent="-285750" defTabSz="457200">
              <a:buFont typeface="Arial" panose="020B0604020202020204" pitchFamily="34" charset="0"/>
              <a:buChar char="•"/>
            </a:pPr>
            <a:r>
              <a:rPr lang="en-US" sz="1200" dirty="0">
                <a:solidFill>
                  <a:prstClr val="black"/>
                </a:solidFill>
                <a:latin typeface="+mn-lt"/>
              </a:rPr>
              <a:t>Context for Use</a:t>
            </a:r>
          </a:p>
          <a:p>
            <a:pPr marL="285750" indent="-285750" defTabSz="457200">
              <a:buFont typeface="Arial" panose="020B0604020202020204" pitchFamily="34" charset="0"/>
              <a:buChar char="•"/>
            </a:pPr>
            <a:r>
              <a:rPr lang="en-US" sz="1200" dirty="0">
                <a:solidFill>
                  <a:prstClr val="black"/>
                </a:solidFill>
                <a:latin typeface="+mn-lt"/>
              </a:rPr>
              <a:t>Description and Teaching Materials</a:t>
            </a:r>
          </a:p>
          <a:p>
            <a:pPr marL="285750" indent="-285750" defTabSz="457200">
              <a:buFont typeface="Arial" panose="020B0604020202020204" pitchFamily="34" charset="0"/>
              <a:buChar char="•"/>
            </a:pPr>
            <a:r>
              <a:rPr lang="en-US" sz="1200" dirty="0">
                <a:solidFill>
                  <a:prstClr val="black"/>
                </a:solidFill>
                <a:latin typeface="+mn-lt"/>
              </a:rPr>
              <a:t>PowerPoint Presentations</a:t>
            </a:r>
          </a:p>
          <a:p>
            <a:pPr marL="285750" indent="-285750" defTabSz="457200">
              <a:buFont typeface="Arial" panose="020B0604020202020204" pitchFamily="34" charset="0"/>
              <a:buChar char="•"/>
            </a:pPr>
            <a:r>
              <a:rPr lang="en-US" sz="1200" dirty="0">
                <a:solidFill>
                  <a:prstClr val="black"/>
                </a:solidFill>
                <a:latin typeface="+mn-lt"/>
              </a:rPr>
              <a:t>Student Handouts and Data Sets</a:t>
            </a:r>
          </a:p>
          <a:p>
            <a:pPr marL="285750" indent="-285750" defTabSz="457200">
              <a:buFont typeface="Arial" panose="020B0604020202020204" pitchFamily="34" charset="0"/>
              <a:buChar char="•"/>
            </a:pPr>
            <a:r>
              <a:rPr lang="en-US" sz="1200" dirty="0">
                <a:solidFill>
                  <a:prstClr val="black"/>
                </a:solidFill>
                <a:latin typeface="+mn-lt"/>
              </a:rPr>
              <a:t>Answer Keys</a:t>
            </a:r>
          </a:p>
          <a:p>
            <a:pPr marL="285750" indent="-285750" defTabSz="457200">
              <a:buFont typeface="Arial" panose="020B0604020202020204" pitchFamily="34" charset="0"/>
              <a:buChar char="•"/>
            </a:pPr>
            <a:r>
              <a:rPr lang="en-US" sz="1200" dirty="0">
                <a:solidFill>
                  <a:prstClr val="black"/>
                </a:solidFill>
                <a:latin typeface="+mn-lt"/>
              </a:rPr>
              <a:t>Teaching Notes and Tips</a:t>
            </a:r>
          </a:p>
          <a:p>
            <a:pPr marL="285750" indent="-285750" defTabSz="457200">
              <a:buFont typeface="Arial" panose="020B0604020202020204" pitchFamily="34" charset="0"/>
              <a:buChar char="•"/>
            </a:pPr>
            <a:r>
              <a:rPr lang="en-US" sz="1200" dirty="0">
                <a:solidFill>
                  <a:prstClr val="black"/>
                </a:solidFill>
                <a:latin typeface="+mn-lt"/>
              </a:rPr>
              <a:t>Assessment</a:t>
            </a:r>
          </a:p>
          <a:p>
            <a:pPr marL="285750" indent="-285750" defTabSz="457200">
              <a:buFont typeface="Arial" panose="020B0604020202020204" pitchFamily="34" charset="0"/>
              <a:buChar char="•"/>
            </a:pPr>
            <a:r>
              <a:rPr lang="en-US" sz="1200" dirty="0">
                <a:solidFill>
                  <a:prstClr val="black"/>
                </a:solidFill>
                <a:latin typeface="+mn-lt"/>
              </a:rPr>
              <a:t>Links to Additional Resources</a:t>
            </a:r>
          </a:p>
          <a:p>
            <a:pPr marL="285750" indent="-285750" defTabSz="457200">
              <a:buFont typeface="Arial" panose="020B0604020202020204" pitchFamily="34" charset="0"/>
              <a:buChar char="•"/>
            </a:pPr>
            <a:r>
              <a:rPr lang="en-US" sz="1200" i="1" dirty="0">
                <a:solidFill>
                  <a:prstClr val="black"/>
                </a:solidFill>
                <a:latin typeface="+mn-lt"/>
              </a:rPr>
              <a:t>Unit 5 Stakeholder Report</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BB0013-EED9-C54E-BE1B-7E1D302B2AE4}" type="slidenum">
              <a:rPr lang="en-US" smtClean="0"/>
              <a:t>40</a:t>
            </a:fld>
            <a:endParaRPr lang="en-US"/>
          </a:p>
        </p:txBody>
      </p:sp>
    </p:spTree>
    <p:extLst>
      <p:ext uri="{BB962C8B-B14F-4D97-AF65-F5344CB8AC3E}">
        <p14:creationId xmlns:p14="http://schemas.microsoft.com/office/powerpoint/2010/main" val="1564452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Stakeholder(s) are an individual, group or organization who may be affected by a decision, </a:t>
            </a:r>
            <a:r>
              <a:rPr lang="en-US" dirty="0" err="1"/>
              <a:t>actifity</a:t>
            </a:r>
            <a:r>
              <a:rPr lang="en-US" dirty="0"/>
              <a:t>, or outcome”  Helps to understand who will be affected by sea level rise.</a:t>
            </a:r>
          </a:p>
          <a:p>
            <a:endParaRPr lang="en-US" dirty="0"/>
          </a:p>
          <a:p>
            <a:r>
              <a:rPr lang="en-US" dirty="0"/>
              <a:t>This</a:t>
            </a:r>
            <a:r>
              <a:rPr lang="en-US" baseline="0" dirty="0"/>
              <a:t> figure provides some ideas for the type of stakeholders that go into the different categories.</a:t>
            </a:r>
            <a:endParaRPr lang="en-US" dirty="0"/>
          </a:p>
        </p:txBody>
      </p:sp>
      <p:sp>
        <p:nvSpPr>
          <p:cNvPr id="4" name="Slide Number Placeholder 3"/>
          <p:cNvSpPr>
            <a:spLocks noGrp="1"/>
          </p:cNvSpPr>
          <p:nvPr>
            <p:ph type="sldNum" sz="quarter" idx="10"/>
          </p:nvPr>
        </p:nvSpPr>
        <p:spPr/>
        <p:txBody>
          <a:bodyPr/>
          <a:lstStyle/>
          <a:p>
            <a:fld id="{F99F6025-9605-6348-90ED-9C05DFDCE66A}"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2236202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B0013-EED9-C54E-BE1B-7E1D302B2AE4}" type="slidenum">
              <a:rPr lang="en-US" smtClean="0"/>
              <a:t>43</a:t>
            </a:fld>
            <a:endParaRPr lang="en-US"/>
          </a:p>
        </p:txBody>
      </p:sp>
    </p:spTree>
    <p:extLst>
      <p:ext uri="{BB962C8B-B14F-4D97-AF65-F5344CB8AC3E}">
        <p14:creationId xmlns:p14="http://schemas.microsoft.com/office/powerpoint/2010/main" val="659541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r>
              <a:rPr lang="en-US" dirty="0">
                <a:solidFill>
                  <a:prstClr val="black"/>
                </a:solidFill>
                <a:latin typeface="+mn-lt"/>
              </a:rPr>
              <a:t>Have participants then </a:t>
            </a:r>
            <a:r>
              <a:rPr lang="en-US" dirty="0" err="1">
                <a:solidFill>
                  <a:prstClr val="black"/>
                </a:solidFill>
                <a:latin typeface="+mn-lt"/>
              </a:rPr>
              <a:t>reiew</a:t>
            </a:r>
            <a:r>
              <a:rPr lang="en-US" dirty="0">
                <a:solidFill>
                  <a:prstClr val="black"/>
                </a:solidFill>
                <a:latin typeface="+mn-lt"/>
              </a:rPr>
              <a:t> Unit 2 answer key.</a:t>
            </a:r>
          </a:p>
          <a:p>
            <a:pPr defTabSz="457200"/>
            <a:endParaRPr lang="en-US" dirty="0">
              <a:solidFill>
                <a:prstClr val="black"/>
              </a:solidFill>
              <a:latin typeface="+mn-lt"/>
            </a:endParaRP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509767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www.ipcc.ch</a:t>
            </a:r>
            <a:r>
              <a:rPr lang="en-US" dirty="0"/>
              <a:t>/</a:t>
            </a:r>
            <a:r>
              <a:rPr lang="en-US" dirty="0" err="1"/>
              <a:t>ipccreports</a:t>
            </a:r>
            <a:r>
              <a:rPr lang="en-US" dirty="0"/>
              <a:t>/tar/wg1/411.htm</a:t>
            </a:r>
          </a:p>
          <a:p>
            <a:endParaRPr lang="en-US" dirty="0"/>
          </a:p>
          <a:p>
            <a:r>
              <a:rPr lang="en-US" dirty="0"/>
              <a:t>Image: https://</a:t>
            </a:r>
            <a:r>
              <a:rPr lang="en-US" dirty="0" err="1"/>
              <a:t>commons.wikimedia.org</a:t>
            </a:r>
            <a:r>
              <a:rPr lang="en-US" dirty="0"/>
              <a:t>/wiki/</a:t>
            </a:r>
            <a:r>
              <a:rPr lang="en-US" dirty="0" err="1"/>
              <a:t>File:Thermal_expansion_cartoon.jpg</a:t>
            </a:r>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46</a:t>
            </a:fld>
            <a:endParaRPr lang="en-US"/>
          </a:p>
        </p:txBody>
      </p:sp>
    </p:spTree>
    <p:extLst>
      <p:ext uri="{BB962C8B-B14F-4D97-AF65-F5344CB8AC3E}">
        <p14:creationId xmlns:p14="http://schemas.microsoft.com/office/powerpoint/2010/main" val="1405211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Energy</a:t>
            </a:r>
            <a:r>
              <a:rPr lang="en-US" sz="1200" kern="1200" baseline="0" dirty="0">
                <a:solidFill>
                  <a:schemeClr val="tx1"/>
                </a:solidFill>
                <a:effectLst/>
                <a:latin typeface="+mn-lt"/>
                <a:ea typeface="+mn-ea"/>
                <a:cs typeface="+mn-cs"/>
              </a:rPr>
              <a:t> in &gt; energy out in the Earth system, which is leading to climate warming. This graph shows that ocean warming dominates the surplus energy change inventory.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http://www.climatechange2013.org/images/figures/WGI_AR5_FigBox3.1-1.jpg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IPCC=Intergovernmental</a:t>
            </a:r>
            <a:r>
              <a:rPr lang="en-US" sz="1200" kern="1200" baseline="0" dirty="0">
                <a:solidFill>
                  <a:schemeClr val="tx1"/>
                </a:solidFill>
                <a:effectLst/>
                <a:latin typeface="+mn-lt"/>
                <a:ea typeface="+mn-ea"/>
                <a:cs typeface="+mn-cs"/>
              </a:rPr>
              <a:t> Panel on Climate Change</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IPCC2014: Ocean warming dominates the total energy change inventory, accounting for roughly 93% on average from 1971 to 2010 (</a:t>
            </a:r>
            <a:r>
              <a:rPr lang="en-US" sz="1200" i="1" kern="1200" dirty="0">
                <a:solidFill>
                  <a:schemeClr val="tx1"/>
                </a:solidFill>
                <a:effectLst/>
                <a:latin typeface="+mn-lt"/>
                <a:ea typeface="+mn-ea"/>
                <a:cs typeface="+mn-cs"/>
              </a:rPr>
              <a:t>high confidence</a:t>
            </a:r>
            <a:r>
              <a:rPr lang="en-US" sz="1200" kern="1200" dirty="0">
                <a:solidFill>
                  <a:schemeClr val="tx1"/>
                </a:solidFill>
                <a:effectLst/>
                <a:latin typeface="+mn-lt"/>
                <a:ea typeface="+mn-ea"/>
                <a:cs typeface="+mn-cs"/>
              </a:rPr>
              <a:t>). The upper ocean (0–700 m) accounts for about 64% of the total energy change inventory. Melting ice (including Arctic sea ice, ice sheets, and glaciers) accounts for 3% of the total, and warming of the continents 3%. Warming of the atmosphere makes up the remaining 1%. </a:t>
            </a:r>
            <a:endParaRPr lang="en-US"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“Ocean warming (heat-content change) dominates, with the upper ocean (light blue, above 700 m) contributing more than the mid-depth and deep ocean (dark blue, below 700 m; including below 2000 m estimates starting from 1992). Ice melt (light grey; for glaciers and ice caps, Greenland and Antarctic ice sheet estimates starting from 1992, and Arctic sea ice estimate from 1979 to 2008); continental (land) warming (orange); and atmospheric warming (purple; estimate starting from 1979) make smaller contributions. Uncertainty in the ocean estimate also dominates the total uncertainty (dot-dashed lines about the error from all five components at 90% confidence intervals).“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47</a:t>
            </a:fld>
            <a:endParaRPr lang="en-US"/>
          </a:p>
        </p:txBody>
      </p:sp>
    </p:spTree>
    <p:extLst>
      <p:ext uri="{BB962C8B-B14F-4D97-AF65-F5344CB8AC3E}">
        <p14:creationId xmlns:p14="http://schemas.microsoft.com/office/powerpoint/2010/main" val="1089589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#3</a:t>
            </a:r>
          </a:p>
          <a:p>
            <a:r>
              <a:rPr lang="en-US" dirty="0"/>
              <a:t>How much has sea surface temperature increased between 1880 and 2017?</a:t>
            </a:r>
          </a:p>
          <a:p>
            <a:r>
              <a:rPr lang="en-US" dirty="0"/>
              <a:t>0.6 C</a:t>
            </a:r>
          </a:p>
          <a:p>
            <a:r>
              <a:rPr lang="en-US" dirty="0"/>
              <a:t>1.1 C</a:t>
            </a:r>
          </a:p>
          <a:p>
            <a:r>
              <a:rPr lang="en-US" dirty="0"/>
              <a:t>1.6 C</a:t>
            </a:r>
          </a:p>
          <a:p>
            <a:r>
              <a:rPr lang="en-US" dirty="0"/>
              <a:t>2.1 C</a:t>
            </a:r>
          </a:p>
          <a:p>
            <a:endParaRPr lang="en-US" dirty="0"/>
          </a:p>
          <a:p>
            <a:r>
              <a:rPr lang="en-US" dirty="0"/>
              <a:t>Then talk a bit about the math and how different students might approach it. Either 2</a:t>
            </a:r>
            <a:r>
              <a:rPr lang="en-US" baseline="30000" dirty="0"/>
              <a:t>nd</a:t>
            </a:r>
            <a:r>
              <a:rPr lang="en-US" dirty="0"/>
              <a:t> or 3</a:t>
            </a:r>
            <a:r>
              <a:rPr lang="en-US" baseline="30000" dirty="0"/>
              <a:t>rd</a:t>
            </a:r>
            <a:r>
              <a:rPr lang="en-US" dirty="0"/>
              <a:t> answers are fairly valid depending on the math approach students take.</a:t>
            </a:r>
          </a:p>
        </p:txBody>
      </p:sp>
      <p:sp>
        <p:nvSpPr>
          <p:cNvPr id="4" name="Slide Number Placeholder 3"/>
          <p:cNvSpPr>
            <a:spLocks noGrp="1"/>
          </p:cNvSpPr>
          <p:nvPr>
            <p:ph type="sldNum" sz="quarter" idx="5"/>
          </p:nvPr>
        </p:nvSpPr>
        <p:spPr/>
        <p:txBody>
          <a:bodyPr/>
          <a:lstStyle/>
          <a:p>
            <a:fld id="{2ABB0013-EED9-C54E-BE1B-7E1D302B2AE4}" type="slidenum">
              <a:rPr lang="en-US" smtClean="0"/>
              <a:t>49</a:t>
            </a:fld>
            <a:endParaRPr lang="en-US"/>
          </a:p>
        </p:txBody>
      </p:sp>
    </p:spTree>
    <p:extLst>
      <p:ext uri="{BB962C8B-B14F-4D97-AF65-F5344CB8AC3E}">
        <p14:creationId xmlns:p14="http://schemas.microsoft.com/office/powerpoint/2010/main" val="2266323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mean sea level with seasonal signals removed.  The colors show data collected</a:t>
            </a:r>
            <a:r>
              <a:rPr lang="en-US" baseline="0" dirty="0"/>
              <a:t> during the different satellite missions.  A image capture of the site where this image can be found is in the resources section at end of this PowerPoint.</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a:t>
            </a:r>
            <a:r>
              <a:rPr lang="en-US" dirty="0" err="1"/>
              <a:t>sealevel.colorado.edu</a:t>
            </a:r>
            <a:r>
              <a:rPr lang="en-US" dirty="0"/>
              <a:t>/</a:t>
            </a:r>
          </a:p>
        </p:txBody>
      </p:sp>
      <p:sp>
        <p:nvSpPr>
          <p:cNvPr id="4" name="Slide Number Placeholder 3"/>
          <p:cNvSpPr>
            <a:spLocks noGrp="1"/>
          </p:cNvSpPr>
          <p:nvPr>
            <p:ph type="sldNum" sz="quarter" idx="10"/>
          </p:nvPr>
        </p:nvSpPr>
        <p:spPr/>
        <p:txBody>
          <a:bodyPr/>
          <a:lstStyle/>
          <a:p>
            <a:fld id="{6273B411-E165-BF48-ABA2-70D378AC59C2}" type="slidenum">
              <a:rPr lang="en-US" smtClean="0"/>
              <a:t>7</a:t>
            </a:fld>
            <a:endParaRPr lang="en-US"/>
          </a:p>
        </p:txBody>
      </p:sp>
    </p:spTree>
    <p:extLst>
      <p:ext uri="{BB962C8B-B14F-4D97-AF65-F5344CB8AC3E}">
        <p14:creationId xmlns:p14="http://schemas.microsoft.com/office/powerpoint/2010/main" val="865041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B0013-EED9-C54E-BE1B-7E1D302B2AE4}" type="slidenum">
              <a:rPr lang="en-US" smtClean="0"/>
              <a:t>52</a:t>
            </a:fld>
            <a:endParaRPr lang="en-US"/>
          </a:p>
        </p:txBody>
      </p:sp>
    </p:spTree>
    <p:extLst>
      <p:ext uri="{BB962C8B-B14F-4D97-AF65-F5344CB8AC3E}">
        <p14:creationId xmlns:p14="http://schemas.microsoft.com/office/powerpoint/2010/main" val="2051173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B0013-EED9-C54E-BE1B-7E1D302B2AE4}" type="slidenum">
              <a:rPr lang="en-US" smtClean="0"/>
              <a:t>53</a:t>
            </a:fld>
            <a:endParaRPr lang="en-US"/>
          </a:p>
        </p:txBody>
      </p:sp>
    </p:spTree>
    <p:extLst>
      <p:ext uri="{BB962C8B-B14F-4D97-AF65-F5344CB8AC3E}">
        <p14:creationId xmlns:p14="http://schemas.microsoft.com/office/powerpoint/2010/main" val="1446433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from:</a:t>
            </a:r>
            <a:r>
              <a:rPr lang="en-US" baseline="0" dirty="0"/>
              <a:t> </a:t>
            </a:r>
            <a:r>
              <a:rPr lang="en-US" dirty="0"/>
              <a:t>https://</a:t>
            </a:r>
            <a:r>
              <a:rPr lang="en-US" dirty="0" err="1"/>
              <a:t>nsidc.org</a:t>
            </a:r>
            <a:r>
              <a:rPr lang="en-US" dirty="0"/>
              <a:t>/sites/</a:t>
            </a:r>
            <a:r>
              <a:rPr lang="en-US" dirty="0" err="1"/>
              <a:t>nsidc.org</a:t>
            </a:r>
            <a:r>
              <a:rPr lang="en-US" dirty="0"/>
              <a:t>/files/images//</a:t>
            </a:r>
            <a:r>
              <a:rPr lang="en-US" dirty="0" err="1"/>
              <a:t>map_icesheet.png</a:t>
            </a:r>
            <a:r>
              <a:rPr lang="en-US" dirty="0"/>
              <a:t> (public</a:t>
            </a:r>
            <a:r>
              <a:rPr lang="en-US" baseline="0" dirty="0"/>
              <a:t> domain)</a:t>
            </a:r>
            <a:endParaRPr lang="en-US" dirty="0"/>
          </a:p>
          <a:p>
            <a:endParaRPr lang="en-US" dirty="0"/>
          </a:p>
          <a:p>
            <a:r>
              <a:rPr lang="en-US" dirty="0"/>
              <a:t>https://</a:t>
            </a:r>
            <a:r>
              <a:rPr lang="en-US" dirty="0" err="1"/>
              <a:t>nsidc.org</a:t>
            </a:r>
            <a:r>
              <a:rPr lang="en-US" dirty="0"/>
              <a:t>/</a:t>
            </a:r>
            <a:r>
              <a:rPr lang="en-US" dirty="0" err="1"/>
              <a:t>cryosphere</a:t>
            </a:r>
            <a:r>
              <a:rPr lang="en-US" dirty="0"/>
              <a:t>/</a:t>
            </a:r>
            <a:r>
              <a:rPr lang="en-US" dirty="0" err="1"/>
              <a:t>quickfacts</a:t>
            </a:r>
            <a:r>
              <a:rPr lang="en-US" dirty="0"/>
              <a:t>/</a:t>
            </a:r>
            <a:r>
              <a:rPr lang="en-US" dirty="0" err="1"/>
              <a:t>icesheets.html</a:t>
            </a:r>
            <a:endParaRPr lang="en-US" dirty="0"/>
          </a:p>
          <a:p>
            <a:r>
              <a:rPr lang="en-US" dirty="0"/>
              <a:t>Ice sheet facts</a:t>
            </a:r>
          </a:p>
          <a:p>
            <a:r>
              <a:rPr lang="en-US" dirty="0"/>
              <a:t>An ice</a:t>
            </a:r>
            <a:r>
              <a:rPr lang="en-US" baseline="0" dirty="0"/>
              <a:t> </a:t>
            </a:r>
            <a:r>
              <a:rPr lang="en-US" dirty="0"/>
              <a:t>sheet is a mass of glacial land ice extending more than 50,000 square kilometers</a:t>
            </a:r>
            <a:r>
              <a:rPr lang="en-US" baseline="0" dirty="0"/>
              <a:t> (20,0000 square miles). </a:t>
            </a:r>
          </a:p>
          <a:p>
            <a:r>
              <a:rPr lang="en-US" baseline="0" dirty="0"/>
              <a:t>Ice sheets today include Antarctica and Greenland, but during the last ice age ice sheets also covered much of northern North America and Scandinavia.</a:t>
            </a:r>
          </a:p>
          <a:p>
            <a:r>
              <a:rPr lang="en-US" baseline="0" dirty="0"/>
              <a:t>Antarctica and Greenland contain more than 99% of freshwater ice on earth.</a:t>
            </a:r>
          </a:p>
          <a:p>
            <a:r>
              <a:rPr lang="en-US" baseline="0" dirty="0"/>
              <a:t>Antarctica ice sheet extends 14 million square kilometers (5.4 million square miles) and is roughly the size of the United States and Mexico combined.  </a:t>
            </a:r>
          </a:p>
          <a:p>
            <a:r>
              <a:rPr lang="en-US" baseline="0" dirty="0"/>
              <a:t>The Greenland ice sheet extends 1.7 million square kilometers (656,000 square miles)- roughly three times as large as Texas.</a:t>
            </a:r>
          </a:p>
        </p:txBody>
      </p:sp>
      <p:sp>
        <p:nvSpPr>
          <p:cNvPr id="4" name="Slide Number Placeholder 3"/>
          <p:cNvSpPr>
            <a:spLocks noGrp="1"/>
          </p:cNvSpPr>
          <p:nvPr>
            <p:ph type="sldNum" sz="quarter" idx="10"/>
          </p:nvPr>
        </p:nvSpPr>
        <p:spPr/>
        <p:txBody>
          <a:bodyPr/>
          <a:lstStyle/>
          <a:p>
            <a:fld id="{6273B411-E165-BF48-ABA2-70D378AC59C2}" type="slidenum">
              <a:rPr lang="en-US" smtClean="0"/>
              <a:t>54</a:t>
            </a:fld>
            <a:endParaRPr lang="en-US"/>
          </a:p>
        </p:txBody>
      </p:sp>
    </p:spTree>
    <p:extLst>
      <p:ext uri="{BB962C8B-B14F-4D97-AF65-F5344CB8AC3E}">
        <p14:creationId xmlns:p14="http://schemas.microsoft.com/office/powerpoint/2010/main" val="1333387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cartoon shows</a:t>
            </a:r>
            <a:r>
              <a:rPr lang="en-US" baseline="0" dirty="0"/>
              <a:t> numerous important components of ice sheets, including the differences between Antarctica and Greenland.</a:t>
            </a:r>
          </a:p>
          <a:p>
            <a:r>
              <a:rPr lang="en-US" baseline="0" dirty="0"/>
              <a:t>Notice that Greenland and Antarctica both gain mass through snow accumulation, whereas the processes dominating mass loss are different.  Both ice sheets undergo iceberg calving, whereas surface melting of the lower elevation regions is a major source of ice mass loss only in Greenland.  Antarctica ice flow drains into many ice shelves that surround the periphery of West and East Antarctica.  Ice mass is is lost from the ice shelves due to </a:t>
            </a:r>
            <a:r>
              <a:rPr lang="en-US" baseline="0" dirty="0" err="1"/>
              <a:t>subglacial</a:t>
            </a:r>
            <a:r>
              <a:rPr lang="en-US" baseline="0" dirty="0"/>
              <a:t> melting and iceberg calving.  Greenland has few ice shelves.  </a:t>
            </a:r>
            <a:endParaRPr lang="en-US" dirty="0"/>
          </a:p>
          <a:p>
            <a:endParaRPr lang="en-US" dirty="0"/>
          </a:p>
          <a:p>
            <a:r>
              <a:rPr lang="en-US" dirty="0"/>
              <a:t>https://</a:t>
            </a:r>
            <a:r>
              <a:rPr lang="en-US" dirty="0" err="1"/>
              <a:t>lima.nasa.gov</a:t>
            </a:r>
            <a:r>
              <a:rPr lang="en-US" dirty="0"/>
              <a:t>/</a:t>
            </a:r>
            <a:r>
              <a:rPr lang="en-US" dirty="0" err="1"/>
              <a:t>img</a:t>
            </a:r>
            <a:r>
              <a:rPr lang="en-US" dirty="0"/>
              <a:t>/</a:t>
            </a:r>
            <a:r>
              <a:rPr lang="en-US" dirty="0" err="1"/>
              <a:t>UNEP_icesheetcartoon.png</a:t>
            </a:r>
            <a:r>
              <a:rPr lang="en-US" dirty="0"/>
              <a:t> (public domain)</a:t>
            </a:r>
          </a:p>
          <a:p>
            <a:r>
              <a:rPr lang="en-US" dirty="0"/>
              <a:t>https://</a:t>
            </a:r>
            <a:r>
              <a:rPr lang="en-US" dirty="0" err="1"/>
              <a:t>lima.nasa.gov</a:t>
            </a:r>
            <a:r>
              <a:rPr lang="en-US" dirty="0"/>
              <a:t>/</a:t>
            </a:r>
            <a:r>
              <a:rPr lang="en-US" dirty="0" err="1"/>
              <a:t>antarctica</a:t>
            </a:r>
            <a:r>
              <a:rPr lang="en-US" dirty="0"/>
              <a:t>/</a:t>
            </a:r>
          </a:p>
        </p:txBody>
      </p:sp>
      <p:sp>
        <p:nvSpPr>
          <p:cNvPr id="4" name="Slide Number Placeholder 3"/>
          <p:cNvSpPr>
            <a:spLocks noGrp="1"/>
          </p:cNvSpPr>
          <p:nvPr>
            <p:ph type="sldNum" sz="quarter" idx="10"/>
          </p:nvPr>
        </p:nvSpPr>
        <p:spPr/>
        <p:txBody>
          <a:bodyPr/>
          <a:lstStyle/>
          <a:p>
            <a:fld id="{6273B411-E165-BF48-ABA2-70D378AC59C2}" type="slidenum">
              <a:rPr lang="en-US" smtClean="0"/>
              <a:t>55</a:t>
            </a:fld>
            <a:endParaRPr lang="en-US"/>
          </a:p>
        </p:txBody>
      </p:sp>
    </p:spTree>
    <p:extLst>
      <p:ext uri="{BB962C8B-B14F-4D97-AF65-F5344CB8AC3E}">
        <p14:creationId xmlns:p14="http://schemas.microsoft.com/office/powerpoint/2010/main" val="21470699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images are included in the</a:t>
            </a:r>
            <a:r>
              <a:rPr lang="en-US" baseline="0" dirty="0"/>
              <a:t> Unit 3 Student Exercise, which includes questions that require students to interpret these maps.  Instructors will need to decide if they want to discuss these images in class, or leave students to conduct interpretation of these individually.  These maps demonstrate that ice sheet ice velocity is highly variable, and that there are certain regions of the ice sheets referred to as ice streams that transfer ice from the interior of the ice sheets to the ocean.</a:t>
            </a:r>
          </a:p>
          <a:p>
            <a:endParaRPr lang="en-US" baseline="0" dirty="0"/>
          </a:p>
          <a:p>
            <a:r>
              <a:rPr lang="en-US" sz="1200" u="sng" kern="1200" dirty="0">
                <a:solidFill>
                  <a:schemeClr val="tx1"/>
                </a:solidFill>
                <a:effectLst/>
                <a:latin typeface="+mn-lt"/>
                <a:ea typeface="+mn-ea"/>
                <a:cs typeface="+mn-cs"/>
                <a:hlinkClick r:id="rId3"/>
              </a:rPr>
              <a:t>https://nsidc.org/sites/nsidc.org/files/images/data/measures/0484v2/SampleImage.png</a:t>
            </a:r>
            <a:r>
              <a:rPr lang="en-US" sz="1200" u="none" kern="1200" baseline="0" dirty="0">
                <a:solidFill>
                  <a:schemeClr val="tx1"/>
                </a:solidFill>
                <a:effectLst/>
                <a:latin typeface="+mn-lt"/>
                <a:ea typeface="+mn-ea"/>
                <a:cs typeface="+mn-cs"/>
              </a:rPr>
              <a:t> (public domain)</a:t>
            </a:r>
            <a:endParaRPr lang="en-US" sz="1200" u="none"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4"/>
              </a:rPr>
              <a:t>https://nsidc.org/data/nsidc-0484</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References for above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Images and  related videos</a:t>
            </a:r>
          </a:p>
          <a:p>
            <a:r>
              <a:rPr lang="en-US" sz="1200" u="sng" kern="1200" dirty="0">
                <a:solidFill>
                  <a:schemeClr val="tx1"/>
                </a:solidFill>
                <a:effectLst/>
                <a:latin typeface="+mn-lt"/>
                <a:ea typeface="+mn-ea"/>
                <a:cs typeface="+mn-cs"/>
                <a:hlinkClick r:id="rId5"/>
              </a:rPr>
              <a:t>http://nsidc.org/data/NSIDC-0670#</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6"/>
              </a:rPr>
              <a:t>http://nsidc.org/data/measures</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7"/>
              </a:rPr>
              <a:t>https://www.youtube.com/watch?v=GDXq8Oa5d5Q</a:t>
            </a:r>
            <a:endParaRPr lang="en-US" sz="1200" u="sng"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8"/>
              </a:rPr>
              <a:t>https://www.jpl.nasa.gov/video/details.php?id=1015</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Further information on ice streams is available</a:t>
            </a:r>
            <a:r>
              <a:rPr lang="en-US" sz="1200" kern="1200" baseline="0" dirty="0">
                <a:solidFill>
                  <a:schemeClr val="tx1"/>
                </a:solidFill>
                <a:effectLst/>
                <a:latin typeface="+mn-lt"/>
                <a:ea typeface="+mn-ea"/>
                <a:cs typeface="+mn-cs"/>
              </a:rPr>
              <a:t> at: http://</a:t>
            </a:r>
            <a:r>
              <a:rPr lang="en-US" sz="1200" kern="1200" baseline="0" dirty="0" err="1">
                <a:solidFill>
                  <a:schemeClr val="tx1"/>
                </a:solidFill>
                <a:effectLst/>
                <a:latin typeface="+mn-lt"/>
                <a:ea typeface="+mn-ea"/>
                <a:cs typeface="+mn-cs"/>
              </a:rPr>
              <a:t>www.antarcticglaciers.org</a:t>
            </a:r>
            <a:r>
              <a:rPr lang="en-US" sz="1200" kern="1200" baseline="0" dirty="0">
                <a:solidFill>
                  <a:schemeClr val="tx1"/>
                </a:solidFill>
                <a:effectLst/>
                <a:latin typeface="+mn-lt"/>
                <a:ea typeface="+mn-ea"/>
                <a:cs typeface="+mn-cs"/>
              </a:rPr>
              <a:t>/modern-glaciers/types-of-glacier-2/ice-streams/</a:t>
            </a:r>
            <a:endParaRPr lang="en-US" sz="1200" kern="1200" dirty="0">
              <a:solidFill>
                <a:schemeClr val="tx1"/>
              </a:solidFill>
              <a:effectLst/>
              <a:latin typeface="+mn-lt"/>
              <a:ea typeface="+mn-ea"/>
              <a:cs typeface="+mn-cs"/>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57</a:t>
            </a:fld>
            <a:endParaRPr lang="en-US"/>
          </a:p>
        </p:txBody>
      </p:sp>
    </p:spTree>
    <p:extLst>
      <p:ext uri="{BB962C8B-B14F-4D97-AF65-F5344CB8AC3E}">
        <p14:creationId xmlns:p14="http://schemas.microsoft.com/office/powerpoint/2010/main" val="1414416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NASA </a:t>
            </a:r>
            <a:r>
              <a:rPr lang="en-US" sz="1200" b="0" i="0" u="sng" strike="noStrike" kern="1200" dirty="0">
                <a:solidFill>
                  <a:schemeClr val="tx1"/>
                </a:solidFill>
                <a:effectLst/>
                <a:latin typeface="+mn-lt"/>
                <a:ea typeface="+mn-ea"/>
                <a:cs typeface="+mn-cs"/>
                <a:hlinkClick r:id="rId3"/>
              </a:rPr>
              <a:t>https://www.youtube.com/watch?v=GDXq8Oa5d5Q</a:t>
            </a:r>
            <a:endParaRPr lang="en-US" sz="1200" b="0" i="0" u="sng"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273B411-E165-BF48-ABA2-70D378AC59C2}" type="slidenum">
              <a:rPr lang="en-US" smtClean="0"/>
              <a:t>58</a:t>
            </a:fld>
            <a:endParaRPr lang="en-US"/>
          </a:p>
        </p:txBody>
      </p:sp>
    </p:spTree>
    <p:extLst>
      <p:ext uri="{BB962C8B-B14F-4D97-AF65-F5344CB8AC3E}">
        <p14:creationId xmlns:p14="http://schemas.microsoft.com/office/powerpoint/2010/main" val="1404529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Students should note that ice sheet mass loss does not account for the total sea level rise.  Additional sources that need to be considered include thermal expansion, melting glaciers/ice caps or groundwater sources moved to land </a:t>
            </a:r>
            <a:r>
              <a:rPr lang="en-US" dirty="0">
                <a:effectLst/>
              </a:rPr>
              <a:t> </a:t>
            </a:r>
            <a:r>
              <a:rPr lang="en-US" sz="1200" kern="1200" dirty="0">
                <a:solidFill>
                  <a:schemeClr val="tx1"/>
                </a:solidFill>
                <a:effectLst/>
                <a:latin typeface="+mn-lt"/>
                <a:ea typeface="+mn-ea"/>
                <a:cs typeface="+mn-cs"/>
              </a:rPr>
              <a:t>  Figure is available as a separate handout on the GETSI website.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main point here is that in addition to ice mass loss from Antarctica and Greenland there are other important sources of sea level rise.</a:t>
            </a:r>
          </a:p>
          <a:p>
            <a:endParaRPr lang="en-US" dirty="0"/>
          </a:p>
        </p:txBody>
      </p:sp>
      <p:sp>
        <p:nvSpPr>
          <p:cNvPr id="4" name="Slide Number Placeholder 3"/>
          <p:cNvSpPr>
            <a:spLocks noGrp="1"/>
          </p:cNvSpPr>
          <p:nvPr>
            <p:ph type="sldNum" sz="quarter" idx="5"/>
          </p:nvPr>
        </p:nvSpPr>
        <p:spPr/>
        <p:txBody>
          <a:bodyPr/>
          <a:lstStyle/>
          <a:p>
            <a:fld id="{2ABB0013-EED9-C54E-BE1B-7E1D302B2AE4}" type="slidenum">
              <a:rPr lang="en-US" smtClean="0"/>
              <a:t>61</a:t>
            </a:fld>
            <a:endParaRPr lang="en-US"/>
          </a:p>
        </p:txBody>
      </p:sp>
    </p:spTree>
    <p:extLst>
      <p:ext uri="{BB962C8B-B14F-4D97-AF65-F5344CB8AC3E}">
        <p14:creationId xmlns:p14="http://schemas.microsoft.com/office/powerpoint/2010/main" val="4093285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a:t>
            </a:r>
          </a:p>
          <a:p>
            <a:r>
              <a:rPr lang="en-US" dirty="0"/>
              <a:t>What is the change in rate in the last decade compared…</a:t>
            </a:r>
          </a:p>
        </p:txBody>
      </p:sp>
      <p:sp>
        <p:nvSpPr>
          <p:cNvPr id="4" name="Slide Number Placeholder 3"/>
          <p:cNvSpPr>
            <a:spLocks noGrp="1"/>
          </p:cNvSpPr>
          <p:nvPr>
            <p:ph type="sldNum" sz="quarter" idx="5"/>
          </p:nvPr>
        </p:nvSpPr>
        <p:spPr/>
        <p:txBody>
          <a:bodyPr/>
          <a:lstStyle/>
          <a:p>
            <a:fld id="{2ABB0013-EED9-C54E-BE1B-7E1D302B2AE4}" type="slidenum">
              <a:rPr lang="en-US" smtClean="0"/>
              <a:t>64</a:t>
            </a:fld>
            <a:endParaRPr lang="en-US"/>
          </a:p>
        </p:txBody>
      </p:sp>
    </p:spTree>
    <p:extLst>
      <p:ext uri="{BB962C8B-B14F-4D97-AF65-F5344CB8AC3E}">
        <p14:creationId xmlns:p14="http://schemas.microsoft.com/office/powerpoint/2010/main" val="442994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depth of the student answer here will depend on the type of course the module is being used in.  Expected student answers may include that temperatures are projected to increase later this century, resulting in higher sea level rise due to greater thermal expansion and further melt from ice sheets and glaciers.  </a:t>
            </a:r>
          </a:p>
          <a:p>
            <a:endParaRPr lang="en-US" dirty="0"/>
          </a:p>
        </p:txBody>
      </p:sp>
      <p:sp>
        <p:nvSpPr>
          <p:cNvPr id="4" name="Slide Number Placeholder 3"/>
          <p:cNvSpPr>
            <a:spLocks noGrp="1"/>
          </p:cNvSpPr>
          <p:nvPr>
            <p:ph type="sldNum" sz="quarter" idx="5"/>
          </p:nvPr>
        </p:nvSpPr>
        <p:spPr/>
        <p:txBody>
          <a:bodyPr/>
          <a:lstStyle/>
          <a:p>
            <a:fld id="{2ABB0013-EED9-C54E-BE1B-7E1D302B2AE4}" type="slidenum">
              <a:rPr lang="en-US" smtClean="0"/>
              <a:t>65</a:t>
            </a:fld>
            <a:endParaRPr lang="en-US"/>
          </a:p>
        </p:txBody>
      </p:sp>
    </p:spTree>
    <p:extLst>
      <p:ext uri="{BB962C8B-B14F-4D97-AF65-F5344CB8AC3E}">
        <p14:creationId xmlns:p14="http://schemas.microsoft.com/office/powerpoint/2010/main" val="743145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unit is centered around analysis of vertical-position data from six GPS stations in Greenland installed on bedrock. </a:t>
            </a:r>
          </a:p>
          <a:p>
            <a:r>
              <a:rPr lang="en-US" sz="1200" b="0" i="0" u="none" strike="noStrike" kern="1200" dirty="0">
                <a:solidFill>
                  <a:schemeClr val="tx1"/>
                </a:solidFill>
                <a:effectLst/>
                <a:latin typeface="+mn-lt"/>
                <a:ea typeface="+mn-ea"/>
                <a:cs typeface="+mn-cs"/>
              </a:rPr>
              <a:t>Allows students to look at bedrock uplift due to unweighting from ice loss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Most undergraduate geology majors have heard of isostasy, so they might think the vertical displacement due to snow and ice mass changes is an isostatic adjustment. It needs to be clarified that what is being studied is an </a:t>
            </a:r>
            <a:r>
              <a:rPr lang="en-US" sz="1200" b="1" i="1" u="none" strike="noStrike" kern="1200" dirty="0">
                <a:solidFill>
                  <a:schemeClr val="tx1"/>
                </a:solidFill>
                <a:effectLst/>
                <a:latin typeface="+mn-lt"/>
                <a:ea typeface="+mn-ea"/>
                <a:cs typeface="+mn-cs"/>
              </a:rPr>
              <a:t>elastic response</a:t>
            </a:r>
            <a:r>
              <a:rPr lang="en-US" sz="1200" b="0" i="0" u="none" strike="noStrike" kern="1200" dirty="0">
                <a:solidFill>
                  <a:schemeClr val="tx1"/>
                </a:solidFill>
                <a:effectLst/>
                <a:latin typeface="+mn-lt"/>
                <a:ea typeface="+mn-ea"/>
                <a:cs typeface="+mn-cs"/>
              </a:rPr>
              <a:t> of the rocks themselves, not an isostatic adjustment that involves viscoelastic processes. Elastic response is instantaneous and ~20 times smaller; whereas isostatic viscoelastic adjustment associated with post glacial rebound has time scales of hundreds to thousands of years but ultimately the adjustment will be much greater. Most likely there is some component of the long term trend in the GPS measurements that is related to isostatic adjustment, but it is not what causes the seasonal and year-to-year variations. Depending on the length of the time series and the distance between the ice front and GPS station there may also be a flexural response which will be dependent on the effective elastic thickness which is a function of the crust and mantle rheological properties.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Higher uplift rates are associated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primary goal of the exercise is for the students to identify how the GPS sites are affected by snow and ice mass changes. This is further affected by where the stations are located relative to the present ice front and the flow properties of the local glaciers.</a:t>
            </a:r>
            <a:endParaRPr lang="en-US" dirty="0"/>
          </a:p>
        </p:txBody>
      </p:sp>
      <p:sp>
        <p:nvSpPr>
          <p:cNvPr id="4" name="Slide Number Placeholder 3"/>
          <p:cNvSpPr>
            <a:spLocks noGrp="1"/>
          </p:cNvSpPr>
          <p:nvPr>
            <p:ph type="sldNum" sz="quarter" idx="5"/>
          </p:nvPr>
        </p:nvSpPr>
        <p:spPr/>
        <p:txBody>
          <a:bodyPr/>
          <a:lstStyle/>
          <a:p>
            <a:fld id="{2ABB0013-EED9-C54E-BE1B-7E1D302B2AE4}" type="slidenum">
              <a:rPr lang="en-US" smtClean="0"/>
              <a:t>66</a:t>
            </a:fld>
            <a:endParaRPr lang="en-US"/>
          </a:p>
        </p:txBody>
      </p:sp>
    </p:spTree>
    <p:extLst>
      <p:ext uri="{BB962C8B-B14F-4D97-AF65-F5344CB8AC3E}">
        <p14:creationId xmlns:p14="http://schemas.microsoft.com/office/powerpoint/2010/main" val="1222529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Every 10 days the Jason series of satellites (2002-present)</a:t>
            </a:r>
            <a:r>
              <a:rPr lang="en-US" baseline="0" dirty="0"/>
              <a:t> measure the sea level height of more than 90% of the world’s ice free oceans with radar altimetry.  </a:t>
            </a:r>
            <a:endParaRPr lang="en-US" dirty="0"/>
          </a:p>
          <a:p>
            <a:endParaRPr lang="en-US" dirty="0"/>
          </a:p>
          <a:p>
            <a:r>
              <a:rPr lang="en-US" dirty="0"/>
              <a:t>https://</a:t>
            </a:r>
            <a:r>
              <a:rPr lang="en-US" dirty="0" err="1"/>
              <a:t>sealevel.jpl.nasa.gov</a:t>
            </a:r>
            <a:r>
              <a:rPr lang="en-US" dirty="0"/>
              <a:t>/overview/</a:t>
            </a:r>
            <a:r>
              <a:rPr lang="en-US" dirty="0" err="1"/>
              <a:t>oceansurfacetopo</a:t>
            </a:r>
            <a:r>
              <a:rPr lang="en-US" dirty="0"/>
              <a:t>/ (public</a:t>
            </a:r>
            <a:r>
              <a:rPr lang="en-US" baseline="0" dirty="0"/>
              <a:t> domain)</a:t>
            </a:r>
            <a:endParaRPr lang="en-US" dirty="0"/>
          </a:p>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8</a:t>
            </a:fld>
            <a:endParaRPr lang="en-US"/>
          </a:p>
        </p:txBody>
      </p:sp>
    </p:spTree>
    <p:extLst>
      <p:ext uri="{BB962C8B-B14F-4D97-AF65-F5344CB8AC3E}">
        <p14:creationId xmlns:p14="http://schemas.microsoft.com/office/powerpoint/2010/main" val="26290903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POLL#3</a:t>
            </a:r>
          </a:p>
          <a:p>
            <a:r>
              <a:rPr lang="en-US" dirty="0"/>
              <a:t>Comparing the two stations, </a:t>
            </a:r>
          </a:p>
          <a:p>
            <a:r>
              <a:rPr lang="en-US" dirty="0"/>
              <a:t>select all that apply:</a:t>
            </a:r>
          </a:p>
          <a:p>
            <a:pPr marL="342900" indent="-342900">
              <a:buAutoNum type="alphaUcPeriod"/>
            </a:pPr>
            <a:r>
              <a:rPr lang="en-US" dirty="0"/>
              <a:t>Very different uplift rates</a:t>
            </a:r>
          </a:p>
          <a:p>
            <a:pPr marL="342900" indent="-342900">
              <a:buAutoNum type="alphaUcPeriod"/>
            </a:pPr>
            <a:r>
              <a:rPr lang="en-US" dirty="0"/>
              <a:t>Similar ice velocity</a:t>
            </a:r>
          </a:p>
          <a:p>
            <a:pPr marL="342900" indent="-342900">
              <a:buAutoNum type="alphaUcPeriod"/>
            </a:pPr>
            <a:r>
              <a:rPr lang="en-US" dirty="0"/>
              <a:t>Uniform uplift rates over time</a:t>
            </a:r>
          </a:p>
          <a:p>
            <a:pPr marL="342900" indent="-342900">
              <a:buAutoNum type="alphaUcPeriod"/>
            </a:pPr>
            <a:r>
              <a:rPr lang="en-US" dirty="0"/>
              <a:t>Same period of record</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1007462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#2</a:t>
            </a:r>
          </a:p>
          <a:p>
            <a:r>
              <a:rPr lang="en-US" dirty="0"/>
              <a:t>What is the approximate rise-over-run for the ocean section circled in green on the graph?</a:t>
            </a:r>
          </a:p>
          <a:p>
            <a:r>
              <a:rPr lang="en-US" dirty="0"/>
              <a:t>	</a:t>
            </a:r>
            <a:r>
              <a:rPr lang="en-US" sz="1200" dirty="0">
                <a:solidFill>
                  <a:srgbClr val="0000FF"/>
                </a:solidFill>
              </a:rPr>
              <a:t>6 cm over 100 km</a:t>
            </a:r>
          </a:p>
          <a:p>
            <a:r>
              <a:rPr lang="en-US" sz="1200" dirty="0">
                <a:solidFill>
                  <a:srgbClr val="0000FF"/>
                </a:solidFill>
              </a:rPr>
              <a:t>	0.6 m over 100 km</a:t>
            </a:r>
          </a:p>
          <a:p>
            <a:r>
              <a:rPr lang="en-US" sz="1200" dirty="0">
                <a:solidFill>
                  <a:srgbClr val="0000FF"/>
                </a:solidFill>
              </a:rPr>
              <a:t>	0.6 m over 600 km</a:t>
            </a:r>
          </a:p>
          <a:p>
            <a:endParaRPr lang="en-US" dirty="0"/>
          </a:p>
          <a:p>
            <a:r>
              <a:rPr lang="en-US" dirty="0"/>
              <a:t>Example of a portion of a single track from the TOPEX/Poseidon satellite altimeter showing the sea surface height anomaly in meters.</a:t>
            </a:r>
          </a:p>
          <a:p>
            <a:endParaRPr lang="en-US" dirty="0"/>
          </a:p>
          <a:p>
            <a:r>
              <a:rPr lang="en-US" dirty="0"/>
              <a:t>https://</a:t>
            </a:r>
            <a:r>
              <a:rPr lang="en-US" dirty="0" err="1"/>
              <a:t>earth.esa.int</a:t>
            </a:r>
            <a:r>
              <a:rPr lang="en-US" dirty="0"/>
              <a:t>/documents/10174/950521/01_Tuesday_OCT2013_Cipollini_Altimetry_1.pdf - Paolo </a:t>
            </a:r>
            <a:r>
              <a:rPr lang="en-US" dirty="0" err="1"/>
              <a:t>Cipollini</a:t>
            </a:r>
            <a:r>
              <a:rPr lang="en-US" baseline="0" dirty="0"/>
              <a:t>, </a:t>
            </a:r>
            <a:r>
              <a:rPr lang="en-US" dirty="0"/>
              <a:t>Helen </a:t>
            </a:r>
            <a:r>
              <a:rPr lang="en-US" dirty="0" err="1"/>
              <a:t>Snaith</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ESA images are allowed to be used for educational purposes. </a:t>
            </a:r>
            <a:r>
              <a:rPr lang="en-US" sz="1200" u="sng" kern="1200" dirty="0">
                <a:solidFill>
                  <a:schemeClr val="tx1"/>
                </a:solidFill>
                <a:effectLst/>
                <a:latin typeface="+mn-lt"/>
                <a:ea typeface="+mn-ea"/>
                <a:cs typeface="+mn-cs"/>
                <a:hlinkClick r:id="rId3"/>
              </a:rPr>
              <a:t>https://www.noc.ac.uk/disclaimer</a:t>
            </a:r>
            <a:r>
              <a:rPr lang="en-US" dirty="0">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Poll#1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FF"/>
                </a:solidFill>
              </a:rPr>
              <a:t>What is approximate rise-over-run for </a:t>
            </a:r>
            <a:r>
              <a:rPr lang="en-US" sz="1200" dirty="0">
                <a:solidFill>
                  <a:srgbClr val="008000"/>
                </a:solidFill>
              </a:rPr>
              <a:t>this ocean section?</a:t>
            </a:r>
          </a:p>
          <a:p>
            <a:pPr marL="228600" marR="0" lvl="0" indent="-228600" algn="l" defTabSz="457200" rtl="0" eaLnBrk="1" fontAlgn="auto" latinLnBrk="0" hangingPunct="1">
              <a:lnSpc>
                <a:spcPct val="100000"/>
              </a:lnSpc>
              <a:spcBef>
                <a:spcPts val="0"/>
              </a:spcBef>
              <a:spcAft>
                <a:spcPts val="0"/>
              </a:spcAft>
              <a:buClrTx/>
              <a:buSzTx/>
              <a:buFontTx/>
              <a:buAutoNum type="alphaUcPeriod"/>
              <a:tabLst/>
              <a:defRPr/>
            </a:pPr>
            <a:r>
              <a:rPr lang="en-US" dirty="0"/>
              <a:t>6 cm over 100 km</a:t>
            </a:r>
          </a:p>
          <a:p>
            <a:pPr marL="228600" marR="0" lvl="0" indent="-228600" algn="l" defTabSz="457200" rtl="0" eaLnBrk="1" fontAlgn="auto" latinLnBrk="0" hangingPunct="1">
              <a:lnSpc>
                <a:spcPct val="100000"/>
              </a:lnSpc>
              <a:spcBef>
                <a:spcPts val="0"/>
              </a:spcBef>
              <a:spcAft>
                <a:spcPts val="0"/>
              </a:spcAft>
              <a:buClrTx/>
              <a:buSzTx/>
              <a:buFontTx/>
              <a:buAutoNum type="alphaUcPeriod"/>
              <a:tabLst/>
              <a:defRPr/>
            </a:pPr>
            <a:r>
              <a:rPr lang="en-US" dirty="0"/>
              <a:t>0.6</a:t>
            </a:r>
            <a:r>
              <a:rPr lang="en-US" baseline="0" dirty="0"/>
              <a:t> m over 100 km</a:t>
            </a:r>
          </a:p>
          <a:p>
            <a:pPr marL="228600" marR="0" lvl="0" indent="-228600" algn="l" defTabSz="457200" rtl="0" eaLnBrk="1" fontAlgn="auto" latinLnBrk="0" hangingPunct="1">
              <a:lnSpc>
                <a:spcPct val="100000"/>
              </a:lnSpc>
              <a:spcBef>
                <a:spcPts val="0"/>
              </a:spcBef>
              <a:spcAft>
                <a:spcPts val="0"/>
              </a:spcAft>
              <a:buClrTx/>
              <a:buSzTx/>
              <a:buFontTx/>
              <a:buAutoNum type="alphaUcPeriod"/>
              <a:tabLst/>
              <a:defRPr/>
            </a:pPr>
            <a:r>
              <a:rPr lang="en-US" baseline="0" dirty="0"/>
              <a:t>0.6 m over 600 km</a:t>
            </a:r>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9</a:t>
            </a:fld>
            <a:endParaRPr lang="en-US"/>
          </a:p>
        </p:txBody>
      </p:sp>
    </p:spTree>
    <p:extLst>
      <p:ext uri="{BB962C8B-B14F-4D97-AF65-F5344CB8AC3E}">
        <p14:creationId xmlns:p14="http://schemas.microsoft.com/office/powerpoint/2010/main" val="1465116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Scale bar given in meters</a:t>
            </a:r>
          </a:p>
          <a:p>
            <a:endParaRPr lang="en-US" dirty="0"/>
          </a:p>
          <a:p>
            <a:r>
              <a:rPr lang="en-US" dirty="0"/>
              <a:t>https://</a:t>
            </a:r>
            <a:r>
              <a:rPr lang="en-US" dirty="0" err="1"/>
              <a:t>earth.esa.int</a:t>
            </a:r>
            <a:r>
              <a:rPr lang="en-US" dirty="0"/>
              <a:t>/documents/10174/950521/01_Tuesday_OCT2013_Cipollini_Altimetry_1.pdf - Paolo </a:t>
            </a:r>
            <a:r>
              <a:rPr lang="en-US" dirty="0" err="1"/>
              <a:t>Cipollini</a:t>
            </a:r>
            <a:r>
              <a:rPr lang="en-US" baseline="0" dirty="0"/>
              <a:t>, </a:t>
            </a:r>
            <a:r>
              <a:rPr lang="en-US" dirty="0"/>
              <a:t>Helen </a:t>
            </a:r>
            <a:r>
              <a:rPr lang="en-US" dirty="0" err="1"/>
              <a:t>Snaith</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ESA images are allowed to be used for educational purposes. </a:t>
            </a:r>
            <a:r>
              <a:rPr lang="en-US" sz="1200" u="sng" kern="1200" dirty="0">
                <a:solidFill>
                  <a:schemeClr val="tx1"/>
                </a:solidFill>
                <a:effectLst/>
                <a:latin typeface="+mn-lt"/>
                <a:ea typeface="+mn-ea"/>
                <a:cs typeface="+mn-cs"/>
                <a:hlinkClick r:id="rId3"/>
              </a:rPr>
              <a:t>https://www.noc.ac.uk/disclaimer</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10</a:t>
            </a:fld>
            <a:endParaRPr lang="en-US"/>
          </a:p>
        </p:txBody>
      </p:sp>
    </p:spTree>
    <p:extLst>
      <p:ext uri="{BB962C8B-B14F-4D97-AF65-F5344CB8AC3E}">
        <p14:creationId xmlns:p14="http://schemas.microsoft.com/office/powerpoint/2010/main" val="3205182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level rise is spatially heterogeneous.  </a:t>
            </a:r>
          </a:p>
          <a:p>
            <a:r>
              <a:rPr lang="en-US" dirty="0"/>
              <a:t>Note-</a:t>
            </a:r>
            <a:r>
              <a:rPr lang="en-US" baseline="0" dirty="0"/>
              <a:t> this data set doesn’t indicate which year this graph was made.</a:t>
            </a:r>
            <a:endParaRPr lang="en-US" dirty="0"/>
          </a:p>
          <a:p>
            <a:endParaRPr lang="en-US" dirty="0"/>
          </a:p>
          <a:p>
            <a:endParaRPr lang="en-US" dirty="0"/>
          </a:p>
          <a:p>
            <a:r>
              <a:rPr lang="en-US" dirty="0"/>
              <a:t>https://</a:t>
            </a:r>
            <a:r>
              <a:rPr lang="en-US" dirty="0" err="1"/>
              <a:t>www.star.nesdis.noaa.gov</a:t>
            </a:r>
            <a:r>
              <a:rPr lang="en-US" dirty="0"/>
              <a:t>/sod/</a:t>
            </a:r>
            <a:r>
              <a:rPr lang="en-US" dirty="0" err="1"/>
              <a:t>lsa</a:t>
            </a:r>
            <a:r>
              <a:rPr lang="en-US" dirty="0"/>
              <a:t>/</a:t>
            </a:r>
            <a:r>
              <a:rPr lang="en-US" dirty="0" err="1"/>
              <a:t>SeaLevelRise</a:t>
            </a:r>
            <a:r>
              <a:rPr lang="en-US" dirty="0"/>
              <a:t>/</a:t>
            </a:r>
          </a:p>
        </p:txBody>
      </p:sp>
      <p:sp>
        <p:nvSpPr>
          <p:cNvPr id="4" name="Slide Number Placeholder 3"/>
          <p:cNvSpPr>
            <a:spLocks noGrp="1"/>
          </p:cNvSpPr>
          <p:nvPr>
            <p:ph type="sldNum" sz="quarter" idx="10"/>
          </p:nvPr>
        </p:nvSpPr>
        <p:spPr/>
        <p:txBody>
          <a:bodyPr/>
          <a:lstStyle/>
          <a:p>
            <a:fld id="{6273B411-E165-BF48-ABA2-70D378AC59C2}" type="slidenum">
              <a:rPr lang="en-US" smtClean="0"/>
              <a:t>11</a:t>
            </a:fld>
            <a:endParaRPr lang="en-US"/>
          </a:p>
        </p:txBody>
      </p:sp>
    </p:spTree>
    <p:extLst>
      <p:ext uri="{BB962C8B-B14F-4D97-AF65-F5344CB8AC3E}">
        <p14:creationId xmlns:p14="http://schemas.microsoft.com/office/powerpoint/2010/main" val="1776940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http://</a:t>
            </a:r>
            <a:r>
              <a:rPr lang="en-US" sz="1200" dirty="0" err="1"/>
              <a:t>photojournal.jpl.nasa.gov</a:t>
            </a:r>
            <a:r>
              <a:rPr lang="en-US" sz="1200" dirty="0"/>
              <a:t>/</a:t>
            </a:r>
            <a:r>
              <a:rPr lang="en-US" sz="1200" dirty="0" err="1"/>
              <a:t>jpegMod</a:t>
            </a:r>
            <a:r>
              <a:rPr lang="en-US" sz="1200" dirty="0"/>
              <a:t>/PIA04235_modest.jpg</a:t>
            </a:r>
            <a:r>
              <a:rPr lang="en-US" sz="1200" baseline="0" dirty="0"/>
              <a:t> (public domain)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gracefo.jpl.nasa.gov</a:t>
            </a:r>
            <a:r>
              <a:rPr lang="en-US" dirty="0"/>
              <a:t>/resources/71/grace-</a:t>
            </a:r>
            <a:r>
              <a:rPr lang="en-US" dirty="0" err="1"/>
              <a:t>fo</a:t>
            </a:r>
            <a:r>
              <a:rPr lang="en-US"/>
              <a:t>-mission-brochure/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80BCE79E-A8AF-394E-A14A-7EB687F14531}" type="slidenum">
              <a:rPr lang="en-US" smtClean="0"/>
              <a:t>12</a:t>
            </a:fld>
            <a:endParaRPr lang="en-US"/>
          </a:p>
        </p:txBody>
      </p:sp>
    </p:spTree>
    <p:extLst>
      <p:ext uri="{BB962C8B-B14F-4D97-AF65-F5344CB8AC3E}">
        <p14:creationId xmlns:p14="http://schemas.microsoft.com/office/powerpoint/2010/main" val="24132601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3832728"/>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5766393"/>
            <a:ext cx="2133600" cy="365125"/>
          </a:xfrm>
        </p:spPr>
        <p:txBody>
          <a:bodyPr/>
          <a:lstStyle/>
          <a:p>
            <a:fld id="{BD0E7532-6558-2949-8B64-49F3D63F0157}" type="datetimeFigureOut">
              <a:rPr lang="en-US" smtClean="0"/>
              <a:t>1/27/21</a:t>
            </a:fld>
            <a:endParaRPr lang="en-US" dirty="0"/>
          </a:p>
        </p:txBody>
      </p:sp>
      <p:sp>
        <p:nvSpPr>
          <p:cNvPr id="5" name="Footer Placeholder 4"/>
          <p:cNvSpPr>
            <a:spLocks noGrp="1"/>
          </p:cNvSpPr>
          <p:nvPr>
            <p:ph type="ftr" sz="quarter" idx="11"/>
          </p:nvPr>
        </p:nvSpPr>
        <p:spPr>
          <a:xfrm>
            <a:off x="3124200" y="5766393"/>
            <a:ext cx="2895600" cy="365125"/>
          </a:xfrm>
        </p:spPr>
        <p:txBody>
          <a:bodyPr/>
          <a:lstStyle/>
          <a:p>
            <a:endParaRPr lang="en-US" dirty="0"/>
          </a:p>
        </p:txBody>
      </p:sp>
      <p:sp>
        <p:nvSpPr>
          <p:cNvPr id="6" name="Slide Number Placeholder 5"/>
          <p:cNvSpPr>
            <a:spLocks noGrp="1"/>
          </p:cNvSpPr>
          <p:nvPr>
            <p:ph type="sldNum" sz="quarter" idx="12"/>
          </p:nvPr>
        </p:nvSpPr>
        <p:spPr>
          <a:xfrm>
            <a:off x="6553200" y="5766393"/>
            <a:ext cx="2133600" cy="365125"/>
          </a:xfrm>
        </p:spPr>
        <p:txBody>
          <a:bodyPr/>
          <a:lstStyle/>
          <a:p>
            <a:fld id="{D2095A01-13E2-7E4C-9E76-AC791C07FBA4}" type="slidenum">
              <a:rPr lang="en-US" smtClean="0"/>
              <a:t>‹#›</a:t>
            </a:fld>
            <a:endParaRPr lang="en-US"/>
          </a:p>
        </p:txBody>
      </p:sp>
      <p:pic>
        <p:nvPicPr>
          <p:cNvPr id="9" name="Picture 8" descr="GETSI_banner.png"/>
          <p:cNvPicPr>
            <a:picLocks noChangeAspect="1"/>
          </p:cNvPicPr>
          <p:nvPr userDrawn="1"/>
        </p:nvPicPr>
        <p:blipFill rotWithShape="1">
          <a:blip r:embed="rId2">
            <a:extLst>
              <a:ext uri="{28A0092B-C50C-407E-A947-70E740481C1C}">
                <a14:useLocalDpi xmlns:a14="http://schemas.microsoft.com/office/drawing/2010/main" val="0"/>
              </a:ext>
            </a:extLst>
          </a:blip>
          <a:srcRect l="1" r="33292"/>
          <a:stretch/>
        </p:blipFill>
        <p:spPr>
          <a:xfrm>
            <a:off x="0" y="0"/>
            <a:ext cx="9144000" cy="856712"/>
          </a:xfrm>
          <a:prstGeom prst="rect">
            <a:avLst/>
          </a:prstGeom>
        </p:spPr>
      </p:pic>
      <p:sp>
        <p:nvSpPr>
          <p:cNvPr id="11" name="TextBox 10"/>
          <p:cNvSpPr txBox="1"/>
          <p:nvPr userDrawn="1"/>
        </p:nvSpPr>
        <p:spPr>
          <a:xfrm>
            <a:off x="851949" y="6112489"/>
            <a:ext cx="4615735" cy="646331"/>
          </a:xfrm>
          <a:prstGeom prst="rect">
            <a:avLst/>
          </a:prstGeom>
          <a:noFill/>
        </p:spPr>
        <p:txBody>
          <a:bodyPr wrap="square" rtlCol="0">
            <a:spAutoFit/>
          </a:bodyPr>
          <a:lstStyle/>
          <a:p>
            <a:pPr defTabSz="457200"/>
            <a:r>
              <a:rPr lang="en-US" sz="1200" dirty="0">
                <a:solidFill>
                  <a:prstClr val="black"/>
                </a:solidFill>
                <a:latin typeface="+mn-lt"/>
              </a:rPr>
              <a:t>This work is supported by the National Science Foundation’s </a:t>
            </a:r>
            <a:r>
              <a:rPr lang="en-US" sz="1200" i="0" dirty="0">
                <a:solidFill>
                  <a:prstClr val="black"/>
                </a:solidFill>
                <a:latin typeface="+mn-lt"/>
              </a:rPr>
              <a:t>Directorate for Education and Human Resources TUES</a:t>
            </a:r>
            <a:r>
              <a:rPr lang="en-US" sz="1200" dirty="0">
                <a:solidFill>
                  <a:prstClr val="black"/>
                </a:solidFill>
                <a:latin typeface="+mn-lt"/>
              </a:rPr>
              <a:t>-1245025, IUSE-</a:t>
            </a:r>
            <a:r>
              <a:rPr lang="is-IS" sz="1200" dirty="0">
                <a:solidFill>
                  <a:prstClr val="black"/>
                </a:solidFill>
                <a:latin typeface="+mn-lt"/>
              </a:rPr>
              <a:t>1612248</a:t>
            </a:r>
            <a:r>
              <a:rPr lang="en-US" sz="1200" dirty="0">
                <a:solidFill>
                  <a:prstClr val="black"/>
                </a:solidFill>
                <a:latin typeface="+mn-lt"/>
              </a:rPr>
              <a:t>, </a:t>
            </a:r>
            <a:r>
              <a:rPr lang="is-IS" sz="1200" dirty="0"/>
              <a:t>IUSE-1725347,  and </a:t>
            </a:r>
            <a:r>
              <a:rPr lang="en-US" sz="1200" dirty="0">
                <a:solidFill>
                  <a:prstClr val="black"/>
                </a:solidFill>
                <a:latin typeface="+mn-lt"/>
              </a:rPr>
              <a:t>IUSE-</a:t>
            </a:r>
            <a:r>
              <a:rPr lang="cs-CZ" sz="1200" dirty="0">
                <a:solidFill>
                  <a:prstClr val="black"/>
                </a:solidFill>
                <a:latin typeface="+mn-lt"/>
              </a:rPr>
              <a:t>1914915.</a:t>
            </a:r>
            <a:endParaRPr lang="en-US" sz="1200" dirty="0">
              <a:solidFill>
                <a:prstClr val="black"/>
              </a:solidFill>
              <a:latin typeface="+mn-lt"/>
            </a:endParaRPr>
          </a:p>
        </p:txBody>
      </p:sp>
      <p:sp>
        <p:nvSpPr>
          <p:cNvPr id="7" name="TextBox 6"/>
          <p:cNvSpPr txBox="1"/>
          <p:nvPr userDrawn="1"/>
        </p:nvSpPr>
        <p:spPr>
          <a:xfrm>
            <a:off x="5715840" y="6481821"/>
            <a:ext cx="2970960" cy="276999"/>
          </a:xfrm>
          <a:prstGeom prst="rect">
            <a:avLst/>
          </a:prstGeom>
          <a:noFill/>
        </p:spPr>
        <p:txBody>
          <a:bodyPr wrap="none" rtlCol="0">
            <a:spAutoFit/>
          </a:bodyPr>
          <a:lstStyle/>
          <a:p>
            <a:r>
              <a:rPr lang="en-US" sz="1200" dirty="0"/>
              <a:t>Questions, contact </a:t>
            </a:r>
            <a:r>
              <a:rPr lang="en-US" sz="1200" u="sng" dirty="0"/>
              <a:t>education-AT-unavco.org</a:t>
            </a:r>
            <a:endParaRPr lang="en-US" sz="1200" dirty="0"/>
          </a:p>
        </p:txBody>
      </p:sp>
      <p:pic>
        <p:nvPicPr>
          <p:cNvPr id="12" name="Picture 11" descr="NSF_Logo s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80" y="6121915"/>
            <a:ext cx="727157" cy="731520"/>
          </a:xfrm>
          <a:prstGeom prst="rect">
            <a:avLst/>
          </a:prstGeom>
        </p:spPr>
      </p:pic>
    </p:spTree>
    <p:extLst>
      <p:ext uri="{BB962C8B-B14F-4D97-AF65-F5344CB8AC3E}">
        <p14:creationId xmlns:p14="http://schemas.microsoft.com/office/powerpoint/2010/main" val="3925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52285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4284629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D973623-F19E-8B46-B520-B0031E06EAE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3749085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32300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287745"/>
            <a:ext cx="2133600" cy="365125"/>
          </a:xfrm>
        </p:spPr>
        <p:txBody>
          <a:bodyPr/>
          <a:lstStyle/>
          <a:p>
            <a:fld id="{BD0E7532-6558-2949-8B64-49F3D63F0157}" type="datetimeFigureOut">
              <a:rPr lang="en-US" smtClean="0"/>
              <a:t>1/27/21</a:t>
            </a:fld>
            <a:endParaRPr lang="en-US"/>
          </a:p>
        </p:txBody>
      </p:sp>
      <p:sp>
        <p:nvSpPr>
          <p:cNvPr id="5" name="Footer Placeholder 4"/>
          <p:cNvSpPr>
            <a:spLocks noGrp="1"/>
          </p:cNvSpPr>
          <p:nvPr>
            <p:ph type="ftr" sz="quarter" idx="11"/>
          </p:nvPr>
        </p:nvSpPr>
        <p:spPr>
          <a:xfrm>
            <a:off x="3124200" y="6287745"/>
            <a:ext cx="2895600" cy="365125"/>
          </a:xfrm>
        </p:spPr>
        <p:txBody>
          <a:bodyPr/>
          <a:lstStyle/>
          <a:p>
            <a:endParaRPr lang="en-US"/>
          </a:p>
        </p:txBody>
      </p:sp>
      <p:sp>
        <p:nvSpPr>
          <p:cNvPr id="6" name="Slide Number Placeholder 5"/>
          <p:cNvSpPr>
            <a:spLocks noGrp="1"/>
          </p:cNvSpPr>
          <p:nvPr>
            <p:ph type="sldNum" sz="quarter" idx="12"/>
          </p:nvPr>
        </p:nvSpPr>
        <p:spPr>
          <a:xfrm>
            <a:off x="6553200" y="6287745"/>
            <a:ext cx="2133600" cy="365125"/>
          </a:xfrm>
        </p:spPr>
        <p:txBody>
          <a:bodyPr/>
          <a:lstStyle/>
          <a:p>
            <a:fld id="{D2095A01-13E2-7E4C-9E76-AC791C07FBA4}" type="slidenum">
              <a:rPr lang="en-US" smtClean="0"/>
              <a:t>‹#›</a:t>
            </a:fld>
            <a:endParaRPr lang="en-US"/>
          </a:p>
        </p:txBody>
      </p:sp>
      <p:pic>
        <p:nvPicPr>
          <p:cNvPr id="7" name="Picture 6" descr="GETSI_banner.png"/>
          <p:cNvPicPr>
            <a:picLocks noChangeAspect="1"/>
          </p:cNvPicPr>
          <p:nvPr userDrawn="1"/>
        </p:nvPicPr>
        <p:blipFill rotWithShape="1">
          <a:blip r:embed="rId2">
            <a:extLst>
              <a:ext uri="{28A0092B-C50C-407E-A947-70E740481C1C}">
                <a14:useLocalDpi xmlns:a14="http://schemas.microsoft.com/office/drawing/2010/main" val="0"/>
              </a:ext>
            </a:extLst>
          </a:blip>
          <a:srcRect l="1" r="33292"/>
          <a:stretch/>
        </p:blipFill>
        <p:spPr>
          <a:xfrm>
            <a:off x="0" y="0"/>
            <a:ext cx="9144000" cy="856712"/>
          </a:xfrm>
          <a:prstGeom prst="rect">
            <a:avLst/>
          </a:prstGeom>
        </p:spPr>
      </p:pic>
    </p:spTree>
    <p:extLst>
      <p:ext uri="{BB962C8B-B14F-4D97-AF65-F5344CB8AC3E}">
        <p14:creationId xmlns:p14="http://schemas.microsoft.com/office/powerpoint/2010/main" val="353925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931800"/>
            <a:ext cx="4038600" cy="47096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31800"/>
            <a:ext cx="4038600" cy="47096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0E7532-6558-2949-8B64-49F3D63F0157}" type="datetimeFigureOut">
              <a:rPr lang="en-US" smtClean="0"/>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4184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920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573314"/>
            <a:ext cx="4040188" cy="40815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920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573314"/>
            <a:ext cx="4041775" cy="40815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0E7532-6558-2949-8B64-49F3D63F0157}" type="datetimeFigureOut">
              <a:rPr lang="en-US" smtClean="0"/>
              <a:t>1/27/21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04793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0E7532-6558-2949-8B64-49F3D63F0157}" type="datetimeFigureOut">
              <a:rPr lang="en-US" smtClean="0"/>
              <a:t>1/27/21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5639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E7532-6558-2949-8B64-49F3D63F0157}" type="datetimeFigureOut">
              <a:rPr lang="en-US" smtClean="0"/>
              <a:t>1/27/21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136755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0E7532-6558-2949-8B64-49F3D63F0157}" type="datetimeFigureOut">
              <a:rPr lang="en-US" smtClean="0"/>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151282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0E7532-6558-2949-8B64-49F3D63F0157}" type="datetimeFigureOut">
              <a:rPr lang="en-US" smtClean="0"/>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8394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F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37652"/>
            <a:ext cx="8229600" cy="502088"/>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949332"/>
            <a:ext cx="8229600" cy="4765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581986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0E7532-6558-2949-8B64-49F3D63F0157}" type="datetimeFigureOut">
              <a:rPr lang="en-US" smtClean="0"/>
              <a:t>1/27/21</a:t>
            </a:fld>
            <a:endParaRPr lang="en-US"/>
          </a:p>
        </p:txBody>
      </p:sp>
      <p:sp>
        <p:nvSpPr>
          <p:cNvPr id="5" name="Footer Placeholder 4"/>
          <p:cNvSpPr>
            <a:spLocks noGrp="1"/>
          </p:cNvSpPr>
          <p:nvPr>
            <p:ph type="ftr" sz="quarter" idx="3"/>
          </p:nvPr>
        </p:nvSpPr>
        <p:spPr>
          <a:xfrm>
            <a:off x="3124200" y="581986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81986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95A01-13E2-7E4C-9E76-AC791C07FBA4}" type="slidenum">
              <a:rPr lang="en-US" smtClean="0"/>
              <a:t>‹#›</a:t>
            </a:fld>
            <a:endParaRPr lang="en-US"/>
          </a:p>
        </p:txBody>
      </p:sp>
      <p:pic>
        <p:nvPicPr>
          <p:cNvPr id="7" name="Picture 6" descr="GETSI_banner_wide.png"/>
          <p:cNvPicPr>
            <a:picLocks noChangeAspect="1"/>
          </p:cNvPicPr>
          <p:nvPr/>
        </p:nvPicPr>
        <p:blipFill rotWithShape="1">
          <a:blip r:embed="rId14">
            <a:extLst>
              <a:ext uri="{28A0092B-C50C-407E-A947-70E740481C1C}">
                <a14:useLocalDpi xmlns:a14="http://schemas.microsoft.com/office/drawing/2010/main" val="0"/>
              </a:ext>
            </a:extLst>
          </a:blip>
          <a:srcRect r="11088"/>
          <a:stretch/>
        </p:blipFill>
        <p:spPr>
          <a:xfrm>
            <a:off x="0" y="6322737"/>
            <a:ext cx="9144000" cy="549374"/>
          </a:xfrm>
          <a:prstGeom prst="rect">
            <a:avLst/>
          </a:prstGeom>
        </p:spPr>
      </p:pic>
      <p:pic>
        <p:nvPicPr>
          <p:cNvPr id="10" name="Picture 9" descr="MtSAC_fullcolor_print.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88808" y="6463857"/>
            <a:ext cx="373662" cy="263743"/>
          </a:xfrm>
          <a:prstGeom prst="rect">
            <a:avLst/>
          </a:prstGeom>
        </p:spPr>
      </p:pic>
      <p:pic>
        <p:nvPicPr>
          <p:cNvPr id="8" name="Picture 7"/>
          <p:cNvPicPr>
            <a:picLocks noChangeAspect="1"/>
          </p:cNvPicPr>
          <p:nvPr/>
        </p:nvPicPr>
        <p:blipFill>
          <a:blip r:embed="rId16"/>
          <a:stretch>
            <a:fillRect/>
          </a:stretch>
        </p:blipFill>
        <p:spPr>
          <a:xfrm>
            <a:off x="6200834" y="6506502"/>
            <a:ext cx="669199" cy="178453"/>
          </a:xfrm>
          <a:prstGeom prst="rect">
            <a:avLst/>
          </a:prstGeom>
        </p:spPr>
      </p:pic>
      <p:pic>
        <p:nvPicPr>
          <p:cNvPr id="13" name="Picture 12"/>
          <p:cNvPicPr>
            <a:picLocks noChangeAspect="1"/>
          </p:cNvPicPr>
          <p:nvPr/>
        </p:nvPicPr>
        <p:blipFill>
          <a:blip r:embed="rId17"/>
          <a:stretch>
            <a:fillRect/>
          </a:stretch>
        </p:blipFill>
        <p:spPr>
          <a:xfrm>
            <a:off x="6899113" y="6448481"/>
            <a:ext cx="233256" cy="294495"/>
          </a:xfrm>
          <a:prstGeom prst="rect">
            <a:avLst/>
          </a:prstGeom>
        </p:spPr>
      </p:pic>
      <p:pic>
        <p:nvPicPr>
          <p:cNvPr id="14" name="Picture 13"/>
          <p:cNvPicPr>
            <a:picLocks noChangeAspect="1"/>
          </p:cNvPicPr>
          <p:nvPr/>
        </p:nvPicPr>
        <p:blipFill>
          <a:blip r:embed="rId18"/>
          <a:stretch>
            <a:fillRect/>
          </a:stretch>
        </p:blipFill>
        <p:spPr>
          <a:xfrm>
            <a:off x="8177346" y="6527245"/>
            <a:ext cx="410898" cy="136966"/>
          </a:xfrm>
          <a:prstGeom prst="rect">
            <a:avLst/>
          </a:prstGeom>
        </p:spPr>
      </p:pic>
      <p:pic>
        <p:nvPicPr>
          <p:cNvPr id="9" name="Picture 8" descr="ISUreverse.pn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619826" y="6519220"/>
            <a:ext cx="508511" cy="153017"/>
          </a:xfrm>
          <a:prstGeom prst="rect">
            <a:avLst/>
          </a:prstGeom>
        </p:spPr>
      </p:pic>
      <p:pic>
        <p:nvPicPr>
          <p:cNvPr id="15" name="Picture 14" descr="NSF_Logo sm.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8644688" y="6367147"/>
            <a:ext cx="472651" cy="475487"/>
          </a:xfrm>
          <a:prstGeom prst="rect">
            <a:avLst/>
          </a:prstGeom>
        </p:spPr>
      </p:pic>
    </p:spTree>
    <p:extLst>
      <p:ext uri="{BB962C8B-B14F-4D97-AF65-F5344CB8AC3E}">
        <p14:creationId xmlns:p14="http://schemas.microsoft.com/office/powerpoint/2010/main" val="127977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svs.gsfc.nasa.gov/30879" TargetMode="External"/><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40.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9.tiff"/><Relationship Id="rId4" Type="http://schemas.openxmlformats.org/officeDocument/2006/relationships/image" Target="../media/image48.tiff"/></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7.tiff"/></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6.png"/><Relationship Id="rId4" Type="http://schemas.openxmlformats.org/officeDocument/2006/relationships/notesSlide" Target="../notesSlides/notesSlide45.xml"/></Relationships>
</file>

<file path=ppt/slides/_rels/slide5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71.emf"/><Relationship Id="rId4" Type="http://schemas.openxmlformats.org/officeDocument/2006/relationships/chart" Target="../charts/chart7.xml"/></Relationships>
</file>

<file path=ppt/slides/_rels/slide6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hyperlink" Target="https://serc.carleton.edu/getsi/teaching_materials/ice_sealevel/index.htm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046503"/>
            <a:ext cx="7772400" cy="1025518"/>
          </a:xfrm>
        </p:spPr>
        <p:txBody>
          <a:bodyPr/>
          <a:lstStyle/>
          <a:p>
            <a:r>
              <a:rPr lang="en-US" sz="3200" dirty="0"/>
              <a:t>Engaging Undergraduates with the Data Behind Melting Ice and Changing Sea Levels</a:t>
            </a:r>
          </a:p>
        </p:txBody>
      </p:sp>
      <p:pic>
        <p:nvPicPr>
          <p:cNvPr id="8" name="Picture 7" descr="B-Pratt-Sitaula-A-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624" y="3491940"/>
            <a:ext cx="2113437" cy="2113437"/>
          </a:xfrm>
          <a:prstGeom prst="rect">
            <a:avLst/>
          </a:prstGeom>
        </p:spPr>
      </p:pic>
      <p:sp>
        <p:nvSpPr>
          <p:cNvPr id="6" name="TextBox 5">
            <a:extLst>
              <a:ext uri="{FF2B5EF4-FFF2-40B4-BE49-F238E27FC236}">
                <a16:creationId xmlns:a16="http://schemas.microsoft.com/office/drawing/2014/main" id="{C7CE365A-6B22-484E-963F-500E8B0C9105}"/>
              </a:ext>
            </a:extLst>
          </p:cNvPr>
          <p:cNvSpPr txBox="1"/>
          <p:nvPr/>
        </p:nvSpPr>
        <p:spPr>
          <a:xfrm>
            <a:off x="1005785" y="5605377"/>
            <a:ext cx="1862897" cy="584776"/>
          </a:xfrm>
          <a:prstGeom prst="rect">
            <a:avLst/>
          </a:prstGeom>
          <a:noFill/>
        </p:spPr>
        <p:txBody>
          <a:bodyPr wrap="square" rtlCol="0">
            <a:spAutoFit/>
          </a:bodyPr>
          <a:lstStyle/>
          <a:p>
            <a:pPr algn="ctr"/>
            <a:r>
              <a:rPr lang="en-US" sz="1600" dirty="0"/>
              <a:t>Beth Pratt-Sitaula</a:t>
            </a:r>
          </a:p>
          <a:p>
            <a:pPr algn="ctr"/>
            <a:r>
              <a:rPr lang="en-US" sz="1600" dirty="0"/>
              <a:t>UNAVCO</a:t>
            </a:r>
          </a:p>
        </p:txBody>
      </p:sp>
      <p:sp>
        <p:nvSpPr>
          <p:cNvPr id="9" name="TextBox 8">
            <a:extLst>
              <a:ext uri="{FF2B5EF4-FFF2-40B4-BE49-F238E27FC236}">
                <a16:creationId xmlns:a16="http://schemas.microsoft.com/office/drawing/2014/main" id="{C7CE365A-6B22-484E-963F-500E8B0C9105}"/>
              </a:ext>
            </a:extLst>
          </p:cNvPr>
          <p:cNvSpPr txBox="1"/>
          <p:nvPr/>
        </p:nvSpPr>
        <p:spPr>
          <a:xfrm>
            <a:off x="2868682" y="5608739"/>
            <a:ext cx="3226450" cy="584776"/>
          </a:xfrm>
          <a:prstGeom prst="rect">
            <a:avLst/>
          </a:prstGeom>
          <a:noFill/>
        </p:spPr>
        <p:txBody>
          <a:bodyPr wrap="square" rtlCol="0">
            <a:spAutoFit/>
          </a:bodyPr>
          <a:lstStyle/>
          <a:p>
            <a:pPr algn="ctr"/>
            <a:r>
              <a:rPr lang="en-US" sz="1600" dirty="0"/>
              <a:t>Bruce Douglas</a:t>
            </a:r>
          </a:p>
          <a:p>
            <a:pPr algn="ctr"/>
            <a:r>
              <a:rPr lang="en-US" sz="1600" dirty="0"/>
              <a:t>Indiana University</a:t>
            </a:r>
          </a:p>
        </p:txBody>
      </p:sp>
      <p:sp>
        <p:nvSpPr>
          <p:cNvPr id="2" name="TextBox 1"/>
          <p:cNvSpPr txBox="1"/>
          <p:nvPr/>
        </p:nvSpPr>
        <p:spPr>
          <a:xfrm>
            <a:off x="546000" y="2161142"/>
            <a:ext cx="8095028" cy="1138773"/>
          </a:xfrm>
          <a:prstGeom prst="rect">
            <a:avLst/>
          </a:prstGeom>
          <a:noFill/>
        </p:spPr>
        <p:txBody>
          <a:bodyPr wrap="square" rtlCol="0">
            <a:spAutoFit/>
          </a:bodyPr>
          <a:lstStyle/>
          <a:p>
            <a:pPr algn="ctr"/>
            <a:r>
              <a:rPr lang="en-US" sz="2400" b="1" i="1" dirty="0"/>
              <a:t>Understanding Our Changing Climate </a:t>
            </a:r>
            <a:r>
              <a:rPr lang="en-US" sz="2400" dirty="0"/>
              <a:t>module</a:t>
            </a:r>
            <a:br>
              <a:rPr lang="en-US" sz="2400" dirty="0"/>
            </a:br>
            <a:r>
              <a:rPr lang="en-US" sz="2000" dirty="0"/>
              <a:t>by Susan Kaspari (CWU) &amp; Bruce Douglas (Indiana U)</a:t>
            </a:r>
            <a:endParaRPr lang="en-US" sz="2000" b="1" u="sng" dirty="0">
              <a:solidFill>
                <a:schemeClr val="accent1">
                  <a:lumMod val="75000"/>
                </a:schemeClr>
              </a:solidFill>
            </a:endParaRPr>
          </a:p>
          <a:p>
            <a:pPr algn="ctr"/>
            <a:r>
              <a:rPr lang="en-US" sz="2400" u="sng" dirty="0">
                <a:solidFill>
                  <a:schemeClr val="accent1">
                    <a:lumMod val="75000"/>
                  </a:schemeClr>
                </a:solidFill>
              </a:rPr>
              <a:t>serc.carleton.edu/</a:t>
            </a:r>
            <a:r>
              <a:rPr lang="is-IS" sz="2400" u="sng" dirty="0">
                <a:solidFill>
                  <a:schemeClr val="accent1">
                    <a:lumMod val="75000"/>
                  </a:schemeClr>
                </a:solidFill>
              </a:rPr>
              <a:t>234309</a:t>
            </a:r>
            <a:endParaRPr lang="en-US" sz="2400" u="sng" dirty="0">
              <a:solidFill>
                <a:schemeClr val="accent1">
                  <a:lumMod val="75000"/>
                </a:schemeClr>
              </a:solidFill>
            </a:endParaRPr>
          </a:p>
        </p:txBody>
      </p:sp>
      <p:pic>
        <p:nvPicPr>
          <p:cNvPr id="3" name="Picture 2"/>
          <p:cNvPicPr>
            <a:picLocks noChangeAspect="1"/>
          </p:cNvPicPr>
          <p:nvPr/>
        </p:nvPicPr>
        <p:blipFill>
          <a:blip r:embed="rId3"/>
          <a:stretch>
            <a:fillRect/>
          </a:stretch>
        </p:blipFill>
        <p:spPr>
          <a:xfrm>
            <a:off x="3484429" y="3475493"/>
            <a:ext cx="2218169" cy="2129884"/>
          </a:xfrm>
          <a:prstGeom prst="rect">
            <a:avLst/>
          </a:prstGeom>
        </p:spPr>
      </p:pic>
      <p:pic>
        <p:nvPicPr>
          <p:cNvPr id="7" name="Picture 6">
            <a:extLst>
              <a:ext uri="{FF2B5EF4-FFF2-40B4-BE49-F238E27FC236}">
                <a16:creationId xmlns:a16="http://schemas.microsoft.com/office/drawing/2014/main" id="{0A5D6604-A577-2240-B90D-5CCFAEB2AFCB}"/>
              </a:ext>
            </a:extLst>
          </p:cNvPr>
          <p:cNvPicPr>
            <a:picLocks noChangeAspect="1"/>
          </p:cNvPicPr>
          <p:nvPr/>
        </p:nvPicPr>
        <p:blipFill rotWithShape="1">
          <a:blip r:embed="rId4">
            <a:extLst>
              <a:ext uri="{28A0092B-C50C-407E-A947-70E740481C1C}">
                <a14:useLocalDpi xmlns:a14="http://schemas.microsoft.com/office/drawing/2010/main" val="0"/>
              </a:ext>
            </a:extLst>
          </a:blip>
          <a:srcRect t="5594" b="27739"/>
          <a:stretch/>
        </p:blipFill>
        <p:spPr>
          <a:xfrm>
            <a:off x="6198969" y="3473850"/>
            <a:ext cx="2200166" cy="2200167"/>
          </a:xfrm>
          <a:prstGeom prst="rect">
            <a:avLst/>
          </a:prstGeom>
        </p:spPr>
      </p:pic>
      <p:sp>
        <p:nvSpPr>
          <p:cNvPr id="10" name="TextBox 9">
            <a:extLst>
              <a:ext uri="{FF2B5EF4-FFF2-40B4-BE49-F238E27FC236}">
                <a16:creationId xmlns:a16="http://schemas.microsoft.com/office/drawing/2014/main" id="{ABAAFC99-7FC9-954D-81E1-0C1809326FCE}"/>
              </a:ext>
            </a:extLst>
          </p:cNvPr>
          <p:cNvSpPr txBox="1"/>
          <p:nvPr/>
        </p:nvSpPr>
        <p:spPr>
          <a:xfrm>
            <a:off x="5685827" y="5674017"/>
            <a:ext cx="3226450" cy="584776"/>
          </a:xfrm>
          <a:prstGeom prst="rect">
            <a:avLst/>
          </a:prstGeom>
          <a:noFill/>
        </p:spPr>
        <p:txBody>
          <a:bodyPr wrap="square" rtlCol="0">
            <a:spAutoFit/>
          </a:bodyPr>
          <a:lstStyle/>
          <a:p>
            <a:pPr algn="ctr"/>
            <a:r>
              <a:rPr lang="en-US" sz="1600" dirty="0"/>
              <a:t>Susan Kaspari</a:t>
            </a:r>
          </a:p>
          <a:p>
            <a:pPr algn="ctr"/>
            <a:r>
              <a:rPr lang="en-US" sz="1600" dirty="0"/>
              <a:t>Central Washington University</a:t>
            </a:r>
          </a:p>
        </p:txBody>
      </p:sp>
    </p:spTree>
    <p:extLst>
      <p:ext uri="{BB962C8B-B14F-4D97-AF65-F5344CB8AC3E}">
        <p14:creationId xmlns:p14="http://schemas.microsoft.com/office/powerpoint/2010/main" val="3066640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DA633-249E-3041-AD5F-3EAE6F8DA1B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7D4998A-C76F-4846-81EE-CC7A77CDA9B7}"/>
              </a:ext>
            </a:extLst>
          </p:cNvPr>
          <p:cNvPicPr>
            <a:picLocks noGrp="1" noChangeAspect="1"/>
          </p:cNvPicPr>
          <p:nvPr>
            <p:ph idx="1"/>
          </p:nvPr>
        </p:nvPicPr>
        <p:blipFill>
          <a:blip r:embed="rId3"/>
          <a:stretch>
            <a:fillRect/>
          </a:stretch>
        </p:blipFill>
        <p:spPr>
          <a:xfrm>
            <a:off x="-1" y="0"/>
            <a:ext cx="9135437" cy="6858000"/>
          </a:xfrm>
        </p:spPr>
      </p:pic>
      <p:sp>
        <p:nvSpPr>
          <p:cNvPr id="3" name="TextBox 2"/>
          <p:cNvSpPr txBox="1"/>
          <p:nvPr/>
        </p:nvSpPr>
        <p:spPr>
          <a:xfrm rot="16200000">
            <a:off x="6371454" y="3478747"/>
            <a:ext cx="851515" cy="369332"/>
          </a:xfrm>
          <a:prstGeom prst="rect">
            <a:avLst/>
          </a:prstGeom>
          <a:noFill/>
        </p:spPr>
        <p:txBody>
          <a:bodyPr wrap="none" rtlCol="0">
            <a:spAutoFit/>
          </a:bodyPr>
          <a:lstStyle/>
          <a:p>
            <a:r>
              <a:rPr lang="en-US" dirty="0"/>
              <a:t>meters</a:t>
            </a:r>
          </a:p>
        </p:txBody>
      </p:sp>
    </p:spTree>
    <p:extLst>
      <p:ext uri="{BB962C8B-B14F-4D97-AF65-F5344CB8AC3E}">
        <p14:creationId xmlns:p14="http://schemas.microsoft.com/office/powerpoint/2010/main" val="3834367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Total Sea Level Change Since 1993</a:t>
            </a:r>
          </a:p>
        </p:txBody>
      </p:sp>
      <p:pic>
        <p:nvPicPr>
          <p:cNvPr id="4" name="Content Placeholder 3"/>
          <p:cNvPicPr>
            <a:picLocks noGrp="1" noChangeAspect="1"/>
          </p:cNvPicPr>
          <p:nvPr>
            <p:ph idx="1"/>
          </p:nvPr>
        </p:nvPicPr>
        <p:blipFill>
          <a:blip r:embed="rId3"/>
          <a:srcRect l="-3064" r="-3064"/>
          <a:stretch>
            <a:fillRect/>
          </a:stretch>
        </p:blipFill>
        <p:spPr/>
      </p:pic>
    </p:spTree>
    <p:extLst>
      <p:ext uri="{BB962C8B-B14F-4D97-AF65-F5344CB8AC3E}">
        <p14:creationId xmlns:p14="http://schemas.microsoft.com/office/powerpoint/2010/main" val="3458281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83843" y="2115411"/>
            <a:ext cx="4975957" cy="3361068"/>
          </a:xfrm>
          <a:prstGeom prst="rect">
            <a:avLst/>
          </a:prstGeom>
        </p:spPr>
      </p:pic>
      <p:pic>
        <p:nvPicPr>
          <p:cNvPr id="3" name="Picture 2"/>
          <p:cNvPicPr>
            <a:picLocks noChangeAspect="1"/>
          </p:cNvPicPr>
          <p:nvPr/>
        </p:nvPicPr>
        <p:blipFill>
          <a:blip r:embed="rId4"/>
          <a:stretch>
            <a:fillRect/>
          </a:stretch>
        </p:blipFill>
        <p:spPr>
          <a:xfrm>
            <a:off x="4834464" y="3146213"/>
            <a:ext cx="4233935" cy="3035747"/>
          </a:xfrm>
          <a:prstGeom prst="rect">
            <a:avLst/>
          </a:prstGeom>
        </p:spPr>
      </p:pic>
      <p:sp>
        <p:nvSpPr>
          <p:cNvPr id="6" name="TextBox 5"/>
          <p:cNvSpPr txBox="1"/>
          <p:nvPr/>
        </p:nvSpPr>
        <p:spPr>
          <a:xfrm>
            <a:off x="160167" y="4979997"/>
            <a:ext cx="3321304" cy="369332"/>
          </a:xfrm>
          <a:prstGeom prst="rect">
            <a:avLst/>
          </a:prstGeom>
          <a:noFill/>
        </p:spPr>
        <p:txBody>
          <a:bodyPr wrap="none" rtlCol="0">
            <a:spAutoFit/>
          </a:bodyPr>
          <a:lstStyle/>
          <a:p>
            <a:r>
              <a:rPr lang="en-US" dirty="0">
                <a:solidFill>
                  <a:schemeClr val="bg1"/>
                </a:solidFill>
              </a:rPr>
              <a:t>Original GRACE satellites 2002-17</a:t>
            </a:r>
          </a:p>
        </p:txBody>
      </p:sp>
      <p:sp>
        <p:nvSpPr>
          <p:cNvPr id="7" name="TextBox 6"/>
          <p:cNvSpPr txBox="1"/>
          <p:nvPr/>
        </p:nvSpPr>
        <p:spPr>
          <a:xfrm>
            <a:off x="4939938" y="5786217"/>
            <a:ext cx="3249608" cy="369332"/>
          </a:xfrm>
          <a:prstGeom prst="rect">
            <a:avLst/>
          </a:prstGeom>
          <a:noFill/>
        </p:spPr>
        <p:txBody>
          <a:bodyPr wrap="none" rtlCol="0">
            <a:spAutoFit/>
          </a:bodyPr>
          <a:lstStyle/>
          <a:p>
            <a:r>
              <a:rPr lang="en-US" dirty="0">
                <a:solidFill>
                  <a:schemeClr val="bg1"/>
                </a:solidFill>
              </a:rPr>
              <a:t>GRACE Follow-on launched 2018</a:t>
            </a:r>
          </a:p>
        </p:txBody>
      </p:sp>
      <p:sp>
        <p:nvSpPr>
          <p:cNvPr id="2" name="Title 1"/>
          <p:cNvSpPr>
            <a:spLocks noGrp="1"/>
          </p:cNvSpPr>
          <p:nvPr>
            <p:ph type="ctrTitle"/>
          </p:nvPr>
        </p:nvSpPr>
        <p:spPr>
          <a:xfrm>
            <a:off x="665010" y="645386"/>
            <a:ext cx="7772400" cy="1470025"/>
          </a:xfrm>
        </p:spPr>
        <p:txBody>
          <a:bodyPr/>
          <a:lstStyle/>
          <a:p>
            <a:r>
              <a:rPr lang="en-US" dirty="0"/>
              <a:t>GRACE Missions: </a:t>
            </a:r>
            <a:br>
              <a:rPr lang="en-US" dirty="0"/>
            </a:br>
            <a:r>
              <a:rPr lang="en-US" dirty="0"/>
              <a:t>Gravity Recovery and Climate Experiment</a:t>
            </a:r>
          </a:p>
        </p:txBody>
      </p:sp>
    </p:spTree>
    <p:extLst>
      <p:ext uri="{BB962C8B-B14F-4D97-AF65-F5344CB8AC3E}">
        <p14:creationId xmlns:p14="http://schemas.microsoft.com/office/powerpoint/2010/main" val="254772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6472"/>
            <a:ext cx="8229600" cy="502088"/>
          </a:xfrm>
        </p:spPr>
        <p:txBody>
          <a:bodyPr/>
          <a:lstStyle/>
          <a:p>
            <a:r>
              <a:rPr lang="en-US" dirty="0"/>
              <a:t>GRACE satellites sensing gravity changes</a:t>
            </a:r>
          </a:p>
        </p:txBody>
      </p:sp>
      <p:pic>
        <p:nvPicPr>
          <p:cNvPr id="5" name="Picture 4"/>
          <p:cNvPicPr>
            <a:picLocks noChangeAspect="1"/>
          </p:cNvPicPr>
          <p:nvPr/>
        </p:nvPicPr>
        <p:blipFill>
          <a:blip r:embed="rId3"/>
          <a:stretch>
            <a:fillRect/>
          </a:stretch>
        </p:blipFill>
        <p:spPr>
          <a:xfrm>
            <a:off x="1466669" y="686500"/>
            <a:ext cx="6190822" cy="5581889"/>
          </a:xfrm>
          <a:prstGeom prst="rect">
            <a:avLst/>
          </a:prstGeom>
        </p:spPr>
      </p:pic>
    </p:spTree>
    <p:extLst>
      <p:ext uri="{BB962C8B-B14F-4D97-AF65-F5344CB8AC3E}">
        <p14:creationId xmlns:p14="http://schemas.microsoft.com/office/powerpoint/2010/main" val="1330296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01590"/>
            <a:ext cx="8463779" cy="502088"/>
          </a:xfrm>
        </p:spPr>
        <p:txBody>
          <a:bodyPr/>
          <a:lstStyle/>
          <a:p>
            <a:r>
              <a:rPr lang="en-US" dirty="0"/>
              <a:t>Example of distance &amp; topography relationship</a:t>
            </a:r>
          </a:p>
        </p:txBody>
      </p:sp>
      <p:pic>
        <p:nvPicPr>
          <p:cNvPr id="3" name="Picture 2"/>
          <p:cNvPicPr>
            <a:picLocks noChangeAspect="1"/>
          </p:cNvPicPr>
          <p:nvPr/>
        </p:nvPicPr>
        <p:blipFill>
          <a:blip r:embed="rId3"/>
          <a:stretch>
            <a:fillRect/>
          </a:stretch>
        </p:blipFill>
        <p:spPr>
          <a:xfrm>
            <a:off x="321118" y="752700"/>
            <a:ext cx="8569618" cy="6044828"/>
          </a:xfrm>
          <a:prstGeom prst="rect">
            <a:avLst/>
          </a:prstGeom>
        </p:spPr>
      </p:pic>
    </p:spTree>
    <p:extLst>
      <p:ext uri="{BB962C8B-B14F-4D97-AF65-F5344CB8AC3E}">
        <p14:creationId xmlns:p14="http://schemas.microsoft.com/office/powerpoint/2010/main" val="3105424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GRACE data characteristics:</a:t>
            </a:r>
          </a:p>
        </p:txBody>
      </p:sp>
      <p:sp>
        <p:nvSpPr>
          <p:cNvPr id="3" name="Content Placeholder 2"/>
          <p:cNvSpPr>
            <a:spLocks noGrp="1"/>
          </p:cNvSpPr>
          <p:nvPr>
            <p:ph idx="1"/>
          </p:nvPr>
        </p:nvSpPr>
        <p:spPr>
          <a:xfrm>
            <a:off x="457200" y="949331"/>
            <a:ext cx="8229600" cy="5052599"/>
          </a:xfrm>
        </p:spPr>
        <p:txBody>
          <a:bodyPr>
            <a:normAutofit lnSpcReduction="10000"/>
          </a:bodyPr>
          <a:lstStyle/>
          <a:p>
            <a:r>
              <a:rPr lang="en-US" dirty="0"/>
              <a:t>2-6 month latency</a:t>
            </a:r>
          </a:p>
          <a:p>
            <a:r>
              <a:rPr lang="en-US" dirty="0"/>
              <a:t>Monthly data (some months missing)</a:t>
            </a:r>
          </a:p>
          <a:p>
            <a:r>
              <a:rPr lang="en-US" dirty="0"/>
              <a:t>Coarse spatial resolution (~100’s km)</a:t>
            </a:r>
          </a:p>
          <a:p>
            <a:endParaRPr lang="en-US" dirty="0"/>
          </a:p>
          <a:p>
            <a:pPr marL="0" indent="0">
              <a:buNone/>
            </a:pPr>
            <a:r>
              <a:rPr lang="en-US" sz="2400" dirty="0"/>
              <a:t>GRACE original mission ran 2002-2017 (5-year expected duration was far outlived although by late 2016 GRACE was under modified operations to prolong battery life)</a:t>
            </a:r>
          </a:p>
          <a:p>
            <a:pPr marL="0" indent="0">
              <a:buNone/>
            </a:pPr>
            <a:endParaRPr lang="en-US" sz="2400" dirty="0"/>
          </a:p>
          <a:p>
            <a:pPr marL="0" indent="0">
              <a:buNone/>
            </a:pPr>
            <a:r>
              <a:rPr lang="en-US" sz="2400" dirty="0"/>
              <a:t>GRACE Follow-on mission launched May 2018, initially had some issues with onboard equipment, but data flow is proceeding in 2019.</a:t>
            </a:r>
          </a:p>
          <a:p>
            <a:endParaRPr lang="en-US" dirty="0"/>
          </a:p>
        </p:txBody>
      </p:sp>
    </p:spTree>
    <p:extLst>
      <p:ext uri="{BB962C8B-B14F-4D97-AF65-F5344CB8AC3E}">
        <p14:creationId xmlns:p14="http://schemas.microsoft.com/office/powerpoint/2010/main" val="4050735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43396" y="101137"/>
            <a:ext cx="8908422" cy="5649243"/>
          </a:xfrm>
          <a:prstGeom prst="rect">
            <a:avLst/>
          </a:prstGeom>
        </p:spPr>
      </p:pic>
      <p:sp>
        <p:nvSpPr>
          <p:cNvPr id="4" name="TextBox 3"/>
          <p:cNvSpPr txBox="1"/>
          <p:nvPr/>
        </p:nvSpPr>
        <p:spPr>
          <a:xfrm>
            <a:off x="235578" y="5837693"/>
            <a:ext cx="8429585" cy="369332"/>
          </a:xfrm>
          <a:prstGeom prst="rect">
            <a:avLst/>
          </a:prstGeom>
          <a:noFill/>
        </p:spPr>
        <p:txBody>
          <a:bodyPr wrap="square" rtlCol="0">
            <a:spAutoFit/>
          </a:bodyPr>
          <a:lstStyle/>
          <a:p>
            <a:r>
              <a:rPr lang="en-US" dirty="0"/>
              <a:t>Animation of Greenland GRACE available from </a:t>
            </a:r>
            <a:r>
              <a:rPr lang="en-US" dirty="0">
                <a:hlinkClick r:id="rId6"/>
              </a:rPr>
              <a:t>https://svs.gsfc.nasa.gov/30879</a:t>
            </a:r>
            <a:r>
              <a:rPr lang="en-US" dirty="0"/>
              <a:t> </a:t>
            </a:r>
          </a:p>
        </p:txBody>
      </p:sp>
      <p:pic>
        <p:nvPicPr>
          <p:cNvPr id="3" name="grace_greenland_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58412" y="127515"/>
            <a:ext cx="10100355" cy="5681450"/>
          </a:xfrm>
          <a:prstGeom prst="rect">
            <a:avLst/>
          </a:prstGeom>
        </p:spPr>
      </p:pic>
    </p:spTree>
    <p:extLst>
      <p:ext uri="{BB962C8B-B14F-4D97-AF65-F5344CB8AC3E}">
        <p14:creationId xmlns:p14="http://schemas.microsoft.com/office/powerpoint/2010/main" val="1232058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GRACE April 2015 anomaly from 2002-2015 average</a:t>
            </a:r>
          </a:p>
        </p:txBody>
      </p:sp>
      <p:pic>
        <p:nvPicPr>
          <p:cNvPr id="3" name="Picture 2"/>
          <p:cNvPicPr>
            <a:picLocks noChangeAspect="1"/>
          </p:cNvPicPr>
          <p:nvPr/>
        </p:nvPicPr>
        <p:blipFill>
          <a:blip r:embed="rId3"/>
          <a:stretch>
            <a:fillRect/>
          </a:stretch>
        </p:blipFill>
        <p:spPr>
          <a:xfrm>
            <a:off x="75602" y="1029898"/>
            <a:ext cx="8992797" cy="5030867"/>
          </a:xfrm>
          <a:prstGeom prst="rect">
            <a:avLst/>
          </a:prstGeom>
        </p:spPr>
      </p:pic>
      <p:pic>
        <p:nvPicPr>
          <p:cNvPr id="4" name="Picture 3"/>
          <p:cNvPicPr>
            <a:picLocks noChangeAspect="1"/>
          </p:cNvPicPr>
          <p:nvPr/>
        </p:nvPicPr>
        <p:blipFill>
          <a:blip r:embed="rId4"/>
          <a:stretch>
            <a:fillRect/>
          </a:stretch>
        </p:blipFill>
        <p:spPr>
          <a:xfrm>
            <a:off x="75603" y="4842648"/>
            <a:ext cx="2555329" cy="679362"/>
          </a:xfrm>
          <a:prstGeom prst="rect">
            <a:avLst/>
          </a:prstGeom>
        </p:spPr>
      </p:pic>
    </p:spTree>
    <p:extLst>
      <p:ext uri="{BB962C8B-B14F-4D97-AF65-F5344CB8AC3E}">
        <p14:creationId xmlns:p14="http://schemas.microsoft.com/office/powerpoint/2010/main" val="2536125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https://svs.gsfc.nasa.gov/vis/a000000/a004100/a004168/W_Antarctic_velocity_still.1320.jpg">
            <a:extLst>
              <a:ext uri="{FF2B5EF4-FFF2-40B4-BE49-F238E27FC236}">
                <a16:creationId xmlns:a16="http://schemas.microsoft.com/office/drawing/2014/main" id="{D4AAC49D-3CFE-4466-9CF1-EDB5D5458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945" y="1967581"/>
            <a:ext cx="7243913" cy="40747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5133474" y="6510421"/>
            <a:ext cx="184666" cy="369332"/>
          </a:xfrm>
          <a:prstGeom prst="rect">
            <a:avLst/>
          </a:prstGeom>
          <a:noFill/>
        </p:spPr>
        <p:txBody>
          <a:bodyPr wrap="none" rtlCol="0">
            <a:spAutoFit/>
          </a:bodyPr>
          <a:lstStyle/>
          <a:p>
            <a:endParaRPr lang="en-US" dirty="0"/>
          </a:p>
        </p:txBody>
      </p:sp>
      <p:sp>
        <p:nvSpPr>
          <p:cNvPr id="5" name="TextBox 4"/>
          <p:cNvSpPr txBox="1"/>
          <p:nvPr/>
        </p:nvSpPr>
        <p:spPr>
          <a:xfrm>
            <a:off x="466514" y="1088469"/>
            <a:ext cx="8371336" cy="369332"/>
          </a:xfrm>
          <a:prstGeom prst="rect">
            <a:avLst/>
          </a:prstGeom>
          <a:noFill/>
        </p:spPr>
        <p:txBody>
          <a:bodyPr wrap="square" rtlCol="0">
            <a:spAutoFit/>
          </a:bodyPr>
          <a:lstStyle/>
          <a:p>
            <a:endParaRPr lang="en-US" dirty="0"/>
          </a:p>
        </p:txBody>
      </p:sp>
      <p:sp>
        <p:nvSpPr>
          <p:cNvPr id="7" name="Title 3"/>
          <p:cNvSpPr txBox="1">
            <a:spLocks/>
          </p:cNvSpPr>
          <p:nvPr/>
        </p:nvSpPr>
        <p:spPr>
          <a:xfrm>
            <a:off x="624839" y="725706"/>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kern="1200" cap="small">
                <a:solidFill>
                  <a:schemeClr val="accent1">
                    <a:lumMod val="75000"/>
                  </a:schemeClr>
                </a:solidFill>
                <a:latin typeface="+mj-lt"/>
                <a:ea typeface="+mj-ea"/>
                <a:cs typeface="+mj-cs"/>
              </a:defRPr>
            </a:lvl1pPr>
          </a:lstStyle>
          <a:p>
            <a:r>
              <a:rPr lang="en-US" dirty="0"/>
              <a:t>Using SAR to Measure Ice Velocity</a:t>
            </a:r>
          </a:p>
        </p:txBody>
      </p:sp>
      <p:pic>
        <p:nvPicPr>
          <p:cNvPr id="9" name="Picture 8"/>
          <p:cNvPicPr>
            <a:picLocks noChangeAspect="1"/>
          </p:cNvPicPr>
          <p:nvPr/>
        </p:nvPicPr>
        <p:blipFill>
          <a:blip r:embed="rId4"/>
          <a:stretch>
            <a:fillRect/>
          </a:stretch>
        </p:blipFill>
        <p:spPr>
          <a:xfrm>
            <a:off x="1063629" y="5301959"/>
            <a:ext cx="2198763" cy="618402"/>
          </a:xfrm>
          <a:prstGeom prst="rect">
            <a:avLst/>
          </a:prstGeom>
        </p:spPr>
      </p:pic>
    </p:spTree>
    <p:extLst>
      <p:ext uri="{BB962C8B-B14F-4D97-AF65-F5344CB8AC3E}">
        <p14:creationId xmlns:p14="http://schemas.microsoft.com/office/powerpoint/2010/main" val="2534188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SAR (Synthetic Aperture Radar) satellite data</a:t>
            </a:r>
          </a:p>
        </p:txBody>
      </p:sp>
      <p:sp>
        <p:nvSpPr>
          <p:cNvPr id="3" name="Content Placeholder 2"/>
          <p:cNvSpPr>
            <a:spLocks noGrp="1"/>
          </p:cNvSpPr>
          <p:nvPr>
            <p:ph idx="1"/>
          </p:nvPr>
        </p:nvSpPr>
        <p:spPr/>
        <p:txBody>
          <a:bodyPr/>
          <a:lstStyle/>
          <a:p>
            <a:pPr marL="0" indent="0">
              <a:buNone/>
            </a:pPr>
            <a:r>
              <a:rPr lang="mr-IN" dirty="0"/>
              <a:t>…</a:t>
            </a:r>
            <a:r>
              <a:rPr lang="en-US" dirty="0"/>
              <a:t>is used to determine ice velocities using repeat imagery in two ways</a:t>
            </a:r>
          </a:p>
          <a:p>
            <a:pPr marL="514350" indent="-514350">
              <a:buFont typeface="+mj-lt"/>
              <a:buAutoNum type="arabicPeriod"/>
            </a:pPr>
            <a:r>
              <a:rPr lang="en-US" dirty="0"/>
              <a:t>InSAR</a:t>
            </a:r>
          </a:p>
          <a:p>
            <a:pPr marL="514350" indent="-514350">
              <a:buFont typeface="+mj-lt"/>
              <a:buAutoNum type="arabicPeriod"/>
            </a:pPr>
            <a:r>
              <a:rPr lang="en-US" dirty="0"/>
              <a:t>Speckle tracking (similar to feature tracking, which is done with optical images)</a:t>
            </a:r>
          </a:p>
        </p:txBody>
      </p:sp>
    </p:spTree>
    <p:extLst>
      <p:ext uri="{BB962C8B-B14F-4D97-AF65-F5344CB8AC3E}">
        <p14:creationId xmlns:p14="http://schemas.microsoft.com/office/powerpoint/2010/main" val="136287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B66B-AFEE-0C4D-AFBC-1E924793F98C}"/>
              </a:ext>
            </a:extLst>
          </p:cNvPr>
          <p:cNvSpPr>
            <a:spLocks noGrp="1"/>
          </p:cNvSpPr>
          <p:nvPr>
            <p:ph type="title"/>
          </p:nvPr>
        </p:nvSpPr>
        <p:spPr/>
        <p:txBody>
          <a:bodyPr/>
          <a:lstStyle/>
          <a:p>
            <a:r>
              <a:rPr lang="en-US" dirty="0"/>
              <a:t>Technology</a:t>
            </a:r>
          </a:p>
        </p:txBody>
      </p:sp>
      <p:sp>
        <p:nvSpPr>
          <p:cNvPr id="3" name="Content Placeholder 2">
            <a:extLst>
              <a:ext uri="{FF2B5EF4-FFF2-40B4-BE49-F238E27FC236}">
                <a16:creationId xmlns:a16="http://schemas.microsoft.com/office/drawing/2014/main" id="{C13E4E79-CC66-CC46-ACDF-E1051D5899B5}"/>
              </a:ext>
            </a:extLst>
          </p:cNvPr>
          <p:cNvSpPr>
            <a:spLocks noGrp="1"/>
          </p:cNvSpPr>
          <p:nvPr>
            <p:ph idx="1"/>
          </p:nvPr>
        </p:nvSpPr>
        <p:spPr>
          <a:xfrm>
            <a:off x="457199" y="840473"/>
            <a:ext cx="8479972" cy="5266412"/>
          </a:xfrm>
        </p:spPr>
        <p:txBody>
          <a:bodyPr>
            <a:noAutofit/>
          </a:bodyPr>
          <a:lstStyle/>
          <a:p>
            <a:pPr>
              <a:spcBef>
                <a:spcPts val="300"/>
              </a:spcBef>
            </a:pPr>
            <a:r>
              <a:rPr lang="en-US" sz="2200" dirty="0"/>
              <a:t>Please stay muted when you are not talking</a:t>
            </a:r>
          </a:p>
          <a:p>
            <a:pPr>
              <a:spcBef>
                <a:spcPts val="300"/>
              </a:spcBef>
            </a:pPr>
            <a:r>
              <a:rPr lang="en-US" sz="2200" dirty="0"/>
              <a:t>Best to use earphones</a:t>
            </a:r>
          </a:p>
          <a:p>
            <a:pPr>
              <a:spcBef>
                <a:spcPts val="300"/>
              </a:spcBef>
            </a:pPr>
            <a:r>
              <a:rPr lang="en-US" sz="2200" dirty="0"/>
              <a:t>Please make sure your real name shows </a:t>
            </a:r>
            <a:br>
              <a:rPr lang="en-US" sz="2200" dirty="0"/>
            </a:br>
            <a:r>
              <a:rPr lang="en-US" sz="2200" dirty="0"/>
              <a:t>in the Zoom Participant list </a:t>
            </a:r>
          </a:p>
          <a:p>
            <a:pPr>
              <a:spcBef>
                <a:spcPts val="300"/>
              </a:spcBef>
            </a:pPr>
            <a:r>
              <a:rPr lang="en-US" sz="2200" dirty="0"/>
              <a:t>Use chat box a lot! (group or private messages)</a:t>
            </a:r>
          </a:p>
          <a:p>
            <a:pPr>
              <a:spcBef>
                <a:spcPts val="300"/>
              </a:spcBef>
            </a:pPr>
            <a:r>
              <a:rPr lang="en-US" sz="2200" dirty="0"/>
              <a:t>Raise your hand if you have something more complicated </a:t>
            </a:r>
            <a:br>
              <a:rPr lang="en-US" sz="2200" dirty="0"/>
            </a:br>
            <a:r>
              <a:rPr lang="en-US" sz="2200" dirty="0"/>
              <a:t>so we can call on you. Then </a:t>
            </a:r>
            <a:br>
              <a:rPr lang="en-US" sz="2200" dirty="0"/>
            </a:br>
            <a:r>
              <a:rPr lang="en-US" sz="2200" dirty="0"/>
              <a:t>you can unmute to speak.</a:t>
            </a:r>
          </a:p>
          <a:p>
            <a:pPr>
              <a:spcBef>
                <a:spcPts val="300"/>
              </a:spcBef>
            </a:pPr>
            <a:r>
              <a:rPr lang="en-US" sz="2200" dirty="0"/>
              <a:t>We will </a:t>
            </a:r>
            <a:r>
              <a:rPr lang="en-US" sz="2200" u="sng" dirty="0"/>
              <a:t>not</a:t>
            </a:r>
            <a:r>
              <a:rPr lang="en-US" sz="2200" dirty="0"/>
              <a:t> be recording the session, but will save the chat.</a:t>
            </a:r>
          </a:p>
          <a:p>
            <a:pPr>
              <a:spcBef>
                <a:spcPts val="300"/>
              </a:spcBef>
            </a:pPr>
            <a:r>
              <a:rPr lang="en-US" sz="2200" dirty="0"/>
              <a:t>In breakout groups it is best to turn on videos to facilitate interactions (internet withstanding).</a:t>
            </a:r>
          </a:p>
          <a:p>
            <a:pPr>
              <a:spcBef>
                <a:spcPts val="300"/>
              </a:spcBef>
            </a:pPr>
            <a:r>
              <a:rPr lang="en-US" sz="2200" dirty="0"/>
              <a:t>Closed captions are available in main Zoom room (if you depend on closed captions, please private-message “SERC host” so you can be put in a breakout group that stays in </a:t>
            </a:r>
            <a:br>
              <a:rPr lang="en-US" sz="2200" dirty="0"/>
            </a:br>
            <a:r>
              <a:rPr lang="en-US" sz="2200" dirty="0"/>
              <a:t>the main room)</a:t>
            </a:r>
          </a:p>
        </p:txBody>
      </p:sp>
      <p:pic>
        <p:nvPicPr>
          <p:cNvPr id="4" name="Picture 3">
            <a:extLst>
              <a:ext uri="{FF2B5EF4-FFF2-40B4-BE49-F238E27FC236}">
                <a16:creationId xmlns:a16="http://schemas.microsoft.com/office/drawing/2014/main" id="{990DEFDC-06CC-3242-9271-CCAA6FCD71CF}"/>
              </a:ext>
            </a:extLst>
          </p:cNvPr>
          <p:cNvPicPr>
            <a:picLocks noChangeAspect="1"/>
          </p:cNvPicPr>
          <p:nvPr/>
        </p:nvPicPr>
        <p:blipFill rotWithShape="1">
          <a:blip r:embed="rId3"/>
          <a:srcRect t="55389"/>
          <a:stretch/>
        </p:blipFill>
        <p:spPr>
          <a:xfrm>
            <a:off x="4359991" y="3078627"/>
            <a:ext cx="2718723" cy="423384"/>
          </a:xfrm>
          <a:prstGeom prst="rect">
            <a:avLst/>
          </a:prstGeom>
          <a:ln>
            <a:solidFill>
              <a:schemeClr val="tx1"/>
            </a:solidFill>
          </a:ln>
        </p:spPr>
      </p:pic>
      <p:pic>
        <p:nvPicPr>
          <p:cNvPr id="5" name="Picture 4">
            <a:extLst>
              <a:ext uri="{FF2B5EF4-FFF2-40B4-BE49-F238E27FC236}">
                <a16:creationId xmlns:a16="http://schemas.microsoft.com/office/drawing/2014/main" id="{239905F2-2023-4644-AA90-9A1598D99F28}"/>
              </a:ext>
            </a:extLst>
          </p:cNvPr>
          <p:cNvPicPr>
            <a:picLocks noChangeAspect="1"/>
          </p:cNvPicPr>
          <p:nvPr/>
        </p:nvPicPr>
        <p:blipFill>
          <a:blip r:embed="rId4"/>
          <a:stretch>
            <a:fillRect/>
          </a:stretch>
        </p:blipFill>
        <p:spPr>
          <a:xfrm>
            <a:off x="5490753" y="1514902"/>
            <a:ext cx="2669177" cy="859915"/>
          </a:xfrm>
          <a:prstGeom prst="rect">
            <a:avLst/>
          </a:prstGeom>
          <a:ln>
            <a:solidFill>
              <a:schemeClr val="tx1"/>
            </a:solidFill>
          </a:ln>
        </p:spPr>
      </p:pic>
      <p:pic>
        <p:nvPicPr>
          <p:cNvPr id="6" name="Picture 5">
            <a:extLst>
              <a:ext uri="{FF2B5EF4-FFF2-40B4-BE49-F238E27FC236}">
                <a16:creationId xmlns:a16="http://schemas.microsoft.com/office/drawing/2014/main" id="{6BC2AFD9-DD07-A345-A6C6-9A4B8B42E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4591" y="5529585"/>
            <a:ext cx="2841171" cy="754293"/>
          </a:xfrm>
          <a:prstGeom prst="rect">
            <a:avLst/>
          </a:prstGeom>
        </p:spPr>
      </p:pic>
      <p:sp>
        <p:nvSpPr>
          <p:cNvPr id="7" name="TextBox 6">
            <a:extLst>
              <a:ext uri="{FF2B5EF4-FFF2-40B4-BE49-F238E27FC236}">
                <a16:creationId xmlns:a16="http://schemas.microsoft.com/office/drawing/2014/main" id="{408671A9-5FDD-F74D-AFFF-7BE0653444B7}"/>
              </a:ext>
            </a:extLst>
          </p:cNvPr>
          <p:cNvSpPr txBox="1"/>
          <p:nvPr/>
        </p:nvSpPr>
        <p:spPr>
          <a:xfrm>
            <a:off x="7836379" y="107907"/>
            <a:ext cx="1192090" cy="523220"/>
          </a:xfrm>
          <a:prstGeom prst="rect">
            <a:avLst/>
          </a:prstGeom>
          <a:solidFill>
            <a:srgbClr val="FFFFFF"/>
          </a:solidFill>
          <a:ln>
            <a:solidFill>
              <a:schemeClr val="tx2">
                <a:lumMod val="75000"/>
              </a:schemeClr>
            </a:solidFill>
          </a:ln>
          <a:effectLst>
            <a:glow rad="63500">
              <a:schemeClr val="accent1">
                <a:satMod val="175000"/>
                <a:alpha val="40000"/>
              </a:schemeClr>
            </a:glow>
            <a:outerShdw blurRad="50800" dist="38100" dir="5400000" algn="t" rotWithShape="0">
              <a:prstClr val="black">
                <a:alpha val="40000"/>
              </a:prstClr>
            </a:outerShdw>
          </a:effectLst>
        </p:spPr>
        <p:txBody>
          <a:bodyPr wrap="square" rtlCol="0">
            <a:spAutoFit/>
          </a:bodyPr>
          <a:lstStyle/>
          <a:p>
            <a:r>
              <a:rPr lang="en-US" sz="2800" dirty="0"/>
              <a:t>Poll #1</a:t>
            </a:r>
          </a:p>
        </p:txBody>
      </p:sp>
      <p:pic>
        <p:nvPicPr>
          <p:cNvPr id="8" name="Picture 7">
            <a:extLst>
              <a:ext uri="{FF2B5EF4-FFF2-40B4-BE49-F238E27FC236}">
                <a16:creationId xmlns:a16="http://schemas.microsoft.com/office/drawing/2014/main" id="{38A35E7E-FAE5-6A44-AAA3-435D2BD5FA2A}"/>
              </a:ext>
            </a:extLst>
          </p:cNvPr>
          <p:cNvPicPr>
            <a:picLocks noChangeAspect="1"/>
          </p:cNvPicPr>
          <p:nvPr/>
        </p:nvPicPr>
        <p:blipFill>
          <a:blip r:embed="rId6"/>
          <a:stretch>
            <a:fillRect/>
          </a:stretch>
        </p:blipFill>
        <p:spPr>
          <a:xfrm>
            <a:off x="7460926" y="2576845"/>
            <a:ext cx="1567543" cy="1194596"/>
          </a:xfrm>
          <a:prstGeom prst="rect">
            <a:avLst/>
          </a:prstGeom>
        </p:spPr>
      </p:pic>
    </p:spTree>
    <p:extLst>
      <p:ext uri="{BB962C8B-B14F-4D97-AF65-F5344CB8AC3E}">
        <p14:creationId xmlns:p14="http://schemas.microsoft.com/office/powerpoint/2010/main" val="155930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chor="t">
            <a:normAutofit fontScale="90000"/>
          </a:bodyPr>
          <a:lstStyle/>
          <a:p>
            <a:pPr algn="l"/>
            <a:r>
              <a:rPr lang="en-US" dirty="0" err="1">
                <a:solidFill>
                  <a:srgbClr val="FF0000"/>
                </a:solidFill>
              </a:rPr>
              <a:t>In</a:t>
            </a:r>
            <a:r>
              <a:rPr lang="en-US" dirty="0" err="1">
                <a:solidFill>
                  <a:srgbClr val="008000"/>
                </a:solidFill>
              </a:rPr>
              <a:t>S</a:t>
            </a:r>
            <a:r>
              <a:rPr lang="en-US" dirty="0" err="1">
                <a:solidFill>
                  <a:srgbClr val="4BACC6"/>
                </a:solidFill>
              </a:rPr>
              <a:t>A</a:t>
            </a:r>
            <a:r>
              <a:rPr lang="en-US" dirty="0" err="1">
                <a:solidFill>
                  <a:srgbClr val="1F497D"/>
                </a:solidFill>
              </a:rPr>
              <a:t>R</a:t>
            </a:r>
            <a:endParaRPr lang="en-US" dirty="0">
              <a:solidFill>
                <a:srgbClr val="1F497D"/>
              </a:solidFill>
            </a:endParaRPr>
          </a:p>
        </p:txBody>
      </p:sp>
      <p:sp>
        <p:nvSpPr>
          <p:cNvPr id="3" name="Subtitle 2"/>
          <p:cNvSpPr>
            <a:spLocks noGrp="1"/>
          </p:cNvSpPr>
          <p:nvPr>
            <p:ph idx="1"/>
          </p:nvPr>
        </p:nvSpPr>
        <p:spPr>
          <a:xfrm>
            <a:off x="457200" y="1871506"/>
            <a:ext cx="8229600" cy="3775856"/>
          </a:xfrm>
        </p:spPr>
        <p:txBody>
          <a:bodyPr>
            <a:normAutofit/>
          </a:bodyPr>
          <a:lstStyle/>
          <a:p>
            <a:pPr algn="l"/>
            <a:r>
              <a:rPr lang="en-US" dirty="0" err="1">
                <a:solidFill>
                  <a:srgbClr val="FF0000"/>
                </a:solidFill>
              </a:rPr>
              <a:t>In</a:t>
            </a:r>
            <a:r>
              <a:rPr lang="en-US" dirty="0" err="1">
                <a:solidFill>
                  <a:schemeClr val="tx1"/>
                </a:solidFill>
              </a:rPr>
              <a:t>terferometric</a:t>
            </a:r>
            <a:endParaRPr lang="en-US" dirty="0">
              <a:solidFill>
                <a:schemeClr val="tx1"/>
              </a:solidFill>
            </a:endParaRPr>
          </a:p>
          <a:p>
            <a:pPr algn="l"/>
            <a:r>
              <a:rPr lang="en-US" dirty="0">
                <a:solidFill>
                  <a:srgbClr val="008000"/>
                </a:solidFill>
              </a:rPr>
              <a:t>S</a:t>
            </a:r>
            <a:r>
              <a:rPr lang="en-US" dirty="0">
                <a:solidFill>
                  <a:schemeClr val="tx1"/>
                </a:solidFill>
              </a:rPr>
              <a:t>ynthetic</a:t>
            </a:r>
            <a:br>
              <a:rPr lang="en-US" dirty="0">
                <a:solidFill>
                  <a:schemeClr val="tx1"/>
                </a:solidFill>
              </a:rPr>
            </a:br>
            <a:r>
              <a:rPr lang="en-US" dirty="0">
                <a:solidFill>
                  <a:schemeClr val="accent5"/>
                </a:solidFill>
              </a:rPr>
              <a:t>A</a:t>
            </a:r>
            <a:r>
              <a:rPr lang="en-US" dirty="0">
                <a:solidFill>
                  <a:schemeClr val="tx1"/>
                </a:solidFill>
              </a:rPr>
              <a:t>perture</a:t>
            </a:r>
          </a:p>
          <a:p>
            <a:pPr algn="l"/>
            <a:r>
              <a:rPr lang="en-US" dirty="0">
                <a:solidFill>
                  <a:schemeClr val="tx2"/>
                </a:solidFill>
              </a:rPr>
              <a:t>R</a:t>
            </a:r>
            <a:r>
              <a:rPr lang="en-US" dirty="0">
                <a:solidFill>
                  <a:schemeClr val="tx1"/>
                </a:solidFill>
              </a:rPr>
              <a:t>adar</a:t>
            </a:r>
          </a:p>
        </p:txBody>
      </p:sp>
      <p:grpSp>
        <p:nvGrpSpPr>
          <p:cNvPr id="11" name="Group 10"/>
          <p:cNvGrpSpPr/>
          <p:nvPr/>
        </p:nvGrpSpPr>
        <p:grpSpPr>
          <a:xfrm>
            <a:off x="3638334" y="2563422"/>
            <a:ext cx="5219508" cy="954107"/>
            <a:chOff x="3175192" y="2456742"/>
            <a:chExt cx="5219508" cy="954107"/>
          </a:xfrm>
        </p:grpSpPr>
        <p:sp>
          <p:nvSpPr>
            <p:cNvPr id="6" name="TextBox 5"/>
            <p:cNvSpPr txBox="1"/>
            <p:nvPr/>
          </p:nvSpPr>
          <p:spPr>
            <a:xfrm>
              <a:off x="3787949" y="2456742"/>
              <a:ext cx="4606751" cy="954107"/>
            </a:xfrm>
            <a:prstGeom prst="rect">
              <a:avLst/>
            </a:prstGeom>
            <a:noFill/>
          </p:spPr>
          <p:txBody>
            <a:bodyPr wrap="square" rtlCol="0">
              <a:spAutoFit/>
            </a:bodyPr>
            <a:lstStyle/>
            <a:p>
              <a:r>
                <a:rPr lang="en-US" sz="2800" dirty="0"/>
                <a:t>pretend you have a big radar antenna </a:t>
              </a:r>
            </a:p>
          </p:txBody>
        </p:sp>
        <p:sp>
          <p:nvSpPr>
            <p:cNvPr id="7" name="Right Brace 6"/>
            <p:cNvSpPr/>
            <p:nvPr/>
          </p:nvSpPr>
          <p:spPr>
            <a:xfrm>
              <a:off x="3175192" y="2594882"/>
              <a:ext cx="278525" cy="71981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 name="Group 9"/>
          <p:cNvGrpSpPr/>
          <p:nvPr/>
        </p:nvGrpSpPr>
        <p:grpSpPr>
          <a:xfrm>
            <a:off x="3638334" y="1939371"/>
            <a:ext cx="4043454" cy="523220"/>
            <a:chOff x="3175192" y="1832691"/>
            <a:chExt cx="4043454" cy="523220"/>
          </a:xfrm>
        </p:grpSpPr>
        <p:sp>
          <p:nvSpPr>
            <p:cNvPr id="5" name="TextBox 4"/>
            <p:cNvSpPr txBox="1"/>
            <p:nvPr/>
          </p:nvSpPr>
          <p:spPr>
            <a:xfrm>
              <a:off x="3787949" y="1832691"/>
              <a:ext cx="3430697" cy="523220"/>
            </a:xfrm>
            <a:prstGeom prst="rect">
              <a:avLst/>
            </a:prstGeom>
            <a:noFill/>
          </p:spPr>
          <p:txBody>
            <a:bodyPr wrap="none" rtlCol="0">
              <a:spAutoFit/>
            </a:bodyPr>
            <a:lstStyle/>
            <a:p>
              <a:r>
                <a:rPr lang="en-US" sz="2800" dirty="0"/>
                <a:t>use wave interference</a:t>
              </a:r>
            </a:p>
          </p:txBody>
        </p:sp>
        <p:cxnSp>
          <p:nvCxnSpPr>
            <p:cNvPr id="9" name="Straight Connector 8"/>
            <p:cNvCxnSpPr/>
            <p:nvPr/>
          </p:nvCxnSpPr>
          <p:spPr>
            <a:xfrm>
              <a:off x="3175192" y="2138861"/>
              <a:ext cx="278525"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3638334" y="3628471"/>
            <a:ext cx="3381940" cy="954107"/>
            <a:chOff x="3175192" y="1832691"/>
            <a:chExt cx="3381940" cy="954107"/>
          </a:xfrm>
        </p:grpSpPr>
        <p:sp>
          <p:nvSpPr>
            <p:cNvPr id="13" name="TextBox 12"/>
            <p:cNvSpPr txBox="1"/>
            <p:nvPr/>
          </p:nvSpPr>
          <p:spPr>
            <a:xfrm>
              <a:off x="3787949" y="1832691"/>
              <a:ext cx="2769183" cy="954107"/>
            </a:xfrm>
            <a:prstGeom prst="rect">
              <a:avLst/>
            </a:prstGeom>
            <a:noFill/>
          </p:spPr>
          <p:txBody>
            <a:bodyPr wrap="none" rtlCol="0">
              <a:spAutoFit/>
            </a:bodyPr>
            <a:lstStyle/>
            <a:p>
              <a:r>
                <a:rPr lang="en-US" sz="2800" dirty="0"/>
                <a:t>emit microwaves,</a:t>
              </a:r>
              <a:br>
                <a:rPr lang="en-US" sz="2800" dirty="0"/>
              </a:br>
              <a:r>
                <a:rPr lang="en-US" sz="2800" dirty="0"/>
                <a:t>measure echoes</a:t>
              </a:r>
            </a:p>
          </p:txBody>
        </p:sp>
        <p:cxnSp>
          <p:nvCxnSpPr>
            <p:cNvPr id="14" name="Straight Connector 13"/>
            <p:cNvCxnSpPr/>
            <p:nvPr/>
          </p:nvCxnSpPr>
          <p:spPr>
            <a:xfrm>
              <a:off x="3175192" y="2138861"/>
              <a:ext cx="278525" cy="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2996310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30297" y="3538397"/>
            <a:ext cx="2605176" cy="2611277"/>
          </a:xfrm>
          <a:prstGeom prst="rect">
            <a:avLst/>
          </a:prstGeom>
          <a:ln>
            <a:solidFill>
              <a:srgbClr val="000000"/>
            </a:solidFill>
          </a:ln>
          <a:effectLst>
            <a:outerShdw blurRad="292100" dist="139700" dir="2700000" algn="tl" rotWithShape="0">
              <a:srgbClr val="333333">
                <a:alpha val="65000"/>
              </a:srgbClr>
            </a:outerShdw>
          </a:effectLst>
        </p:spPr>
      </p:pic>
      <p:grpSp>
        <p:nvGrpSpPr>
          <p:cNvPr id="35843" name="Group 3"/>
          <p:cNvGrpSpPr>
            <a:grpSpLocks/>
          </p:cNvGrpSpPr>
          <p:nvPr/>
        </p:nvGrpSpPr>
        <p:grpSpPr bwMode="auto">
          <a:xfrm rot="3489512">
            <a:off x="620935" y="3656748"/>
            <a:ext cx="3048000" cy="142875"/>
            <a:chOff x="1104" y="2976"/>
            <a:chExt cx="3744" cy="176"/>
          </a:xfrm>
        </p:grpSpPr>
        <p:grpSp>
          <p:nvGrpSpPr>
            <p:cNvPr id="35882" name="Group 4"/>
            <p:cNvGrpSpPr>
              <a:grpSpLocks/>
            </p:cNvGrpSpPr>
            <p:nvPr/>
          </p:nvGrpSpPr>
          <p:grpSpPr bwMode="auto">
            <a:xfrm>
              <a:off x="1104" y="2976"/>
              <a:ext cx="1872" cy="176"/>
              <a:chOff x="1056" y="2112"/>
              <a:chExt cx="4608" cy="432"/>
            </a:xfrm>
          </p:grpSpPr>
          <p:grpSp>
            <p:nvGrpSpPr>
              <p:cNvPr id="35898" name="Group 5"/>
              <p:cNvGrpSpPr>
                <a:grpSpLocks/>
              </p:cNvGrpSpPr>
              <p:nvPr/>
            </p:nvGrpSpPr>
            <p:grpSpPr bwMode="auto">
              <a:xfrm>
                <a:off x="1056" y="2112"/>
                <a:ext cx="2304" cy="432"/>
                <a:chOff x="1056" y="2112"/>
                <a:chExt cx="2304" cy="432"/>
              </a:xfrm>
            </p:grpSpPr>
            <p:grpSp>
              <p:nvGrpSpPr>
                <p:cNvPr id="35906" name="Group 6"/>
                <p:cNvGrpSpPr>
                  <a:grpSpLocks/>
                </p:cNvGrpSpPr>
                <p:nvPr/>
              </p:nvGrpSpPr>
              <p:grpSpPr bwMode="auto">
                <a:xfrm>
                  <a:off x="1056" y="2112"/>
                  <a:ext cx="1152" cy="432"/>
                  <a:chOff x="1056" y="1872"/>
                  <a:chExt cx="1152" cy="672"/>
                </a:xfrm>
              </p:grpSpPr>
              <p:sp>
                <p:nvSpPr>
                  <p:cNvPr id="38919" name="Freeform 7"/>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0" name="Freeform 8"/>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7" name="Group 9"/>
                <p:cNvGrpSpPr>
                  <a:grpSpLocks/>
                </p:cNvGrpSpPr>
                <p:nvPr/>
              </p:nvGrpSpPr>
              <p:grpSpPr bwMode="auto">
                <a:xfrm>
                  <a:off x="2208" y="2112"/>
                  <a:ext cx="1152" cy="432"/>
                  <a:chOff x="1056" y="1872"/>
                  <a:chExt cx="1152" cy="672"/>
                </a:xfrm>
              </p:grpSpPr>
              <p:sp>
                <p:nvSpPr>
                  <p:cNvPr id="38922" name="Freeform 10"/>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3" name="Freeform 11"/>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99" name="Group 12"/>
              <p:cNvGrpSpPr>
                <a:grpSpLocks/>
              </p:cNvGrpSpPr>
              <p:nvPr/>
            </p:nvGrpSpPr>
            <p:grpSpPr bwMode="auto">
              <a:xfrm>
                <a:off x="3360" y="2112"/>
                <a:ext cx="2304" cy="432"/>
                <a:chOff x="1056" y="2112"/>
                <a:chExt cx="2304" cy="432"/>
              </a:xfrm>
            </p:grpSpPr>
            <p:grpSp>
              <p:nvGrpSpPr>
                <p:cNvPr id="35900" name="Group 13"/>
                <p:cNvGrpSpPr>
                  <a:grpSpLocks/>
                </p:cNvGrpSpPr>
                <p:nvPr/>
              </p:nvGrpSpPr>
              <p:grpSpPr bwMode="auto">
                <a:xfrm>
                  <a:off x="1056" y="2112"/>
                  <a:ext cx="1152" cy="432"/>
                  <a:chOff x="1056" y="1872"/>
                  <a:chExt cx="1152" cy="672"/>
                </a:xfrm>
              </p:grpSpPr>
              <p:sp>
                <p:nvSpPr>
                  <p:cNvPr id="38926" name="Freeform 14"/>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7" name="Freeform 15"/>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1" name="Group 16"/>
                <p:cNvGrpSpPr>
                  <a:grpSpLocks/>
                </p:cNvGrpSpPr>
                <p:nvPr/>
              </p:nvGrpSpPr>
              <p:grpSpPr bwMode="auto">
                <a:xfrm>
                  <a:off x="2208" y="2112"/>
                  <a:ext cx="1152" cy="432"/>
                  <a:chOff x="1056" y="1872"/>
                  <a:chExt cx="1152" cy="672"/>
                </a:xfrm>
              </p:grpSpPr>
              <p:sp>
                <p:nvSpPr>
                  <p:cNvPr id="38929" name="Freeform 17"/>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0" name="Freeform 18"/>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35883" name="Group 19"/>
            <p:cNvGrpSpPr>
              <a:grpSpLocks/>
            </p:cNvGrpSpPr>
            <p:nvPr/>
          </p:nvGrpSpPr>
          <p:grpSpPr bwMode="auto">
            <a:xfrm>
              <a:off x="2976" y="2976"/>
              <a:ext cx="1872" cy="176"/>
              <a:chOff x="1056" y="2112"/>
              <a:chExt cx="4608" cy="432"/>
            </a:xfrm>
          </p:grpSpPr>
          <p:grpSp>
            <p:nvGrpSpPr>
              <p:cNvPr id="35884" name="Group 20"/>
              <p:cNvGrpSpPr>
                <a:grpSpLocks/>
              </p:cNvGrpSpPr>
              <p:nvPr/>
            </p:nvGrpSpPr>
            <p:grpSpPr bwMode="auto">
              <a:xfrm>
                <a:off x="1056" y="2112"/>
                <a:ext cx="2304" cy="432"/>
                <a:chOff x="1056" y="2112"/>
                <a:chExt cx="2304" cy="432"/>
              </a:xfrm>
            </p:grpSpPr>
            <p:grpSp>
              <p:nvGrpSpPr>
                <p:cNvPr id="35892" name="Group 21"/>
                <p:cNvGrpSpPr>
                  <a:grpSpLocks/>
                </p:cNvGrpSpPr>
                <p:nvPr/>
              </p:nvGrpSpPr>
              <p:grpSpPr bwMode="auto">
                <a:xfrm>
                  <a:off x="1056" y="2112"/>
                  <a:ext cx="1152" cy="432"/>
                  <a:chOff x="1056" y="1872"/>
                  <a:chExt cx="1152" cy="672"/>
                </a:xfrm>
              </p:grpSpPr>
              <p:sp>
                <p:nvSpPr>
                  <p:cNvPr id="38934" name="Freeform 22"/>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5" name="Freeform 23"/>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93" name="Group 24"/>
                <p:cNvGrpSpPr>
                  <a:grpSpLocks/>
                </p:cNvGrpSpPr>
                <p:nvPr/>
              </p:nvGrpSpPr>
              <p:grpSpPr bwMode="auto">
                <a:xfrm>
                  <a:off x="2208" y="2112"/>
                  <a:ext cx="1152" cy="432"/>
                  <a:chOff x="1056" y="1872"/>
                  <a:chExt cx="1152" cy="672"/>
                </a:xfrm>
              </p:grpSpPr>
              <p:sp>
                <p:nvSpPr>
                  <p:cNvPr id="38937" name="Freeform 25"/>
                  <p:cNvSpPr>
                    <a:spLocks/>
                  </p:cNvSpPr>
                  <p:nvPr/>
                </p:nvSpPr>
                <p:spPr bwMode="auto">
                  <a:xfrm>
                    <a:off x="998" y="1903"/>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8" name="Freeform 26"/>
                  <p:cNvSpPr>
                    <a:spLocks/>
                  </p:cNvSpPr>
                  <p:nvPr/>
                </p:nvSpPr>
                <p:spPr bwMode="auto">
                  <a:xfrm flipV="1">
                    <a:off x="1581" y="2228"/>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85" name="Group 27"/>
              <p:cNvGrpSpPr>
                <a:grpSpLocks/>
              </p:cNvGrpSpPr>
              <p:nvPr/>
            </p:nvGrpSpPr>
            <p:grpSpPr bwMode="auto">
              <a:xfrm>
                <a:off x="3360" y="2112"/>
                <a:ext cx="2304" cy="432"/>
                <a:chOff x="1056" y="2112"/>
                <a:chExt cx="2304" cy="432"/>
              </a:xfrm>
            </p:grpSpPr>
            <p:grpSp>
              <p:nvGrpSpPr>
                <p:cNvPr id="35886" name="Group 28"/>
                <p:cNvGrpSpPr>
                  <a:grpSpLocks/>
                </p:cNvGrpSpPr>
                <p:nvPr/>
              </p:nvGrpSpPr>
              <p:grpSpPr bwMode="auto">
                <a:xfrm>
                  <a:off x="1056" y="2112"/>
                  <a:ext cx="1152" cy="432"/>
                  <a:chOff x="1056" y="1872"/>
                  <a:chExt cx="1152" cy="672"/>
                </a:xfrm>
              </p:grpSpPr>
              <p:sp>
                <p:nvSpPr>
                  <p:cNvPr id="38941" name="Freeform 29"/>
                  <p:cNvSpPr>
                    <a:spLocks/>
                  </p:cNvSpPr>
                  <p:nvPr/>
                </p:nvSpPr>
                <p:spPr bwMode="auto">
                  <a:xfrm>
                    <a:off x="995" y="1914"/>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2" name="Freeform 30"/>
                  <p:cNvSpPr>
                    <a:spLocks/>
                  </p:cNvSpPr>
                  <p:nvPr/>
                </p:nvSpPr>
                <p:spPr bwMode="auto">
                  <a:xfrm flipV="1">
                    <a:off x="1572" y="2252"/>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87" name="Group 31"/>
                <p:cNvGrpSpPr>
                  <a:grpSpLocks/>
                </p:cNvGrpSpPr>
                <p:nvPr/>
              </p:nvGrpSpPr>
              <p:grpSpPr bwMode="auto">
                <a:xfrm>
                  <a:off x="2208" y="2112"/>
                  <a:ext cx="1152" cy="432"/>
                  <a:chOff x="1056" y="1872"/>
                  <a:chExt cx="1152" cy="672"/>
                </a:xfrm>
              </p:grpSpPr>
              <p:sp>
                <p:nvSpPr>
                  <p:cNvPr id="38944" name="Freeform 32"/>
                  <p:cNvSpPr>
                    <a:spLocks/>
                  </p:cNvSpPr>
                  <p:nvPr/>
                </p:nvSpPr>
                <p:spPr bwMode="auto">
                  <a:xfrm>
                    <a:off x="985" y="1886"/>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5" name="Freeform 33"/>
                  <p:cNvSpPr>
                    <a:spLocks/>
                  </p:cNvSpPr>
                  <p:nvPr/>
                </p:nvSpPr>
                <p:spPr bwMode="auto">
                  <a:xfrm flipV="1">
                    <a:off x="1572" y="223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sp>
        <p:nvSpPr>
          <p:cNvPr id="38982" name="Rectangle 70"/>
          <p:cNvSpPr>
            <a:spLocks noGrp="1" noChangeArrowheads="1"/>
          </p:cNvSpPr>
          <p:nvPr>
            <p:ph type="title"/>
          </p:nvPr>
        </p:nvSpPr>
        <p:spPr>
          <a:xfrm>
            <a:off x="685800" y="381000"/>
            <a:ext cx="7772400" cy="1143000"/>
          </a:xfrm>
        </p:spPr>
        <p:txBody>
          <a:bodyPr anchor="t"/>
          <a:lstStyle/>
          <a:p>
            <a:pPr eaLnBrk="1" hangingPunct="1">
              <a:defRPr/>
            </a:pPr>
            <a:r>
              <a:rPr lang="en-US" sz="4400" dirty="0">
                <a:latin typeface="Calibri"/>
                <a:cs typeface="Calibri"/>
              </a:rPr>
              <a:t>SAR: how it works</a:t>
            </a:r>
          </a:p>
        </p:txBody>
      </p:sp>
      <p:sp>
        <p:nvSpPr>
          <p:cNvPr id="2" name="TextBox 1"/>
          <p:cNvSpPr txBox="1"/>
          <p:nvPr/>
        </p:nvSpPr>
        <p:spPr>
          <a:xfrm>
            <a:off x="3074168" y="1364259"/>
            <a:ext cx="5974958" cy="1815882"/>
          </a:xfrm>
          <a:prstGeom prst="rect">
            <a:avLst/>
          </a:prstGeom>
          <a:noFill/>
        </p:spPr>
        <p:txBody>
          <a:bodyPr wrap="square" rtlCol="0">
            <a:spAutoFit/>
          </a:bodyPr>
          <a:lstStyle/>
          <a:p>
            <a:pPr marL="514350" indent="-514350">
              <a:buAutoNum type="arabicPeriod"/>
            </a:pPr>
            <a:r>
              <a:rPr lang="en-US" sz="2800" dirty="0">
                <a:latin typeface="Calibri"/>
                <a:cs typeface="Calibri"/>
              </a:rPr>
              <a:t>Satellite emits radar pulse</a:t>
            </a:r>
          </a:p>
          <a:p>
            <a:pPr marL="514350" indent="-514350">
              <a:buAutoNum type="arabicPeriod"/>
            </a:pPr>
            <a:r>
              <a:rPr lang="en-US" sz="2800" dirty="0">
                <a:latin typeface="Calibri"/>
                <a:cs typeface="Calibri"/>
              </a:rPr>
              <a:t>Radar is backscattered</a:t>
            </a:r>
          </a:p>
          <a:p>
            <a:pPr marL="514350" indent="-514350">
              <a:buAutoNum type="arabicPeriod"/>
            </a:pPr>
            <a:r>
              <a:rPr lang="en-US" sz="2800" dirty="0">
                <a:latin typeface="Calibri"/>
                <a:cs typeface="Calibri"/>
              </a:rPr>
              <a:t>Amplitude (intensity) and phase of echo recorded at the satellite </a:t>
            </a:r>
          </a:p>
        </p:txBody>
      </p:sp>
      <p:pic>
        <p:nvPicPr>
          <p:cNvPr id="38946" name="Picture 3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98" y="1145324"/>
            <a:ext cx="2120900" cy="22018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4" name="Notched Right Arrow 43"/>
          <p:cNvSpPr/>
          <p:nvPr/>
        </p:nvSpPr>
        <p:spPr bwMode="auto">
          <a:xfrm rot="1786796">
            <a:off x="984052" y="4134639"/>
            <a:ext cx="1555776" cy="597069"/>
          </a:xfrm>
          <a:prstGeom prst="notchedRightArrow">
            <a:avLst/>
          </a:prstGeom>
          <a:solidFill>
            <a:schemeClr val="accent1">
              <a:alpha val="5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Glacier flow</a:t>
            </a:r>
          </a:p>
        </p:txBody>
      </p:sp>
    </p:spTree>
    <p:extLst>
      <p:ext uri="{BB962C8B-B14F-4D97-AF65-F5344CB8AC3E}">
        <p14:creationId xmlns:p14="http://schemas.microsoft.com/office/powerpoint/2010/main" val="982864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up)">
                                      <p:cBhvr>
                                        <p:cTn id="7" dur="5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35843"/>
                                        </p:tgtEl>
                                      </p:cBhvr>
                                    </p:animEffect>
                                    <p:set>
                                      <p:cBhvr>
                                        <p:cTn id="12" dur="1" fill="hold">
                                          <p:stCondLst>
                                            <p:cond delay="499"/>
                                          </p:stCondLst>
                                        </p:cTn>
                                        <p:tgtEl>
                                          <p:spTgt spid="358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26476" y="1661865"/>
            <a:ext cx="4433813"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t>Phase </a:t>
            </a:r>
            <a:r>
              <a:rPr lang="en-US" sz="2400" dirty="0">
                <a:sym typeface="Wingdings"/>
              </a:rPr>
              <a:t> </a:t>
            </a:r>
            <a:r>
              <a:rPr lang="en-US" sz="2400" dirty="0"/>
              <a:t>records distance between satellites and earth. </a:t>
            </a:r>
            <a:endParaRPr lang="en-US" sz="2400" dirty="0">
              <a:latin typeface="Calibri"/>
              <a:cs typeface="Calibri"/>
            </a:endParaRPr>
          </a:p>
        </p:txBody>
      </p:sp>
      <p:sp>
        <p:nvSpPr>
          <p:cNvPr id="6" name="Rectangle 5"/>
          <p:cNvSpPr/>
          <p:nvPr/>
        </p:nvSpPr>
        <p:spPr>
          <a:xfrm>
            <a:off x="4894142" y="1672483"/>
            <a:ext cx="4023382" cy="830997"/>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a:t>Amplitude </a:t>
            </a:r>
            <a:r>
              <a:rPr lang="en-US" sz="2400" dirty="0">
                <a:sym typeface="Wingdings"/>
              </a:rPr>
              <a:t> </a:t>
            </a:r>
            <a:r>
              <a:rPr lang="en-US" sz="2400" dirty="0"/>
              <a:t>records terrain slope and surface roughness. </a:t>
            </a:r>
          </a:p>
        </p:txBody>
      </p:sp>
      <p:cxnSp>
        <p:nvCxnSpPr>
          <p:cNvPr id="7" name="Straight Arrow Connector 6"/>
          <p:cNvCxnSpPr>
            <a:cxnSpLocks/>
          </p:cNvCxnSpPr>
          <p:nvPr/>
        </p:nvCxnSpPr>
        <p:spPr>
          <a:xfrm flipH="1">
            <a:off x="2362200" y="958638"/>
            <a:ext cx="1194502" cy="708237"/>
          </a:xfrm>
          <a:prstGeom prst="straightConnector1">
            <a:avLst/>
          </a:prstGeom>
          <a:ln>
            <a:tailEnd type="arrow"/>
          </a:ln>
        </p:spPr>
        <p:style>
          <a:lnRef idx="2">
            <a:schemeClr val="accent2"/>
          </a:lnRef>
          <a:fillRef idx="1">
            <a:schemeClr val="lt1"/>
          </a:fillRef>
          <a:effectRef idx="0">
            <a:schemeClr val="accent2"/>
          </a:effectRef>
          <a:fontRef idx="minor">
            <a:schemeClr val="dk1"/>
          </a:fontRef>
        </p:style>
      </p:cxnSp>
      <p:cxnSp>
        <p:nvCxnSpPr>
          <p:cNvPr id="10" name="Straight Arrow Connector 9"/>
          <p:cNvCxnSpPr>
            <a:cxnSpLocks/>
          </p:cNvCxnSpPr>
          <p:nvPr/>
        </p:nvCxnSpPr>
        <p:spPr>
          <a:xfrm>
            <a:off x="4603530" y="950098"/>
            <a:ext cx="1149570" cy="716777"/>
          </a:xfrm>
          <a:prstGeom prst="straightConnector1">
            <a:avLst/>
          </a:prstGeom>
          <a:ln>
            <a:tailEnd type="arrow"/>
          </a:ln>
        </p:spPr>
        <p:style>
          <a:lnRef idx="2">
            <a:schemeClr val="accent2"/>
          </a:lnRef>
          <a:fillRef idx="1">
            <a:schemeClr val="lt1"/>
          </a:fillRef>
          <a:effectRef idx="0">
            <a:schemeClr val="accent2"/>
          </a:effectRef>
          <a:fontRef idx="minor">
            <a:schemeClr val="dk1"/>
          </a:fontRef>
        </p:style>
      </p:cxnSp>
      <p:cxnSp>
        <p:nvCxnSpPr>
          <p:cNvPr id="16" name="Elbow Connector 15"/>
          <p:cNvCxnSpPr>
            <a:cxnSpLocks/>
          </p:cNvCxnSpPr>
          <p:nvPr/>
        </p:nvCxnSpPr>
        <p:spPr>
          <a:xfrm rot="16200000" flipH="1">
            <a:off x="506387" y="2695766"/>
            <a:ext cx="784492" cy="384679"/>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sp>
        <p:nvSpPr>
          <p:cNvPr id="20" name="TextBox 19"/>
          <p:cNvSpPr txBox="1"/>
          <p:nvPr/>
        </p:nvSpPr>
        <p:spPr>
          <a:xfrm>
            <a:off x="1090973" y="2872473"/>
            <a:ext cx="7826551"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t>Phase change implies ground motion such as glacier/ice movement, landslide, faulting  … </a:t>
            </a:r>
            <a:endParaRPr lang="en-US" sz="2400" dirty="0">
              <a:latin typeface="Calibri"/>
              <a:cs typeface="Calibri"/>
            </a:endParaRPr>
          </a:p>
        </p:txBody>
      </p:sp>
      <p:sp>
        <p:nvSpPr>
          <p:cNvPr id="29" name="TextBox 28"/>
          <p:cNvSpPr txBox="1"/>
          <p:nvPr/>
        </p:nvSpPr>
        <p:spPr>
          <a:xfrm>
            <a:off x="1797931" y="4103865"/>
            <a:ext cx="7119593"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t>Time-series approach</a:t>
            </a:r>
            <a:r>
              <a:rPr lang="en-US" sz="2400" dirty="0">
                <a:sym typeface="Wingdings"/>
              </a:rPr>
              <a:t></a:t>
            </a:r>
            <a:r>
              <a:rPr lang="en-US" sz="2400" dirty="0"/>
              <a:t> two or more images of the same area taken at different times. </a:t>
            </a:r>
            <a:endParaRPr lang="en-US" sz="2400" dirty="0">
              <a:latin typeface="Calibri"/>
              <a:cs typeface="Calibri"/>
            </a:endParaRPr>
          </a:p>
        </p:txBody>
      </p:sp>
      <p:cxnSp>
        <p:nvCxnSpPr>
          <p:cNvPr id="30" name="Elbow Connector 29"/>
          <p:cNvCxnSpPr>
            <a:cxnSpLocks/>
          </p:cNvCxnSpPr>
          <p:nvPr/>
        </p:nvCxnSpPr>
        <p:spPr>
          <a:xfrm rot="16200000" flipH="1">
            <a:off x="1194162" y="3915593"/>
            <a:ext cx="815892" cy="391645"/>
          </a:xfrm>
          <a:prstGeom prst="bentConnector3">
            <a:avLst>
              <a:gd name="adj1" fmla="val 99032"/>
            </a:avLst>
          </a:prstGeom>
          <a:ln>
            <a:tailEnd type="triangle"/>
          </a:ln>
        </p:spPr>
        <p:style>
          <a:lnRef idx="1">
            <a:schemeClr val="accent2"/>
          </a:lnRef>
          <a:fillRef idx="0">
            <a:schemeClr val="accent2"/>
          </a:fillRef>
          <a:effectRef idx="0">
            <a:schemeClr val="accent2"/>
          </a:effectRef>
          <a:fontRef idx="minor">
            <a:schemeClr val="tx1"/>
          </a:fontRef>
        </p:style>
      </p:cxnSp>
      <p:sp>
        <p:nvSpPr>
          <p:cNvPr id="32" name="TextBox 31"/>
          <p:cNvSpPr txBox="1"/>
          <p:nvPr/>
        </p:nvSpPr>
        <p:spPr>
          <a:xfrm>
            <a:off x="1406286" y="313292"/>
            <a:ext cx="6508006" cy="646331"/>
          </a:xfrm>
          <a:prstGeom prst="rect">
            <a:avLst/>
          </a:prstGeom>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dirty="0" err="1">
                <a:latin typeface="Calibri"/>
                <a:cs typeface="Calibri"/>
              </a:rPr>
              <a:t>InSAR</a:t>
            </a:r>
            <a:r>
              <a:rPr lang="en-US" sz="3600" dirty="0">
                <a:latin typeface="Calibri"/>
                <a:cs typeface="Calibri"/>
              </a:rPr>
              <a:t> images record: </a:t>
            </a:r>
          </a:p>
        </p:txBody>
      </p:sp>
      <p:cxnSp>
        <p:nvCxnSpPr>
          <p:cNvPr id="26" name="Elbow Connector 29">
            <a:extLst>
              <a:ext uri="{FF2B5EF4-FFF2-40B4-BE49-F238E27FC236}">
                <a16:creationId xmlns:a16="http://schemas.microsoft.com/office/drawing/2014/main" id="{1D150F0D-07D4-44A6-BF7B-E06B54B697C6}"/>
              </a:ext>
            </a:extLst>
          </p:cNvPr>
          <p:cNvCxnSpPr>
            <a:cxnSpLocks/>
          </p:cNvCxnSpPr>
          <p:nvPr/>
        </p:nvCxnSpPr>
        <p:spPr>
          <a:xfrm rot="16200000" flipH="1">
            <a:off x="2020694" y="5034487"/>
            <a:ext cx="590895" cy="391641"/>
          </a:xfrm>
          <a:prstGeom prst="bentConnector3">
            <a:avLst>
              <a:gd name="adj1" fmla="val 100293"/>
            </a:avLst>
          </a:prstGeom>
          <a:ln>
            <a:tailEnd type="triangle"/>
          </a:ln>
        </p:spPr>
        <p:style>
          <a:lnRef idx="1">
            <a:schemeClr val="accent2"/>
          </a:lnRef>
          <a:fillRef idx="0">
            <a:schemeClr val="accent2"/>
          </a:fillRef>
          <a:effectRef idx="0">
            <a:schemeClr val="accent2"/>
          </a:effectRef>
          <a:fontRef idx="minor">
            <a:schemeClr val="tx1"/>
          </a:fontRef>
        </p:style>
      </p:cxnSp>
      <p:sp>
        <p:nvSpPr>
          <p:cNvPr id="38" name="TextBox 37">
            <a:extLst>
              <a:ext uri="{FF2B5EF4-FFF2-40B4-BE49-F238E27FC236}">
                <a16:creationId xmlns:a16="http://schemas.microsoft.com/office/drawing/2014/main" id="{665A4C19-1C00-48D2-86AA-E4112CB0B793}"/>
              </a:ext>
            </a:extLst>
          </p:cNvPr>
          <p:cNvSpPr txBox="1"/>
          <p:nvPr/>
        </p:nvSpPr>
        <p:spPr>
          <a:xfrm>
            <a:off x="2497925" y="5196135"/>
            <a:ext cx="6419599"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t>If distance between sensor and repeat target is non-zero following corrections</a:t>
            </a:r>
            <a:r>
              <a:rPr lang="en-US" sz="2400" dirty="0">
                <a:sym typeface="Wingdings"/>
              </a:rPr>
              <a:t> </a:t>
            </a:r>
            <a:r>
              <a:rPr lang="en-US" sz="2400" b="1" dirty="0">
                <a:sym typeface="Wingdings" panose="05000000000000000000" pitchFamily="2" charset="2"/>
              </a:rPr>
              <a:t>motion</a:t>
            </a:r>
            <a:r>
              <a:rPr lang="en-US" sz="2400" dirty="0">
                <a:sym typeface="Wingdings" panose="05000000000000000000" pitchFamily="2" charset="2"/>
              </a:rPr>
              <a:t> </a:t>
            </a:r>
            <a:r>
              <a:rPr lang="en-US" sz="2400" dirty="0"/>
              <a:t> </a:t>
            </a:r>
            <a:endParaRPr lang="en-US" sz="2400" dirty="0">
              <a:latin typeface="Calibri"/>
              <a:cs typeface="Calibri"/>
            </a:endParaRPr>
          </a:p>
        </p:txBody>
      </p:sp>
    </p:spTree>
    <p:extLst>
      <p:ext uri="{BB962C8B-B14F-4D97-AF65-F5344CB8AC3E}">
        <p14:creationId xmlns:p14="http://schemas.microsoft.com/office/powerpoint/2010/main" val="2911907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30297" y="3538397"/>
            <a:ext cx="2605176" cy="2611277"/>
          </a:xfrm>
          <a:prstGeom prst="rect">
            <a:avLst/>
          </a:prstGeom>
          <a:ln>
            <a:solidFill>
              <a:srgbClr val="000000"/>
            </a:solidFill>
          </a:ln>
          <a:effectLst>
            <a:outerShdw blurRad="292100" dist="139700" dir="2700000" algn="tl" rotWithShape="0">
              <a:srgbClr val="333333">
                <a:alpha val="65000"/>
              </a:srgbClr>
            </a:outerShdw>
          </a:effectLst>
        </p:spPr>
      </p:pic>
      <p:grpSp>
        <p:nvGrpSpPr>
          <p:cNvPr id="35843" name="Group 3"/>
          <p:cNvGrpSpPr>
            <a:grpSpLocks/>
          </p:cNvGrpSpPr>
          <p:nvPr/>
        </p:nvGrpSpPr>
        <p:grpSpPr bwMode="auto">
          <a:xfrm rot="3489512">
            <a:off x="620935" y="3656748"/>
            <a:ext cx="3048000" cy="142875"/>
            <a:chOff x="1104" y="2976"/>
            <a:chExt cx="3744" cy="176"/>
          </a:xfrm>
        </p:grpSpPr>
        <p:grpSp>
          <p:nvGrpSpPr>
            <p:cNvPr id="35882" name="Group 4"/>
            <p:cNvGrpSpPr>
              <a:grpSpLocks/>
            </p:cNvGrpSpPr>
            <p:nvPr/>
          </p:nvGrpSpPr>
          <p:grpSpPr bwMode="auto">
            <a:xfrm>
              <a:off x="1104" y="2976"/>
              <a:ext cx="1872" cy="176"/>
              <a:chOff x="1056" y="2112"/>
              <a:chExt cx="4608" cy="432"/>
            </a:xfrm>
          </p:grpSpPr>
          <p:grpSp>
            <p:nvGrpSpPr>
              <p:cNvPr id="35898" name="Group 5"/>
              <p:cNvGrpSpPr>
                <a:grpSpLocks/>
              </p:cNvGrpSpPr>
              <p:nvPr/>
            </p:nvGrpSpPr>
            <p:grpSpPr bwMode="auto">
              <a:xfrm>
                <a:off x="1056" y="2112"/>
                <a:ext cx="2304" cy="432"/>
                <a:chOff x="1056" y="2112"/>
                <a:chExt cx="2304" cy="432"/>
              </a:xfrm>
            </p:grpSpPr>
            <p:grpSp>
              <p:nvGrpSpPr>
                <p:cNvPr id="35906" name="Group 6"/>
                <p:cNvGrpSpPr>
                  <a:grpSpLocks/>
                </p:cNvGrpSpPr>
                <p:nvPr/>
              </p:nvGrpSpPr>
              <p:grpSpPr bwMode="auto">
                <a:xfrm>
                  <a:off x="1056" y="2112"/>
                  <a:ext cx="1152" cy="432"/>
                  <a:chOff x="1056" y="1872"/>
                  <a:chExt cx="1152" cy="672"/>
                </a:xfrm>
              </p:grpSpPr>
              <p:sp>
                <p:nvSpPr>
                  <p:cNvPr id="38919" name="Freeform 7"/>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0" name="Freeform 8"/>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7" name="Group 9"/>
                <p:cNvGrpSpPr>
                  <a:grpSpLocks/>
                </p:cNvGrpSpPr>
                <p:nvPr/>
              </p:nvGrpSpPr>
              <p:grpSpPr bwMode="auto">
                <a:xfrm>
                  <a:off x="2208" y="2112"/>
                  <a:ext cx="1152" cy="432"/>
                  <a:chOff x="1056" y="1872"/>
                  <a:chExt cx="1152" cy="672"/>
                </a:xfrm>
              </p:grpSpPr>
              <p:sp>
                <p:nvSpPr>
                  <p:cNvPr id="38922" name="Freeform 10"/>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3" name="Freeform 11"/>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99" name="Group 12"/>
              <p:cNvGrpSpPr>
                <a:grpSpLocks/>
              </p:cNvGrpSpPr>
              <p:nvPr/>
            </p:nvGrpSpPr>
            <p:grpSpPr bwMode="auto">
              <a:xfrm>
                <a:off x="3360" y="2112"/>
                <a:ext cx="2304" cy="432"/>
                <a:chOff x="1056" y="2112"/>
                <a:chExt cx="2304" cy="432"/>
              </a:xfrm>
            </p:grpSpPr>
            <p:grpSp>
              <p:nvGrpSpPr>
                <p:cNvPr id="35900" name="Group 13"/>
                <p:cNvGrpSpPr>
                  <a:grpSpLocks/>
                </p:cNvGrpSpPr>
                <p:nvPr/>
              </p:nvGrpSpPr>
              <p:grpSpPr bwMode="auto">
                <a:xfrm>
                  <a:off x="1056" y="2112"/>
                  <a:ext cx="1152" cy="432"/>
                  <a:chOff x="1056" y="1872"/>
                  <a:chExt cx="1152" cy="672"/>
                </a:xfrm>
              </p:grpSpPr>
              <p:sp>
                <p:nvSpPr>
                  <p:cNvPr id="38926" name="Freeform 14"/>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7" name="Freeform 15"/>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1" name="Group 16"/>
                <p:cNvGrpSpPr>
                  <a:grpSpLocks/>
                </p:cNvGrpSpPr>
                <p:nvPr/>
              </p:nvGrpSpPr>
              <p:grpSpPr bwMode="auto">
                <a:xfrm>
                  <a:off x="2208" y="2112"/>
                  <a:ext cx="1152" cy="432"/>
                  <a:chOff x="1056" y="1872"/>
                  <a:chExt cx="1152" cy="672"/>
                </a:xfrm>
              </p:grpSpPr>
              <p:sp>
                <p:nvSpPr>
                  <p:cNvPr id="38929" name="Freeform 17"/>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0" name="Freeform 18"/>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35883" name="Group 19"/>
            <p:cNvGrpSpPr>
              <a:grpSpLocks/>
            </p:cNvGrpSpPr>
            <p:nvPr/>
          </p:nvGrpSpPr>
          <p:grpSpPr bwMode="auto">
            <a:xfrm>
              <a:off x="2976" y="2976"/>
              <a:ext cx="1872" cy="176"/>
              <a:chOff x="1056" y="2112"/>
              <a:chExt cx="4608" cy="432"/>
            </a:xfrm>
          </p:grpSpPr>
          <p:grpSp>
            <p:nvGrpSpPr>
              <p:cNvPr id="35884" name="Group 20"/>
              <p:cNvGrpSpPr>
                <a:grpSpLocks/>
              </p:cNvGrpSpPr>
              <p:nvPr/>
            </p:nvGrpSpPr>
            <p:grpSpPr bwMode="auto">
              <a:xfrm>
                <a:off x="1056" y="2112"/>
                <a:ext cx="2304" cy="432"/>
                <a:chOff x="1056" y="2112"/>
                <a:chExt cx="2304" cy="432"/>
              </a:xfrm>
            </p:grpSpPr>
            <p:grpSp>
              <p:nvGrpSpPr>
                <p:cNvPr id="35892" name="Group 21"/>
                <p:cNvGrpSpPr>
                  <a:grpSpLocks/>
                </p:cNvGrpSpPr>
                <p:nvPr/>
              </p:nvGrpSpPr>
              <p:grpSpPr bwMode="auto">
                <a:xfrm>
                  <a:off x="1056" y="2112"/>
                  <a:ext cx="1152" cy="432"/>
                  <a:chOff x="1056" y="1872"/>
                  <a:chExt cx="1152" cy="672"/>
                </a:xfrm>
              </p:grpSpPr>
              <p:sp>
                <p:nvSpPr>
                  <p:cNvPr id="38934" name="Freeform 22"/>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5" name="Freeform 23"/>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93" name="Group 24"/>
                <p:cNvGrpSpPr>
                  <a:grpSpLocks/>
                </p:cNvGrpSpPr>
                <p:nvPr/>
              </p:nvGrpSpPr>
              <p:grpSpPr bwMode="auto">
                <a:xfrm>
                  <a:off x="2208" y="2112"/>
                  <a:ext cx="1152" cy="432"/>
                  <a:chOff x="1056" y="1872"/>
                  <a:chExt cx="1152" cy="672"/>
                </a:xfrm>
              </p:grpSpPr>
              <p:sp>
                <p:nvSpPr>
                  <p:cNvPr id="38937" name="Freeform 25"/>
                  <p:cNvSpPr>
                    <a:spLocks/>
                  </p:cNvSpPr>
                  <p:nvPr/>
                </p:nvSpPr>
                <p:spPr bwMode="auto">
                  <a:xfrm>
                    <a:off x="998" y="1903"/>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8" name="Freeform 26"/>
                  <p:cNvSpPr>
                    <a:spLocks/>
                  </p:cNvSpPr>
                  <p:nvPr/>
                </p:nvSpPr>
                <p:spPr bwMode="auto">
                  <a:xfrm flipV="1">
                    <a:off x="1581" y="2228"/>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85" name="Group 27"/>
              <p:cNvGrpSpPr>
                <a:grpSpLocks/>
              </p:cNvGrpSpPr>
              <p:nvPr/>
            </p:nvGrpSpPr>
            <p:grpSpPr bwMode="auto">
              <a:xfrm>
                <a:off x="3360" y="2112"/>
                <a:ext cx="2304" cy="432"/>
                <a:chOff x="1056" y="2112"/>
                <a:chExt cx="2304" cy="432"/>
              </a:xfrm>
            </p:grpSpPr>
            <p:grpSp>
              <p:nvGrpSpPr>
                <p:cNvPr id="35886" name="Group 28"/>
                <p:cNvGrpSpPr>
                  <a:grpSpLocks/>
                </p:cNvGrpSpPr>
                <p:nvPr/>
              </p:nvGrpSpPr>
              <p:grpSpPr bwMode="auto">
                <a:xfrm>
                  <a:off x="1056" y="2112"/>
                  <a:ext cx="1152" cy="432"/>
                  <a:chOff x="1056" y="1872"/>
                  <a:chExt cx="1152" cy="672"/>
                </a:xfrm>
              </p:grpSpPr>
              <p:sp>
                <p:nvSpPr>
                  <p:cNvPr id="38941" name="Freeform 29"/>
                  <p:cNvSpPr>
                    <a:spLocks/>
                  </p:cNvSpPr>
                  <p:nvPr/>
                </p:nvSpPr>
                <p:spPr bwMode="auto">
                  <a:xfrm>
                    <a:off x="995" y="1914"/>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2" name="Freeform 30"/>
                  <p:cNvSpPr>
                    <a:spLocks/>
                  </p:cNvSpPr>
                  <p:nvPr/>
                </p:nvSpPr>
                <p:spPr bwMode="auto">
                  <a:xfrm flipV="1">
                    <a:off x="1572" y="2252"/>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87" name="Group 31"/>
                <p:cNvGrpSpPr>
                  <a:grpSpLocks/>
                </p:cNvGrpSpPr>
                <p:nvPr/>
              </p:nvGrpSpPr>
              <p:grpSpPr bwMode="auto">
                <a:xfrm>
                  <a:off x="2208" y="2112"/>
                  <a:ext cx="1152" cy="432"/>
                  <a:chOff x="1056" y="1872"/>
                  <a:chExt cx="1152" cy="672"/>
                </a:xfrm>
              </p:grpSpPr>
              <p:sp>
                <p:nvSpPr>
                  <p:cNvPr id="38944" name="Freeform 32"/>
                  <p:cNvSpPr>
                    <a:spLocks/>
                  </p:cNvSpPr>
                  <p:nvPr/>
                </p:nvSpPr>
                <p:spPr bwMode="auto">
                  <a:xfrm>
                    <a:off x="985" y="1886"/>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5" name="Freeform 33"/>
                  <p:cNvSpPr>
                    <a:spLocks/>
                  </p:cNvSpPr>
                  <p:nvPr/>
                </p:nvSpPr>
                <p:spPr bwMode="auto">
                  <a:xfrm flipV="1">
                    <a:off x="1572" y="223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sp>
        <p:nvSpPr>
          <p:cNvPr id="38982" name="Rectangle 70"/>
          <p:cNvSpPr>
            <a:spLocks noGrp="1" noChangeArrowheads="1"/>
          </p:cNvSpPr>
          <p:nvPr>
            <p:ph type="title"/>
          </p:nvPr>
        </p:nvSpPr>
        <p:spPr>
          <a:xfrm>
            <a:off x="685800" y="381000"/>
            <a:ext cx="7772400" cy="1143000"/>
          </a:xfrm>
        </p:spPr>
        <p:txBody>
          <a:bodyPr anchor="t"/>
          <a:lstStyle/>
          <a:p>
            <a:pPr eaLnBrk="1" hangingPunct="1">
              <a:defRPr/>
            </a:pPr>
            <a:r>
              <a:rPr lang="en-US" sz="4400" dirty="0">
                <a:latin typeface="Calibri"/>
                <a:cs typeface="Calibri"/>
              </a:rPr>
              <a:t>Phase</a:t>
            </a:r>
          </a:p>
        </p:txBody>
      </p:sp>
      <p:sp>
        <p:nvSpPr>
          <p:cNvPr id="2" name="TextBox 1"/>
          <p:cNvSpPr txBox="1"/>
          <p:nvPr/>
        </p:nvSpPr>
        <p:spPr>
          <a:xfrm>
            <a:off x="3074168" y="1046946"/>
            <a:ext cx="5974958" cy="954107"/>
          </a:xfrm>
          <a:prstGeom prst="rect">
            <a:avLst/>
          </a:prstGeom>
          <a:noFill/>
        </p:spPr>
        <p:txBody>
          <a:bodyPr wrap="square" rtlCol="0">
            <a:spAutoFit/>
          </a:bodyPr>
          <a:lstStyle/>
          <a:p>
            <a:r>
              <a:rPr lang="en-US" sz="2800" dirty="0">
                <a:cs typeface="Calibri"/>
              </a:rPr>
              <a:t>Phase is a function of the distance from the satellite to the ground.</a:t>
            </a:r>
          </a:p>
        </p:txBody>
      </p:sp>
      <p:pic>
        <p:nvPicPr>
          <p:cNvPr id="38946" name="Picture 3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98" y="1145324"/>
            <a:ext cx="2120900" cy="22018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43" name="Group 42"/>
          <p:cNvGrpSpPr/>
          <p:nvPr/>
        </p:nvGrpSpPr>
        <p:grpSpPr>
          <a:xfrm>
            <a:off x="3436304" y="2393297"/>
            <a:ext cx="1061434" cy="2653853"/>
            <a:chOff x="3855606" y="3324899"/>
            <a:chExt cx="1467492" cy="2363165"/>
          </a:xfrm>
        </p:grpSpPr>
        <p:cxnSp>
          <p:nvCxnSpPr>
            <p:cNvPr id="44" name="Straight Arrow Connector 43"/>
            <p:cNvCxnSpPr/>
            <p:nvPr/>
          </p:nvCxnSpPr>
          <p:spPr>
            <a:xfrm>
              <a:off x="3855606" y="3324899"/>
              <a:ext cx="0" cy="2363165"/>
            </a:xfrm>
            <a:prstGeom prst="straightConnector1">
              <a:avLst/>
            </a:prstGeom>
            <a:ln w="76200" cmpd="sng">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061816" y="3663788"/>
              <a:ext cx="1261282" cy="461665"/>
            </a:xfrm>
            <a:prstGeom prst="rect">
              <a:avLst/>
            </a:prstGeom>
            <a:noFill/>
          </p:spPr>
          <p:txBody>
            <a:bodyPr wrap="none" rtlCol="0">
              <a:spAutoFit/>
            </a:bodyPr>
            <a:lstStyle/>
            <a:p>
              <a:r>
                <a:rPr lang="en-US" sz="2400" dirty="0"/>
                <a:t>~780 km</a:t>
              </a:r>
            </a:p>
          </p:txBody>
        </p:sp>
      </p:grpSp>
      <p:cxnSp>
        <p:nvCxnSpPr>
          <p:cNvPr id="46" name="Straight Arrow Connector 45"/>
          <p:cNvCxnSpPr/>
          <p:nvPr/>
        </p:nvCxnSpPr>
        <p:spPr>
          <a:xfrm>
            <a:off x="1726268" y="2644468"/>
            <a:ext cx="242564" cy="446715"/>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854579" y="2515606"/>
            <a:ext cx="1121289" cy="516532"/>
          </a:xfrm>
          <a:prstGeom prst="rect">
            <a:avLst/>
          </a:prstGeom>
          <a:noFill/>
        </p:spPr>
        <p:txBody>
          <a:bodyPr wrap="none" rtlCol="0">
            <a:spAutoFit/>
          </a:bodyPr>
          <a:lstStyle/>
          <a:p>
            <a:r>
              <a:rPr lang="en-US" sz="2400" dirty="0"/>
              <a:t>~6 cm</a:t>
            </a:r>
          </a:p>
        </p:txBody>
      </p:sp>
      <p:sp>
        <p:nvSpPr>
          <p:cNvPr id="48" name="TextBox 47"/>
          <p:cNvSpPr txBox="1"/>
          <p:nvPr/>
        </p:nvSpPr>
        <p:spPr>
          <a:xfrm>
            <a:off x="121648" y="1209713"/>
            <a:ext cx="855037" cy="413226"/>
          </a:xfrm>
          <a:prstGeom prst="rect">
            <a:avLst/>
          </a:prstGeom>
          <a:noFill/>
        </p:spPr>
        <p:txBody>
          <a:bodyPr wrap="none" rtlCol="0">
            <a:spAutoFit/>
          </a:bodyPr>
          <a:lstStyle/>
          <a:p>
            <a:r>
              <a:rPr lang="en-US" dirty="0"/>
              <a:t>ERS-1</a:t>
            </a:r>
          </a:p>
        </p:txBody>
      </p:sp>
      <p:sp>
        <p:nvSpPr>
          <p:cNvPr id="49" name="Notched Right Arrow 48"/>
          <p:cNvSpPr/>
          <p:nvPr/>
        </p:nvSpPr>
        <p:spPr bwMode="auto">
          <a:xfrm rot="1786796">
            <a:off x="984052" y="4134639"/>
            <a:ext cx="1555776" cy="597069"/>
          </a:xfrm>
          <a:prstGeom prst="notchedRightArrow">
            <a:avLst/>
          </a:prstGeom>
          <a:solidFill>
            <a:schemeClr val="accent1">
              <a:alpha val="5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Glacier flow</a:t>
            </a:r>
          </a:p>
        </p:txBody>
      </p:sp>
    </p:spTree>
    <p:extLst>
      <p:ext uri="{BB962C8B-B14F-4D97-AF65-F5344CB8AC3E}">
        <p14:creationId xmlns:p14="http://schemas.microsoft.com/office/powerpoint/2010/main" val="25291864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up)">
                                      <p:cBhvr>
                                        <p:cTn id="7" dur="500"/>
                                        <p:tgtEl>
                                          <p:spTgt spid="3584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nodeType="clickEffect">
                                  <p:stCondLst>
                                    <p:cond delay="0"/>
                                  </p:stCondLst>
                                  <p:childTnLst>
                                    <p:animEffect transition="out" filter="wipe(down)">
                                      <p:cBhvr>
                                        <p:cTn id="15" dur="500"/>
                                        <p:tgtEl>
                                          <p:spTgt spid="35843"/>
                                        </p:tgtEl>
                                      </p:cBhvr>
                                    </p:animEffect>
                                    <p:set>
                                      <p:cBhvr>
                                        <p:cTn id="16" dur="1" fill="hold">
                                          <p:stCondLst>
                                            <p:cond delay="499"/>
                                          </p:stCondLst>
                                        </p:cTn>
                                        <p:tgtEl>
                                          <p:spTgt spid="358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30297" y="3538397"/>
            <a:ext cx="2605176" cy="2611277"/>
          </a:xfrm>
          <a:prstGeom prst="rect">
            <a:avLst/>
          </a:prstGeom>
          <a:ln>
            <a:solidFill>
              <a:srgbClr val="000000"/>
            </a:solidFill>
          </a:ln>
          <a:effectLst>
            <a:outerShdw blurRad="292100" dist="139700" dir="2700000" algn="tl" rotWithShape="0">
              <a:srgbClr val="333333">
                <a:alpha val="65000"/>
              </a:srgbClr>
            </a:outerShdw>
          </a:effectLst>
        </p:spPr>
      </p:pic>
      <p:grpSp>
        <p:nvGrpSpPr>
          <p:cNvPr id="35843" name="Group 3"/>
          <p:cNvGrpSpPr>
            <a:grpSpLocks/>
          </p:cNvGrpSpPr>
          <p:nvPr/>
        </p:nvGrpSpPr>
        <p:grpSpPr bwMode="auto">
          <a:xfrm rot="3489512">
            <a:off x="620935" y="3656748"/>
            <a:ext cx="3048000" cy="142875"/>
            <a:chOff x="1104" y="2976"/>
            <a:chExt cx="3744" cy="176"/>
          </a:xfrm>
        </p:grpSpPr>
        <p:grpSp>
          <p:nvGrpSpPr>
            <p:cNvPr id="35882" name="Group 4"/>
            <p:cNvGrpSpPr>
              <a:grpSpLocks/>
            </p:cNvGrpSpPr>
            <p:nvPr/>
          </p:nvGrpSpPr>
          <p:grpSpPr bwMode="auto">
            <a:xfrm>
              <a:off x="1104" y="2976"/>
              <a:ext cx="1872" cy="176"/>
              <a:chOff x="1056" y="2112"/>
              <a:chExt cx="4608" cy="432"/>
            </a:xfrm>
          </p:grpSpPr>
          <p:grpSp>
            <p:nvGrpSpPr>
              <p:cNvPr id="35898" name="Group 5"/>
              <p:cNvGrpSpPr>
                <a:grpSpLocks/>
              </p:cNvGrpSpPr>
              <p:nvPr/>
            </p:nvGrpSpPr>
            <p:grpSpPr bwMode="auto">
              <a:xfrm>
                <a:off x="1056" y="2112"/>
                <a:ext cx="2304" cy="432"/>
                <a:chOff x="1056" y="2112"/>
                <a:chExt cx="2304" cy="432"/>
              </a:xfrm>
            </p:grpSpPr>
            <p:grpSp>
              <p:nvGrpSpPr>
                <p:cNvPr id="35906" name="Group 6"/>
                <p:cNvGrpSpPr>
                  <a:grpSpLocks/>
                </p:cNvGrpSpPr>
                <p:nvPr/>
              </p:nvGrpSpPr>
              <p:grpSpPr bwMode="auto">
                <a:xfrm>
                  <a:off x="1056" y="2112"/>
                  <a:ext cx="1152" cy="432"/>
                  <a:chOff x="1056" y="1872"/>
                  <a:chExt cx="1152" cy="672"/>
                </a:xfrm>
              </p:grpSpPr>
              <p:sp>
                <p:nvSpPr>
                  <p:cNvPr id="38919" name="Freeform 7"/>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0" name="Freeform 8"/>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7" name="Group 9"/>
                <p:cNvGrpSpPr>
                  <a:grpSpLocks/>
                </p:cNvGrpSpPr>
                <p:nvPr/>
              </p:nvGrpSpPr>
              <p:grpSpPr bwMode="auto">
                <a:xfrm>
                  <a:off x="2208" y="2112"/>
                  <a:ext cx="1152" cy="432"/>
                  <a:chOff x="1056" y="1872"/>
                  <a:chExt cx="1152" cy="672"/>
                </a:xfrm>
              </p:grpSpPr>
              <p:sp>
                <p:nvSpPr>
                  <p:cNvPr id="38922" name="Freeform 10"/>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3" name="Freeform 11"/>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99" name="Group 12"/>
              <p:cNvGrpSpPr>
                <a:grpSpLocks/>
              </p:cNvGrpSpPr>
              <p:nvPr/>
            </p:nvGrpSpPr>
            <p:grpSpPr bwMode="auto">
              <a:xfrm>
                <a:off x="3360" y="2112"/>
                <a:ext cx="2304" cy="432"/>
                <a:chOff x="1056" y="2112"/>
                <a:chExt cx="2304" cy="432"/>
              </a:xfrm>
            </p:grpSpPr>
            <p:grpSp>
              <p:nvGrpSpPr>
                <p:cNvPr id="35900" name="Group 13"/>
                <p:cNvGrpSpPr>
                  <a:grpSpLocks/>
                </p:cNvGrpSpPr>
                <p:nvPr/>
              </p:nvGrpSpPr>
              <p:grpSpPr bwMode="auto">
                <a:xfrm>
                  <a:off x="1056" y="2112"/>
                  <a:ext cx="1152" cy="432"/>
                  <a:chOff x="1056" y="1872"/>
                  <a:chExt cx="1152" cy="672"/>
                </a:xfrm>
              </p:grpSpPr>
              <p:sp>
                <p:nvSpPr>
                  <p:cNvPr id="38926" name="Freeform 14"/>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7" name="Freeform 15"/>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1" name="Group 16"/>
                <p:cNvGrpSpPr>
                  <a:grpSpLocks/>
                </p:cNvGrpSpPr>
                <p:nvPr/>
              </p:nvGrpSpPr>
              <p:grpSpPr bwMode="auto">
                <a:xfrm>
                  <a:off x="2208" y="2112"/>
                  <a:ext cx="1152" cy="432"/>
                  <a:chOff x="1056" y="1872"/>
                  <a:chExt cx="1152" cy="672"/>
                </a:xfrm>
              </p:grpSpPr>
              <p:sp>
                <p:nvSpPr>
                  <p:cNvPr id="38929" name="Freeform 17"/>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0" name="Freeform 18"/>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35883" name="Group 19"/>
            <p:cNvGrpSpPr>
              <a:grpSpLocks/>
            </p:cNvGrpSpPr>
            <p:nvPr/>
          </p:nvGrpSpPr>
          <p:grpSpPr bwMode="auto">
            <a:xfrm>
              <a:off x="2976" y="2976"/>
              <a:ext cx="1872" cy="176"/>
              <a:chOff x="1056" y="2112"/>
              <a:chExt cx="4608" cy="432"/>
            </a:xfrm>
          </p:grpSpPr>
          <p:grpSp>
            <p:nvGrpSpPr>
              <p:cNvPr id="35884" name="Group 20"/>
              <p:cNvGrpSpPr>
                <a:grpSpLocks/>
              </p:cNvGrpSpPr>
              <p:nvPr/>
            </p:nvGrpSpPr>
            <p:grpSpPr bwMode="auto">
              <a:xfrm>
                <a:off x="1056" y="2112"/>
                <a:ext cx="2304" cy="432"/>
                <a:chOff x="1056" y="2112"/>
                <a:chExt cx="2304" cy="432"/>
              </a:xfrm>
            </p:grpSpPr>
            <p:grpSp>
              <p:nvGrpSpPr>
                <p:cNvPr id="35892" name="Group 21"/>
                <p:cNvGrpSpPr>
                  <a:grpSpLocks/>
                </p:cNvGrpSpPr>
                <p:nvPr/>
              </p:nvGrpSpPr>
              <p:grpSpPr bwMode="auto">
                <a:xfrm>
                  <a:off x="1056" y="2112"/>
                  <a:ext cx="1152" cy="432"/>
                  <a:chOff x="1056" y="1872"/>
                  <a:chExt cx="1152" cy="672"/>
                </a:xfrm>
              </p:grpSpPr>
              <p:sp>
                <p:nvSpPr>
                  <p:cNvPr id="38934" name="Freeform 22"/>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5" name="Freeform 23"/>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93" name="Group 24"/>
                <p:cNvGrpSpPr>
                  <a:grpSpLocks/>
                </p:cNvGrpSpPr>
                <p:nvPr/>
              </p:nvGrpSpPr>
              <p:grpSpPr bwMode="auto">
                <a:xfrm>
                  <a:off x="2208" y="2112"/>
                  <a:ext cx="1152" cy="432"/>
                  <a:chOff x="1056" y="1872"/>
                  <a:chExt cx="1152" cy="672"/>
                </a:xfrm>
              </p:grpSpPr>
              <p:sp>
                <p:nvSpPr>
                  <p:cNvPr id="38937" name="Freeform 25"/>
                  <p:cNvSpPr>
                    <a:spLocks/>
                  </p:cNvSpPr>
                  <p:nvPr/>
                </p:nvSpPr>
                <p:spPr bwMode="auto">
                  <a:xfrm>
                    <a:off x="998" y="1903"/>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8" name="Freeform 26"/>
                  <p:cNvSpPr>
                    <a:spLocks/>
                  </p:cNvSpPr>
                  <p:nvPr/>
                </p:nvSpPr>
                <p:spPr bwMode="auto">
                  <a:xfrm flipV="1">
                    <a:off x="1581" y="2228"/>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85" name="Group 27"/>
              <p:cNvGrpSpPr>
                <a:grpSpLocks/>
              </p:cNvGrpSpPr>
              <p:nvPr/>
            </p:nvGrpSpPr>
            <p:grpSpPr bwMode="auto">
              <a:xfrm>
                <a:off x="3360" y="2112"/>
                <a:ext cx="2304" cy="432"/>
                <a:chOff x="1056" y="2112"/>
                <a:chExt cx="2304" cy="432"/>
              </a:xfrm>
            </p:grpSpPr>
            <p:grpSp>
              <p:nvGrpSpPr>
                <p:cNvPr id="35886" name="Group 28"/>
                <p:cNvGrpSpPr>
                  <a:grpSpLocks/>
                </p:cNvGrpSpPr>
                <p:nvPr/>
              </p:nvGrpSpPr>
              <p:grpSpPr bwMode="auto">
                <a:xfrm>
                  <a:off x="1056" y="2112"/>
                  <a:ext cx="1152" cy="432"/>
                  <a:chOff x="1056" y="1872"/>
                  <a:chExt cx="1152" cy="672"/>
                </a:xfrm>
              </p:grpSpPr>
              <p:sp>
                <p:nvSpPr>
                  <p:cNvPr id="38941" name="Freeform 29"/>
                  <p:cNvSpPr>
                    <a:spLocks/>
                  </p:cNvSpPr>
                  <p:nvPr/>
                </p:nvSpPr>
                <p:spPr bwMode="auto">
                  <a:xfrm>
                    <a:off x="995" y="1914"/>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2" name="Freeform 30"/>
                  <p:cNvSpPr>
                    <a:spLocks/>
                  </p:cNvSpPr>
                  <p:nvPr/>
                </p:nvSpPr>
                <p:spPr bwMode="auto">
                  <a:xfrm flipV="1">
                    <a:off x="1572" y="2252"/>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87" name="Group 31"/>
                <p:cNvGrpSpPr>
                  <a:grpSpLocks/>
                </p:cNvGrpSpPr>
                <p:nvPr/>
              </p:nvGrpSpPr>
              <p:grpSpPr bwMode="auto">
                <a:xfrm>
                  <a:off x="2208" y="2112"/>
                  <a:ext cx="1152" cy="432"/>
                  <a:chOff x="1056" y="1872"/>
                  <a:chExt cx="1152" cy="672"/>
                </a:xfrm>
              </p:grpSpPr>
              <p:sp>
                <p:nvSpPr>
                  <p:cNvPr id="38944" name="Freeform 32"/>
                  <p:cNvSpPr>
                    <a:spLocks/>
                  </p:cNvSpPr>
                  <p:nvPr/>
                </p:nvSpPr>
                <p:spPr bwMode="auto">
                  <a:xfrm>
                    <a:off x="985" y="1886"/>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5" name="Freeform 33"/>
                  <p:cNvSpPr>
                    <a:spLocks/>
                  </p:cNvSpPr>
                  <p:nvPr/>
                </p:nvSpPr>
                <p:spPr bwMode="auto">
                  <a:xfrm flipV="1">
                    <a:off x="1572" y="223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sp>
        <p:nvSpPr>
          <p:cNvPr id="38982" name="Rectangle 70"/>
          <p:cNvSpPr>
            <a:spLocks noGrp="1" noChangeArrowheads="1"/>
          </p:cNvSpPr>
          <p:nvPr>
            <p:ph type="title"/>
          </p:nvPr>
        </p:nvSpPr>
        <p:spPr>
          <a:xfrm>
            <a:off x="685800" y="381000"/>
            <a:ext cx="7772400" cy="1143000"/>
          </a:xfrm>
        </p:spPr>
        <p:txBody>
          <a:bodyPr anchor="t"/>
          <a:lstStyle/>
          <a:p>
            <a:pPr>
              <a:defRPr/>
            </a:pPr>
            <a:r>
              <a:rPr lang="en-US" sz="4400" dirty="0">
                <a:cs typeface="Calibri"/>
              </a:rPr>
              <a:t>InSAR: No Change</a:t>
            </a:r>
            <a:endParaRPr lang="en-US" sz="4400" dirty="0">
              <a:latin typeface="Calibri"/>
              <a:cs typeface="Calibri"/>
            </a:endParaRPr>
          </a:p>
        </p:txBody>
      </p:sp>
      <p:pic>
        <p:nvPicPr>
          <p:cNvPr id="38946" name="Picture 3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98" y="1145324"/>
            <a:ext cx="2120900" cy="22018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 name="Picture 5"/>
          <p:cNvPicPr>
            <a:picLocks noChangeAspect="1"/>
          </p:cNvPicPr>
          <p:nvPr/>
        </p:nvPicPr>
        <p:blipFill>
          <a:blip r:embed="rId5"/>
          <a:stretch>
            <a:fillRect/>
          </a:stretch>
        </p:blipFill>
        <p:spPr>
          <a:xfrm>
            <a:off x="6188919" y="3553196"/>
            <a:ext cx="2594614" cy="2594614"/>
          </a:xfrm>
          <a:prstGeom prst="rect">
            <a:avLst/>
          </a:prstGeom>
          <a:ln>
            <a:solidFill>
              <a:srgbClr val="000000"/>
            </a:solidFill>
          </a:ln>
          <a:effectLst>
            <a:outerShdw blurRad="292100" dist="139700" dir="2700000" algn="tl" rotWithShape="0">
              <a:srgbClr val="333333">
                <a:alpha val="65000"/>
              </a:srgbClr>
            </a:outerShdw>
          </a:effectLst>
        </p:spPr>
      </p:pic>
      <p:sp>
        <p:nvSpPr>
          <p:cNvPr id="49" name="Text Box 68"/>
          <p:cNvSpPr txBox="1">
            <a:spLocks noChangeArrowheads="1"/>
          </p:cNvSpPr>
          <p:nvPr/>
        </p:nvSpPr>
        <p:spPr bwMode="auto">
          <a:xfrm>
            <a:off x="1339789" y="1552741"/>
            <a:ext cx="774822"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fontAlgn="base">
              <a:spcBef>
                <a:spcPct val="50000"/>
              </a:spcBef>
              <a:spcAft>
                <a:spcPct val="0"/>
              </a:spcAft>
              <a:defRPr/>
            </a:pPr>
            <a:r>
              <a:rPr lang="en-US" b="1" dirty="0">
                <a:solidFill>
                  <a:srgbClr val="FF3300"/>
                </a:solidFill>
                <a:latin typeface="Calibri"/>
                <a:ea typeface="ＭＳ Ｐゴシック" charset="0"/>
                <a:cs typeface="Calibri"/>
              </a:rPr>
              <a:t>Pass 1</a:t>
            </a:r>
          </a:p>
        </p:txBody>
      </p:sp>
      <p:sp>
        <p:nvSpPr>
          <p:cNvPr id="81" name="Text Box 68"/>
          <p:cNvSpPr txBox="1">
            <a:spLocks noChangeArrowheads="1"/>
          </p:cNvSpPr>
          <p:nvPr/>
        </p:nvSpPr>
        <p:spPr bwMode="auto">
          <a:xfrm>
            <a:off x="5482091" y="1524703"/>
            <a:ext cx="774822"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fontAlgn="base">
              <a:spcBef>
                <a:spcPct val="50000"/>
              </a:spcBef>
              <a:spcAft>
                <a:spcPct val="0"/>
              </a:spcAft>
              <a:defRPr/>
            </a:pPr>
            <a:r>
              <a:rPr lang="en-US" b="1" dirty="0">
                <a:solidFill>
                  <a:srgbClr val="FF3300"/>
                </a:solidFill>
                <a:latin typeface="Calibri"/>
                <a:ea typeface="ＭＳ Ｐゴシック" charset="0"/>
                <a:cs typeface="Calibri"/>
              </a:rPr>
              <a:t>Pass 2</a:t>
            </a:r>
          </a:p>
        </p:txBody>
      </p:sp>
      <p:grpSp>
        <p:nvGrpSpPr>
          <p:cNvPr id="84" name="Group 3"/>
          <p:cNvGrpSpPr>
            <a:grpSpLocks/>
          </p:cNvGrpSpPr>
          <p:nvPr/>
        </p:nvGrpSpPr>
        <p:grpSpPr bwMode="auto">
          <a:xfrm rot="3489512">
            <a:off x="5128868" y="3656748"/>
            <a:ext cx="3048000" cy="142875"/>
            <a:chOff x="1104" y="2976"/>
            <a:chExt cx="3744" cy="176"/>
          </a:xfrm>
        </p:grpSpPr>
        <p:grpSp>
          <p:nvGrpSpPr>
            <p:cNvPr id="85" name="Group 4"/>
            <p:cNvGrpSpPr>
              <a:grpSpLocks/>
            </p:cNvGrpSpPr>
            <p:nvPr/>
          </p:nvGrpSpPr>
          <p:grpSpPr bwMode="auto">
            <a:xfrm>
              <a:off x="1104" y="2976"/>
              <a:ext cx="1872" cy="176"/>
              <a:chOff x="1056" y="2112"/>
              <a:chExt cx="4608" cy="432"/>
            </a:xfrm>
          </p:grpSpPr>
          <p:grpSp>
            <p:nvGrpSpPr>
              <p:cNvPr id="101" name="Group 5"/>
              <p:cNvGrpSpPr>
                <a:grpSpLocks/>
              </p:cNvGrpSpPr>
              <p:nvPr/>
            </p:nvGrpSpPr>
            <p:grpSpPr bwMode="auto">
              <a:xfrm>
                <a:off x="1056" y="2112"/>
                <a:ext cx="2304" cy="432"/>
                <a:chOff x="1056" y="2112"/>
                <a:chExt cx="2304" cy="432"/>
              </a:xfrm>
            </p:grpSpPr>
            <p:grpSp>
              <p:nvGrpSpPr>
                <p:cNvPr id="109" name="Group 6"/>
                <p:cNvGrpSpPr>
                  <a:grpSpLocks/>
                </p:cNvGrpSpPr>
                <p:nvPr/>
              </p:nvGrpSpPr>
              <p:grpSpPr bwMode="auto">
                <a:xfrm>
                  <a:off x="1056" y="2112"/>
                  <a:ext cx="1152" cy="432"/>
                  <a:chOff x="1056" y="1872"/>
                  <a:chExt cx="1152" cy="672"/>
                </a:xfrm>
              </p:grpSpPr>
              <p:sp>
                <p:nvSpPr>
                  <p:cNvPr id="113" name="Freeform 7"/>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14" name="Freeform 8"/>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110" name="Group 9"/>
                <p:cNvGrpSpPr>
                  <a:grpSpLocks/>
                </p:cNvGrpSpPr>
                <p:nvPr/>
              </p:nvGrpSpPr>
              <p:grpSpPr bwMode="auto">
                <a:xfrm>
                  <a:off x="2208" y="2112"/>
                  <a:ext cx="1152" cy="432"/>
                  <a:chOff x="1056" y="1872"/>
                  <a:chExt cx="1152" cy="672"/>
                </a:xfrm>
              </p:grpSpPr>
              <p:sp>
                <p:nvSpPr>
                  <p:cNvPr id="111" name="Freeform 10"/>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12" name="Freeform 11"/>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102" name="Group 12"/>
              <p:cNvGrpSpPr>
                <a:grpSpLocks/>
              </p:cNvGrpSpPr>
              <p:nvPr/>
            </p:nvGrpSpPr>
            <p:grpSpPr bwMode="auto">
              <a:xfrm>
                <a:off x="3360" y="2112"/>
                <a:ext cx="2304" cy="432"/>
                <a:chOff x="1056" y="2112"/>
                <a:chExt cx="2304" cy="432"/>
              </a:xfrm>
            </p:grpSpPr>
            <p:grpSp>
              <p:nvGrpSpPr>
                <p:cNvPr id="103" name="Group 13"/>
                <p:cNvGrpSpPr>
                  <a:grpSpLocks/>
                </p:cNvGrpSpPr>
                <p:nvPr/>
              </p:nvGrpSpPr>
              <p:grpSpPr bwMode="auto">
                <a:xfrm>
                  <a:off x="1056" y="2112"/>
                  <a:ext cx="1152" cy="432"/>
                  <a:chOff x="1056" y="1872"/>
                  <a:chExt cx="1152" cy="672"/>
                </a:xfrm>
              </p:grpSpPr>
              <p:sp>
                <p:nvSpPr>
                  <p:cNvPr id="107" name="Freeform 14"/>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8" name="Freeform 15"/>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104" name="Group 16"/>
                <p:cNvGrpSpPr>
                  <a:grpSpLocks/>
                </p:cNvGrpSpPr>
                <p:nvPr/>
              </p:nvGrpSpPr>
              <p:grpSpPr bwMode="auto">
                <a:xfrm>
                  <a:off x="2208" y="2112"/>
                  <a:ext cx="1152" cy="432"/>
                  <a:chOff x="1056" y="1872"/>
                  <a:chExt cx="1152" cy="672"/>
                </a:xfrm>
              </p:grpSpPr>
              <p:sp>
                <p:nvSpPr>
                  <p:cNvPr id="105" name="Freeform 17"/>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6" name="Freeform 18"/>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86" name="Group 19"/>
            <p:cNvGrpSpPr>
              <a:grpSpLocks/>
            </p:cNvGrpSpPr>
            <p:nvPr/>
          </p:nvGrpSpPr>
          <p:grpSpPr bwMode="auto">
            <a:xfrm>
              <a:off x="2976" y="2976"/>
              <a:ext cx="1872" cy="176"/>
              <a:chOff x="1056" y="2112"/>
              <a:chExt cx="4608" cy="432"/>
            </a:xfrm>
          </p:grpSpPr>
          <p:grpSp>
            <p:nvGrpSpPr>
              <p:cNvPr id="87" name="Group 20"/>
              <p:cNvGrpSpPr>
                <a:grpSpLocks/>
              </p:cNvGrpSpPr>
              <p:nvPr/>
            </p:nvGrpSpPr>
            <p:grpSpPr bwMode="auto">
              <a:xfrm>
                <a:off x="1056" y="2112"/>
                <a:ext cx="2304" cy="432"/>
                <a:chOff x="1056" y="2112"/>
                <a:chExt cx="2304" cy="432"/>
              </a:xfrm>
            </p:grpSpPr>
            <p:grpSp>
              <p:nvGrpSpPr>
                <p:cNvPr id="95" name="Group 21"/>
                <p:cNvGrpSpPr>
                  <a:grpSpLocks/>
                </p:cNvGrpSpPr>
                <p:nvPr/>
              </p:nvGrpSpPr>
              <p:grpSpPr bwMode="auto">
                <a:xfrm>
                  <a:off x="1056" y="2112"/>
                  <a:ext cx="1152" cy="432"/>
                  <a:chOff x="1056" y="1872"/>
                  <a:chExt cx="1152" cy="672"/>
                </a:xfrm>
              </p:grpSpPr>
              <p:sp>
                <p:nvSpPr>
                  <p:cNvPr id="99" name="Freeform 22"/>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0" name="Freeform 23"/>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96" name="Group 24"/>
                <p:cNvGrpSpPr>
                  <a:grpSpLocks/>
                </p:cNvGrpSpPr>
                <p:nvPr/>
              </p:nvGrpSpPr>
              <p:grpSpPr bwMode="auto">
                <a:xfrm>
                  <a:off x="2208" y="2112"/>
                  <a:ext cx="1152" cy="432"/>
                  <a:chOff x="1056" y="1872"/>
                  <a:chExt cx="1152" cy="672"/>
                </a:xfrm>
              </p:grpSpPr>
              <p:sp>
                <p:nvSpPr>
                  <p:cNvPr id="97" name="Freeform 25"/>
                  <p:cNvSpPr>
                    <a:spLocks/>
                  </p:cNvSpPr>
                  <p:nvPr/>
                </p:nvSpPr>
                <p:spPr bwMode="auto">
                  <a:xfrm>
                    <a:off x="998" y="1903"/>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8" name="Freeform 26"/>
                  <p:cNvSpPr>
                    <a:spLocks/>
                  </p:cNvSpPr>
                  <p:nvPr/>
                </p:nvSpPr>
                <p:spPr bwMode="auto">
                  <a:xfrm flipV="1">
                    <a:off x="1581" y="2228"/>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88" name="Group 27"/>
              <p:cNvGrpSpPr>
                <a:grpSpLocks/>
              </p:cNvGrpSpPr>
              <p:nvPr/>
            </p:nvGrpSpPr>
            <p:grpSpPr bwMode="auto">
              <a:xfrm>
                <a:off x="3360" y="2112"/>
                <a:ext cx="2304" cy="432"/>
                <a:chOff x="1056" y="2112"/>
                <a:chExt cx="2304" cy="432"/>
              </a:xfrm>
            </p:grpSpPr>
            <p:grpSp>
              <p:nvGrpSpPr>
                <p:cNvPr id="89" name="Group 28"/>
                <p:cNvGrpSpPr>
                  <a:grpSpLocks/>
                </p:cNvGrpSpPr>
                <p:nvPr/>
              </p:nvGrpSpPr>
              <p:grpSpPr bwMode="auto">
                <a:xfrm>
                  <a:off x="1056" y="2112"/>
                  <a:ext cx="1152" cy="432"/>
                  <a:chOff x="1056" y="1872"/>
                  <a:chExt cx="1152" cy="672"/>
                </a:xfrm>
              </p:grpSpPr>
              <p:sp>
                <p:nvSpPr>
                  <p:cNvPr id="93" name="Freeform 29"/>
                  <p:cNvSpPr>
                    <a:spLocks/>
                  </p:cNvSpPr>
                  <p:nvPr/>
                </p:nvSpPr>
                <p:spPr bwMode="auto">
                  <a:xfrm>
                    <a:off x="995" y="1914"/>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4" name="Freeform 30"/>
                  <p:cNvSpPr>
                    <a:spLocks/>
                  </p:cNvSpPr>
                  <p:nvPr/>
                </p:nvSpPr>
                <p:spPr bwMode="auto">
                  <a:xfrm flipV="1">
                    <a:off x="1572" y="2252"/>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90" name="Group 31"/>
                <p:cNvGrpSpPr>
                  <a:grpSpLocks/>
                </p:cNvGrpSpPr>
                <p:nvPr/>
              </p:nvGrpSpPr>
              <p:grpSpPr bwMode="auto">
                <a:xfrm>
                  <a:off x="2208" y="2112"/>
                  <a:ext cx="1152" cy="432"/>
                  <a:chOff x="1056" y="1872"/>
                  <a:chExt cx="1152" cy="672"/>
                </a:xfrm>
              </p:grpSpPr>
              <p:sp>
                <p:nvSpPr>
                  <p:cNvPr id="91" name="Freeform 32"/>
                  <p:cNvSpPr>
                    <a:spLocks/>
                  </p:cNvSpPr>
                  <p:nvPr/>
                </p:nvSpPr>
                <p:spPr bwMode="auto">
                  <a:xfrm>
                    <a:off x="985" y="1886"/>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2" name="Freeform 33"/>
                  <p:cNvSpPr>
                    <a:spLocks/>
                  </p:cNvSpPr>
                  <p:nvPr/>
                </p:nvSpPr>
                <p:spPr bwMode="auto">
                  <a:xfrm flipV="1">
                    <a:off x="1572" y="223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pic>
        <p:nvPicPr>
          <p:cNvPr id="83" name="Picture 3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9873" y="1145324"/>
            <a:ext cx="2120900" cy="22018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1" name="Notched Right Arrow 120"/>
          <p:cNvSpPr/>
          <p:nvPr/>
        </p:nvSpPr>
        <p:spPr bwMode="auto">
          <a:xfrm rot="1786796">
            <a:off x="984052" y="4134639"/>
            <a:ext cx="1555776" cy="597069"/>
          </a:xfrm>
          <a:prstGeom prst="notchedRightArrow">
            <a:avLst/>
          </a:prstGeom>
          <a:solidFill>
            <a:schemeClr val="accent1">
              <a:alpha val="5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Glacier flow</a:t>
            </a:r>
          </a:p>
        </p:txBody>
      </p:sp>
    </p:spTree>
    <p:extLst>
      <p:ext uri="{BB962C8B-B14F-4D97-AF65-F5344CB8AC3E}">
        <p14:creationId xmlns:p14="http://schemas.microsoft.com/office/powerpoint/2010/main" val="1639233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up)">
                                      <p:cBhvr>
                                        <p:cTn id="7" dur="5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wipe(up)">
                                      <p:cBhvr>
                                        <p:cTn id="1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30297" y="3538397"/>
            <a:ext cx="2605176" cy="2611277"/>
          </a:xfrm>
          <a:prstGeom prst="rect">
            <a:avLst/>
          </a:prstGeom>
          <a:ln>
            <a:solidFill>
              <a:srgbClr val="000000"/>
            </a:solidFill>
          </a:ln>
          <a:effectLst>
            <a:outerShdw blurRad="292100" dist="139700" dir="2700000" algn="tl" rotWithShape="0">
              <a:srgbClr val="333333">
                <a:alpha val="65000"/>
              </a:srgbClr>
            </a:outerShdw>
          </a:effectLst>
        </p:spPr>
      </p:pic>
      <p:grpSp>
        <p:nvGrpSpPr>
          <p:cNvPr id="35843" name="Group 3"/>
          <p:cNvGrpSpPr>
            <a:grpSpLocks/>
          </p:cNvGrpSpPr>
          <p:nvPr/>
        </p:nvGrpSpPr>
        <p:grpSpPr bwMode="auto">
          <a:xfrm rot="3489512">
            <a:off x="620935" y="3656748"/>
            <a:ext cx="3048000" cy="142875"/>
            <a:chOff x="1104" y="2976"/>
            <a:chExt cx="3744" cy="176"/>
          </a:xfrm>
        </p:grpSpPr>
        <p:grpSp>
          <p:nvGrpSpPr>
            <p:cNvPr id="35882" name="Group 4"/>
            <p:cNvGrpSpPr>
              <a:grpSpLocks/>
            </p:cNvGrpSpPr>
            <p:nvPr/>
          </p:nvGrpSpPr>
          <p:grpSpPr bwMode="auto">
            <a:xfrm>
              <a:off x="1104" y="2976"/>
              <a:ext cx="1872" cy="176"/>
              <a:chOff x="1056" y="2112"/>
              <a:chExt cx="4608" cy="432"/>
            </a:xfrm>
          </p:grpSpPr>
          <p:grpSp>
            <p:nvGrpSpPr>
              <p:cNvPr id="35898" name="Group 5"/>
              <p:cNvGrpSpPr>
                <a:grpSpLocks/>
              </p:cNvGrpSpPr>
              <p:nvPr/>
            </p:nvGrpSpPr>
            <p:grpSpPr bwMode="auto">
              <a:xfrm>
                <a:off x="1056" y="2112"/>
                <a:ext cx="2304" cy="432"/>
                <a:chOff x="1056" y="2112"/>
                <a:chExt cx="2304" cy="432"/>
              </a:xfrm>
            </p:grpSpPr>
            <p:grpSp>
              <p:nvGrpSpPr>
                <p:cNvPr id="35906" name="Group 6"/>
                <p:cNvGrpSpPr>
                  <a:grpSpLocks/>
                </p:cNvGrpSpPr>
                <p:nvPr/>
              </p:nvGrpSpPr>
              <p:grpSpPr bwMode="auto">
                <a:xfrm>
                  <a:off x="1056" y="2112"/>
                  <a:ext cx="1152" cy="432"/>
                  <a:chOff x="1056" y="1872"/>
                  <a:chExt cx="1152" cy="672"/>
                </a:xfrm>
              </p:grpSpPr>
              <p:sp>
                <p:nvSpPr>
                  <p:cNvPr id="38919" name="Freeform 7"/>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0" name="Freeform 8"/>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7" name="Group 9"/>
                <p:cNvGrpSpPr>
                  <a:grpSpLocks/>
                </p:cNvGrpSpPr>
                <p:nvPr/>
              </p:nvGrpSpPr>
              <p:grpSpPr bwMode="auto">
                <a:xfrm>
                  <a:off x="2208" y="2112"/>
                  <a:ext cx="1152" cy="432"/>
                  <a:chOff x="1056" y="1872"/>
                  <a:chExt cx="1152" cy="672"/>
                </a:xfrm>
              </p:grpSpPr>
              <p:sp>
                <p:nvSpPr>
                  <p:cNvPr id="38922" name="Freeform 10"/>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3" name="Freeform 11"/>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99" name="Group 12"/>
              <p:cNvGrpSpPr>
                <a:grpSpLocks/>
              </p:cNvGrpSpPr>
              <p:nvPr/>
            </p:nvGrpSpPr>
            <p:grpSpPr bwMode="auto">
              <a:xfrm>
                <a:off x="3360" y="2112"/>
                <a:ext cx="2304" cy="432"/>
                <a:chOff x="1056" y="2112"/>
                <a:chExt cx="2304" cy="432"/>
              </a:xfrm>
            </p:grpSpPr>
            <p:grpSp>
              <p:nvGrpSpPr>
                <p:cNvPr id="35900" name="Group 13"/>
                <p:cNvGrpSpPr>
                  <a:grpSpLocks/>
                </p:cNvGrpSpPr>
                <p:nvPr/>
              </p:nvGrpSpPr>
              <p:grpSpPr bwMode="auto">
                <a:xfrm>
                  <a:off x="1056" y="2112"/>
                  <a:ext cx="1152" cy="432"/>
                  <a:chOff x="1056" y="1872"/>
                  <a:chExt cx="1152" cy="672"/>
                </a:xfrm>
              </p:grpSpPr>
              <p:sp>
                <p:nvSpPr>
                  <p:cNvPr id="38926" name="Freeform 14"/>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27" name="Freeform 15"/>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901" name="Group 16"/>
                <p:cNvGrpSpPr>
                  <a:grpSpLocks/>
                </p:cNvGrpSpPr>
                <p:nvPr/>
              </p:nvGrpSpPr>
              <p:grpSpPr bwMode="auto">
                <a:xfrm>
                  <a:off x="2208" y="2112"/>
                  <a:ext cx="1152" cy="432"/>
                  <a:chOff x="1056" y="1872"/>
                  <a:chExt cx="1152" cy="672"/>
                </a:xfrm>
              </p:grpSpPr>
              <p:sp>
                <p:nvSpPr>
                  <p:cNvPr id="38929" name="Freeform 17"/>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0" name="Freeform 18"/>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35883" name="Group 19"/>
            <p:cNvGrpSpPr>
              <a:grpSpLocks/>
            </p:cNvGrpSpPr>
            <p:nvPr/>
          </p:nvGrpSpPr>
          <p:grpSpPr bwMode="auto">
            <a:xfrm>
              <a:off x="2976" y="2976"/>
              <a:ext cx="1872" cy="176"/>
              <a:chOff x="1056" y="2112"/>
              <a:chExt cx="4608" cy="432"/>
            </a:xfrm>
          </p:grpSpPr>
          <p:grpSp>
            <p:nvGrpSpPr>
              <p:cNvPr id="35884" name="Group 20"/>
              <p:cNvGrpSpPr>
                <a:grpSpLocks/>
              </p:cNvGrpSpPr>
              <p:nvPr/>
            </p:nvGrpSpPr>
            <p:grpSpPr bwMode="auto">
              <a:xfrm>
                <a:off x="1056" y="2112"/>
                <a:ext cx="2304" cy="432"/>
                <a:chOff x="1056" y="2112"/>
                <a:chExt cx="2304" cy="432"/>
              </a:xfrm>
            </p:grpSpPr>
            <p:grpSp>
              <p:nvGrpSpPr>
                <p:cNvPr id="35892" name="Group 21"/>
                <p:cNvGrpSpPr>
                  <a:grpSpLocks/>
                </p:cNvGrpSpPr>
                <p:nvPr/>
              </p:nvGrpSpPr>
              <p:grpSpPr bwMode="auto">
                <a:xfrm>
                  <a:off x="1056" y="2112"/>
                  <a:ext cx="1152" cy="432"/>
                  <a:chOff x="1056" y="1872"/>
                  <a:chExt cx="1152" cy="672"/>
                </a:xfrm>
              </p:grpSpPr>
              <p:sp>
                <p:nvSpPr>
                  <p:cNvPr id="38934" name="Freeform 22"/>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5" name="Freeform 23"/>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93" name="Group 24"/>
                <p:cNvGrpSpPr>
                  <a:grpSpLocks/>
                </p:cNvGrpSpPr>
                <p:nvPr/>
              </p:nvGrpSpPr>
              <p:grpSpPr bwMode="auto">
                <a:xfrm>
                  <a:off x="2208" y="2112"/>
                  <a:ext cx="1152" cy="432"/>
                  <a:chOff x="1056" y="1872"/>
                  <a:chExt cx="1152" cy="672"/>
                </a:xfrm>
              </p:grpSpPr>
              <p:sp>
                <p:nvSpPr>
                  <p:cNvPr id="38937" name="Freeform 25"/>
                  <p:cNvSpPr>
                    <a:spLocks/>
                  </p:cNvSpPr>
                  <p:nvPr/>
                </p:nvSpPr>
                <p:spPr bwMode="auto">
                  <a:xfrm>
                    <a:off x="998" y="1903"/>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38" name="Freeform 26"/>
                  <p:cNvSpPr>
                    <a:spLocks/>
                  </p:cNvSpPr>
                  <p:nvPr/>
                </p:nvSpPr>
                <p:spPr bwMode="auto">
                  <a:xfrm flipV="1">
                    <a:off x="1581" y="2228"/>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5885" name="Group 27"/>
              <p:cNvGrpSpPr>
                <a:grpSpLocks/>
              </p:cNvGrpSpPr>
              <p:nvPr/>
            </p:nvGrpSpPr>
            <p:grpSpPr bwMode="auto">
              <a:xfrm>
                <a:off x="3360" y="2112"/>
                <a:ext cx="2304" cy="432"/>
                <a:chOff x="1056" y="2112"/>
                <a:chExt cx="2304" cy="432"/>
              </a:xfrm>
            </p:grpSpPr>
            <p:grpSp>
              <p:nvGrpSpPr>
                <p:cNvPr id="35886" name="Group 28"/>
                <p:cNvGrpSpPr>
                  <a:grpSpLocks/>
                </p:cNvGrpSpPr>
                <p:nvPr/>
              </p:nvGrpSpPr>
              <p:grpSpPr bwMode="auto">
                <a:xfrm>
                  <a:off x="1056" y="2112"/>
                  <a:ext cx="1152" cy="432"/>
                  <a:chOff x="1056" y="1872"/>
                  <a:chExt cx="1152" cy="672"/>
                </a:xfrm>
              </p:grpSpPr>
              <p:sp>
                <p:nvSpPr>
                  <p:cNvPr id="38941" name="Freeform 29"/>
                  <p:cNvSpPr>
                    <a:spLocks/>
                  </p:cNvSpPr>
                  <p:nvPr/>
                </p:nvSpPr>
                <p:spPr bwMode="auto">
                  <a:xfrm>
                    <a:off x="995" y="1914"/>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2" name="Freeform 30"/>
                  <p:cNvSpPr>
                    <a:spLocks/>
                  </p:cNvSpPr>
                  <p:nvPr/>
                </p:nvSpPr>
                <p:spPr bwMode="auto">
                  <a:xfrm flipV="1">
                    <a:off x="1572" y="2252"/>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5887" name="Group 31"/>
                <p:cNvGrpSpPr>
                  <a:grpSpLocks/>
                </p:cNvGrpSpPr>
                <p:nvPr/>
              </p:nvGrpSpPr>
              <p:grpSpPr bwMode="auto">
                <a:xfrm>
                  <a:off x="2208" y="2112"/>
                  <a:ext cx="1152" cy="432"/>
                  <a:chOff x="1056" y="1872"/>
                  <a:chExt cx="1152" cy="672"/>
                </a:xfrm>
              </p:grpSpPr>
              <p:sp>
                <p:nvSpPr>
                  <p:cNvPr id="38944" name="Freeform 32"/>
                  <p:cNvSpPr>
                    <a:spLocks/>
                  </p:cNvSpPr>
                  <p:nvPr/>
                </p:nvSpPr>
                <p:spPr bwMode="auto">
                  <a:xfrm>
                    <a:off x="985" y="1886"/>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945" name="Freeform 33"/>
                  <p:cNvSpPr>
                    <a:spLocks/>
                  </p:cNvSpPr>
                  <p:nvPr/>
                </p:nvSpPr>
                <p:spPr bwMode="auto">
                  <a:xfrm flipV="1">
                    <a:off x="1572" y="223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sp>
        <p:nvSpPr>
          <p:cNvPr id="38982" name="Rectangle 70"/>
          <p:cNvSpPr>
            <a:spLocks noGrp="1" noChangeArrowheads="1"/>
          </p:cNvSpPr>
          <p:nvPr>
            <p:ph type="title"/>
          </p:nvPr>
        </p:nvSpPr>
        <p:spPr>
          <a:xfrm>
            <a:off x="685800" y="381000"/>
            <a:ext cx="7772400" cy="1143000"/>
          </a:xfrm>
        </p:spPr>
        <p:txBody>
          <a:bodyPr anchor="t"/>
          <a:lstStyle/>
          <a:p>
            <a:pPr>
              <a:defRPr/>
            </a:pPr>
            <a:r>
              <a:rPr lang="en-US" sz="4400" dirty="0">
                <a:cs typeface="Calibri"/>
              </a:rPr>
              <a:t>InSAR: Change in time</a:t>
            </a:r>
            <a:endParaRPr lang="en-US" sz="4400" dirty="0">
              <a:latin typeface="Calibri"/>
              <a:cs typeface="Calibri"/>
            </a:endParaRPr>
          </a:p>
        </p:txBody>
      </p:sp>
      <p:pic>
        <p:nvPicPr>
          <p:cNvPr id="38946" name="Picture 3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98" y="1145324"/>
            <a:ext cx="2120900" cy="22018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 name="Picture 5"/>
          <p:cNvPicPr>
            <a:picLocks noChangeAspect="1"/>
          </p:cNvPicPr>
          <p:nvPr/>
        </p:nvPicPr>
        <p:blipFill>
          <a:blip r:embed="rId5"/>
          <a:stretch>
            <a:fillRect/>
          </a:stretch>
        </p:blipFill>
        <p:spPr>
          <a:xfrm>
            <a:off x="6188919" y="3553196"/>
            <a:ext cx="2594614" cy="2594614"/>
          </a:xfrm>
          <a:prstGeom prst="rect">
            <a:avLst/>
          </a:prstGeom>
          <a:ln>
            <a:solidFill>
              <a:srgbClr val="000000"/>
            </a:solidFill>
          </a:ln>
          <a:effectLst>
            <a:outerShdw blurRad="292100" dist="139700" dir="2700000" algn="tl" rotWithShape="0">
              <a:srgbClr val="333333">
                <a:alpha val="65000"/>
              </a:srgbClr>
            </a:outerShdw>
          </a:effectLst>
        </p:spPr>
      </p:pic>
      <p:sp>
        <p:nvSpPr>
          <p:cNvPr id="49" name="Text Box 68"/>
          <p:cNvSpPr txBox="1">
            <a:spLocks noChangeArrowheads="1"/>
          </p:cNvSpPr>
          <p:nvPr/>
        </p:nvSpPr>
        <p:spPr bwMode="auto">
          <a:xfrm>
            <a:off x="1339789" y="1552741"/>
            <a:ext cx="774822"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fontAlgn="base">
              <a:spcBef>
                <a:spcPct val="50000"/>
              </a:spcBef>
              <a:spcAft>
                <a:spcPct val="0"/>
              </a:spcAft>
              <a:defRPr/>
            </a:pPr>
            <a:r>
              <a:rPr lang="en-US" b="1" dirty="0">
                <a:solidFill>
                  <a:srgbClr val="FF3300"/>
                </a:solidFill>
                <a:latin typeface="Calibri"/>
                <a:ea typeface="ＭＳ Ｐゴシック" charset="0"/>
                <a:cs typeface="Calibri"/>
              </a:rPr>
              <a:t>Pass 1</a:t>
            </a:r>
          </a:p>
        </p:txBody>
      </p:sp>
      <p:sp>
        <p:nvSpPr>
          <p:cNvPr id="81" name="Text Box 68"/>
          <p:cNvSpPr txBox="1">
            <a:spLocks noChangeArrowheads="1"/>
          </p:cNvSpPr>
          <p:nvPr/>
        </p:nvSpPr>
        <p:spPr bwMode="auto">
          <a:xfrm>
            <a:off x="5482091" y="1524703"/>
            <a:ext cx="774822"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fontAlgn="base">
              <a:spcBef>
                <a:spcPct val="50000"/>
              </a:spcBef>
              <a:spcAft>
                <a:spcPct val="0"/>
              </a:spcAft>
              <a:defRPr/>
            </a:pPr>
            <a:r>
              <a:rPr lang="en-US" b="1" dirty="0">
                <a:solidFill>
                  <a:srgbClr val="FF3300"/>
                </a:solidFill>
                <a:latin typeface="Calibri"/>
                <a:ea typeface="ＭＳ Ｐゴシック" charset="0"/>
                <a:cs typeface="Calibri"/>
              </a:rPr>
              <a:t>Pass 2</a:t>
            </a:r>
          </a:p>
        </p:txBody>
      </p:sp>
      <p:grpSp>
        <p:nvGrpSpPr>
          <p:cNvPr id="84" name="Group 3"/>
          <p:cNvGrpSpPr>
            <a:grpSpLocks/>
          </p:cNvGrpSpPr>
          <p:nvPr/>
        </p:nvGrpSpPr>
        <p:grpSpPr bwMode="auto">
          <a:xfrm rot="3489512">
            <a:off x="5128868" y="3656748"/>
            <a:ext cx="3048000" cy="142875"/>
            <a:chOff x="1104" y="2976"/>
            <a:chExt cx="3744" cy="176"/>
          </a:xfrm>
        </p:grpSpPr>
        <p:grpSp>
          <p:nvGrpSpPr>
            <p:cNvPr id="85" name="Group 4"/>
            <p:cNvGrpSpPr>
              <a:grpSpLocks/>
            </p:cNvGrpSpPr>
            <p:nvPr/>
          </p:nvGrpSpPr>
          <p:grpSpPr bwMode="auto">
            <a:xfrm>
              <a:off x="1104" y="2976"/>
              <a:ext cx="1872" cy="176"/>
              <a:chOff x="1056" y="2112"/>
              <a:chExt cx="4608" cy="432"/>
            </a:xfrm>
          </p:grpSpPr>
          <p:grpSp>
            <p:nvGrpSpPr>
              <p:cNvPr id="101" name="Group 5"/>
              <p:cNvGrpSpPr>
                <a:grpSpLocks/>
              </p:cNvGrpSpPr>
              <p:nvPr/>
            </p:nvGrpSpPr>
            <p:grpSpPr bwMode="auto">
              <a:xfrm>
                <a:off x="1056" y="2112"/>
                <a:ext cx="2304" cy="432"/>
                <a:chOff x="1056" y="2112"/>
                <a:chExt cx="2304" cy="432"/>
              </a:xfrm>
            </p:grpSpPr>
            <p:grpSp>
              <p:nvGrpSpPr>
                <p:cNvPr id="109" name="Group 6"/>
                <p:cNvGrpSpPr>
                  <a:grpSpLocks/>
                </p:cNvGrpSpPr>
                <p:nvPr/>
              </p:nvGrpSpPr>
              <p:grpSpPr bwMode="auto">
                <a:xfrm>
                  <a:off x="1056" y="2112"/>
                  <a:ext cx="1152" cy="432"/>
                  <a:chOff x="1056" y="1872"/>
                  <a:chExt cx="1152" cy="672"/>
                </a:xfrm>
              </p:grpSpPr>
              <p:sp>
                <p:nvSpPr>
                  <p:cNvPr id="113" name="Freeform 7"/>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14" name="Freeform 8"/>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110" name="Group 9"/>
                <p:cNvGrpSpPr>
                  <a:grpSpLocks/>
                </p:cNvGrpSpPr>
                <p:nvPr/>
              </p:nvGrpSpPr>
              <p:grpSpPr bwMode="auto">
                <a:xfrm>
                  <a:off x="2208" y="2112"/>
                  <a:ext cx="1152" cy="432"/>
                  <a:chOff x="1056" y="1872"/>
                  <a:chExt cx="1152" cy="672"/>
                </a:xfrm>
              </p:grpSpPr>
              <p:sp>
                <p:nvSpPr>
                  <p:cNvPr id="111" name="Freeform 10"/>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12" name="Freeform 11"/>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102" name="Group 12"/>
              <p:cNvGrpSpPr>
                <a:grpSpLocks/>
              </p:cNvGrpSpPr>
              <p:nvPr/>
            </p:nvGrpSpPr>
            <p:grpSpPr bwMode="auto">
              <a:xfrm>
                <a:off x="3360" y="2112"/>
                <a:ext cx="2304" cy="432"/>
                <a:chOff x="1056" y="2112"/>
                <a:chExt cx="2304" cy="432"/>
              </a:xfrm>
            </p:grpSpPr>
            <p:grpSp>
              <p:nvGrpSpPr>
                <p:cNvPr id="103" name="Group 13"/>
                <p:cNvGrpSpPr>
                  <a:grpSpLocks/>
                </p:cNvGrpSpPr>
                <p:nvPr/>
              </p:nvGrpSpPr>
              <p:grpSpPr bwMode="auto">
                <a:xfrm>
                  <a:off x="1056" y="2112"/>
                  <a:ext cx="1152" cy="432"/>
                  <a:chOff x="1056" y="1872"/>
                  <a:chExt cx="1152" cy="672"/>
                </a:xfrm>
              </p:grpSpPr>
              <p:sp>
                <p:nvSpPr>
                  <p:cNvPr id="107" name="Freeform 14"/>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8" name="Freeform 15"/>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104" name="Group 16"/>
                <p:cNvGrpSpPr>
                  <a:grpSpLocks/>
                </p:cNvGrpSpPr>
                <p:nvPr/>
              </p:nvGrpSpPr>
              <p:grpSpPr bwMode="auto">
                <a:xfrm>
                  <a:off x="2208" y="2112"/>
                  <a:ext cx="1152" cy="432"/>
                  <a:chOff x="1056" y="1872"/>
                  <a:chExt cx="1152" cy="672"/>
                </a:xfrm>
              </p:grpSpPr>
              <p:sp>
                <p:nvSpPr>
                  <p:cNvPr id="105" name="Freeform 17"/>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6" name="Freeform 18"/>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86" name="Group 19"/>
            <p:cNvGrpSpPr>
              <a:grpSpLocks/>
            </p:cNvGrpSpPr>
            <p:nvPr/>
          </p:nvGrpSpPr>
          <p:grpSpPr bwMode="auto">
            <a:xfrm>
              <a:off x="2976" y="2976"/>
              <a:ext cx="1872" cy="176"/>
              <a:chOff x="1056" y="2112"/>
              <a:chExt cx="4608" cy="432"/>
            </a:xfrm>
          </p:grpSpPr>
          <p:grpSp>
            <p:nvGrpSpPr>
              <p:cNvPr id="87" name="Group 20"/>
              <p:cNvGrpSpPr>
                <a:grpSpLocks/>
              </p:cNvGrpSpPr>
              <p:nvPr/>
            </p:nvGrpSpPr>
            <p:grpSpPr bwMode="auto">
              <a:xfrm>
                <a:off x="1056" y="2112"/>
                <a:ext cx="2304" cy="432"/>
                <a:chOff x="1056" y="2112"/>
                <a:chExt cx="2304" cy="432"/>
              </a:xfrm>
            </p:grpSpPr>
            <p:grpSp>
              <p:nvGrpSpPr>
                <p:cNvPr id="95" name="Group 21"/>
                <p:cNvGrpSpPr>
                  <a:grpSpLocks/>
                </p:cNvGrpSpPr>
                <p:nvPr/>
              </p:nvGrpSpPr>
              <p:grpSpPr bwMode="auto">
                <a:xfrm>
                  <a:off x="1056" y="2112"/>
                  <a:ext cx="1152" cy="432"/>
                  <a:chOff x="1056" y="1872"/>
                  <a:chExt cx="1152" cy="672"/>
                </a:xfrm>
              </p:grpSpPr>
              <p:sp>
                <p:nvSpPr>
                  <p:cNvPr id="99" name="Freeform 22"/>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0" name="Freeform 23"/>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96" name="Group 24"/>
                <p:cNvGrpSpPr>
                  <a:grpSpLocks/>
                </p:cNvGrpSpPr>
                <p:nvPr/>
              </p:nvGrpSpPr>
              <p:grpSpPr bwMode="auto">
                <a:xfrm>
                  <a:off x="2208" y="2112"/>
                  <a:ext cx="1152" cy="432"/>
                  <a:chOff x="1056" y="1872"/>
                  <a:chExt cx="1152" cy="672"/>
                </a:xfrm>
              </p:grpSpPr>
              <p:sp>
                <p:nvSpPr>
                  <p:cNvPr id="97" name="Freeform 25"/>
                  <p:cNvSpPr>
                    <a:spLocks/>
                  </p:cNvSpPr>
                  <p:nvPr/>
                </p:nvSpPr>
                <p:spPr bwMode="auto">
                  <a:xfrm>
                    <a:off x="998" y="1903"/>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8" name="Freeform 26"/>
                  <p:cNvSpPr>
                    <a:spLocks/>
                  </p:cNvSpPr>
                  <p:nvPr/>
                </p:nvSpPr>
                <p:spPr bwMode="auto">
                  <a:xfrm flipV="1">
                    <a:off x="1581" y="2228"/>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88" name="Group 27"/>
              <p:cNvGrpSpPr>
                <a:grpSpLocks/>
              </p:cNvGrpSpPr>
              <p:nvPr/>
            </p:nvGrpSpPr>
            <p:grpSpPr bwMode="auto">
              <a:xfrm>
                <a:off x="3360" y="2112"/>
                <a:ext cx="2304" cy="432"/>
                <a:chOff x="1056" y="2112"/>
                <a:chExt cx="2304" cy="432"/>
              </a:xfrm>
            </p:grpSpPr>
            <p:grpSp>
              <p:nvGrpSpPr>
                <p:cNvPr id="89" name="Group 28"/>
                <p:cNvGrpSpPr>
                  <a:grpSpLocks/>
                </p:cNvGrpSpPr>
                <p:nvPr/>
              </p:nvGrpSpPr>
              <p:grpSpPr bwMode="auto">
                <a:xfrm>
                  <a:off x="1056" y="2112"/>
                  <a:ext cx="1152" cy="432"/>
                  <a:chOff x="1056" y="1872"/>
                  <a:chExt cx="1152" cy="672"/>
                </a:xfrm>
              </p:grpSpPr>
              <p:sp>
                <p:nvSpPr>
                  <p:cNvPr id="93" name="Freeform 29"/>
                  <p:cNvSpPr>
                    <a:spLocks/>
                  </p:cNvSpPr>
                  <p:nvPr/>
                </p:nvSpPr>
                <p:spPr bwMode="auto">
                  <a:xfrm>
                    <a:off x="995" y="1914"/>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4" name="Freeform 30"/>
                  <p:cNvSpPr>
                    <a:spLocks/>
                  </p:cNvSpPr>
                  <p:nvPr/>
                </p:nvSpPr>
                <p:spPr bwMode="auto">
                  <a:xfrm flipV="1">
                    <a:off x="1572" y="2252"/>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90" name="Group 31"/>
                <p:cNvGrpSpPr>
                  <a:grpSpLocks/>
                </p:cNvGrpSpPr>
                <p:nvPr/>
              </p:nvGrpSpPr>
              <p:grpSpPr bwMode="auto">
                <a:xfrm>
                  <a:off x="2208" y="2112"/>
                  <a:ext cx="1152" cy="432"/>
                  <a:chOff x="1056" y="1872"/>
                  <a:chExt cx="1152" cy="672"/>
                </a:xfrm>
              </p:grpSpPr>
              <p:sp>
                <p:nvSpPr>
                  <p:cNvPr id="91" name="Freeform 32"/>
                  <p:cNvSpPr>
                    <a:spLocks/>
                  </p:cNvSpPr>
                  <p:nvPr/>
                </p:nvSpPr>
                <p:spPr bwMode="auto">
                  <a:xfrm>
                    <a:off x="985" y="1886"/>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2" name="Freeform 33"/>
                  <p:cNvSpPr>
                    <a:spLocks/>
                  </p:cNvSpPr>
                  <p:nvPr/>
                </p:nvSpPr>
                <p:spPr bwMode="auto">
                  <a:xfrm flipV="1">
                    <a:off x="1572" y="223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FCF"/>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pic>
        <p:nvPicPr>
          <p:cNvPr id="83" name="Picture 3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9873" y="1145324"/>
            <a:ext cx="2120900" cy="22018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5" name="Text Box 68"/>
          <p:cNvSpPr txBox="1">
            <a:spLocks noChangeArrowheads="1"/>
          </p:cNvSpPr>
          <p:nvPr/>
        </p:nvSpPr>
        <p:spPr bwMode="auto">
          <a:xfrm>
            <a:off x="287819" y="5806536"/>
            <a:ext cx="139270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fontAlgn="base">
              <a:spcBef>
                <a:spcPct val="50000"/>
              </a:spcBef>
              <a:spcAft>
                <a:spcPct val="0"/>
              </a:spcAft>
              <a:defRPr/>
            </a:pPr>
            <a:r>
              <a:rPr lang="en-US" b="1" dirty="0">
                <a:latin typeface="Calibri"/>
                <a:ea typeface="ＭＳ Ｐゴシック" charset="0"/>
                <a:cs typeface="Calibri"/>
              </a:rPr>
              <a:t>April 5, 2001</a:t>
            </a:r>
          </a:p>
        </p:txBody>
      </p:sp>
      <p:sp>
        <p:nvSpPr>
          <p:cNvPr id="116" name="Text Box 68"/>
          <p:cNvSpPr txBox="1">
            <a:spLocks noChangeArrowheads="1"/>
          </p:cNvSpPr>
          <p:nvPr/>
        </p:nvSpPr>
        <p:spPr bwMode="auto">
          <a:xfrm>
            <a:off x="4753167" y="5778478"/>
            <a:ext cx="150969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fontAlgn="base">
              <a:spcBef>
                <a:spcPct val="50000"/>
              </a:spcBef>
              <a:spcAft>
                <a:spcPct val="0"/>
              </a:spcAft>
              <a:defRPr/>
            </a:pPr>
            <a:r>
              <a:rPr lang="en-US" b="1" dirty="0">
                <a:latin typeface="Calibri"/>
                <a:ea typeface="ＭＳ Ｐゴシック" charset="0"/>
                <a:cs typeface="Calibri"/>
              </a:rPr>
              <a:t>April 14, 2001</a:t>
            </a:r>
          </a:p>
        </p:txBody>
      </p:sp>
      <p:sp>
        <p:nvSpPr>
          <p:cNvPr id="117" name="Text Box 85"/>
          <p:cNvSpPr txBox="1">
            <a:spLocks noChangeArrowheads="1"/>
          </p:cNvSpPr>
          <p:nvPr/>
        </p:nvSpPr>
        <p:spPr bwMode="auto">
          <a:xfrm>
            <a:off x="6077784" y="2356022"/>
            <a:ext cx="110799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fontAlgn="base">
              <a:spcBef>
                <a:spcPct val="50000"/>
              </a:spcBef>
              <a:spcAft>
                <a:spcPct val="0"/>
              </a:spcAft>
              <a:defRPr/>
            </a:pPr>
            <a:r>
              <a:rPr lang="en-US" b="1" dirty="0">
                <a:solidFill>
                  <a:srgbClr val="FF3300"/>
                </a:solidFill>
                <a:latin typeface="Calibri"/>
                <a:ea typeface="ＭＳ Ｐゴシック" charset="0"/>
                <a:cs typeface="Calibri"/>
              </a:rPr>
              <a:t>Phase=</a:t>
            </a:r>
            <a:r>
              <a:rPr lang="en-US" sz="2400" b="1" dirty="0">
                <a:solidFill>
                  <a:srgbClr val="FF3300"/>
                </a:solidFill>
                <a:latin typeface="Calibri"/>
                <a:ea typeface="ＭＳ Ｐゴシック" charset="0"/>
                <a:cs typeface="Calibri"/>
                <a:sym typeface="Symbol" charset="0"/>
              </a:rPr>
              <a:t></a:t>
            </a:r>
            <a:r>
              <a:rPr lang="en-US" b="1" baseline="-25000" dirty="0">
                <a:solidFill>
                  <a:srgbClr val="FF3300"/>
                </a:solidFill>
                <a:latin typeface="Calibri"/>
                <a:ea typeface="ＭＳ Ｐゴシック" charset="0"/>
                <a:cs typeface="Calibri"/>
              </a:rPr>
              <a:t>2</a:t>
            </a:r>
            <a:endParaRPr lang="en-US" b="1" dirty="0">
              <a:solidFill>
                <a:srgbClr val="FF3300"/>
              </a:solidFill>
              <a:latin typeface="Calibri"/>
              <a:ea typeface="ＭＳ Ｐゴシック" charset="0"/>
              <a:cs typeface="Calibri"/>
            </a:endParaRPr>
          </a:p>
        </p:txBody>
      </p:sp>
      <p:sp>
        <p:nvSpPr>
          <p:cNvPr id="118" name="Rectangle 82"/>
          <p:cNvSpPr>
            <a:spLocks noChangeArrowheads="1"/>
          </p:cNvSpPr>
          <p:nvPr/>
        </p:nvSpPr>
        <p:spPr bwMode="auto">
          <a:xfrm>
            <a:off x="6797705" y="2953622"/>
            <a:ext cx="227252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defTabSz="914400" fontAlgn="base">
              <a:spcBef>
                <a:spcPct val="0"/>
              </a:spcBef>
              <a:spcAft>
                <a:spcPct val="0"/>
              </a:spcAft>
              <a:defRPr/>
            </a:pPr>
            <a:r>
              <a:rPr lang="en-US" sz="1600" b="1" dirty="0">
                <a:solidFill>
                  <a:srgbClr val="FF3300"/>
                </a:solidFill>
                <a:latin typeface="Calibri"/>
                <a:ea typeface="ＭＳ Ｐゴシック" charset="0"/>
                <a:cs typeface="Calibri"/>
              </a:rPr>
              <a:t>Phase shift due to ice movement. </a:t>
            </a:r>
            <a:endParaRPr lang="en-US" b="1" dirty="0">
              <a:solidFill>
                <a:srgbClr val="FF3300"/>
              </a:solidFill>
              <a:latin typeface="Calibri"/>
              <a:ea typeface="ＭＳ Ｐゴシック" charset="0"/>
              <a:cs typeface="Calibri"/>
            </a:endParaRPr>
          </a:p>
        </p:txBody>
      </p:sp>
      <p:sp>
        <p:nvSpPr>
          <p:cNvPr id="119" name="Line 83"/>
          <p:cNvSpPr>
            <a:spLocks noChangeShapeType="1"/>
          </p:cNvSpPr>
          <p:nvPr/>
        </p:nvSpPr>
        <p:spPr bwMode="auto">
          <a:xfrm flipH="1">
            <a:off x="7618950" y="3347187"/>
            <a:ext cx="378442" cy="1659958"/>
          </a:xfrm>
          <a:prstGeom prst="line">
            <a:avLst/>
          </a:prstGeom>
          <a:noFill/>
          <a:ln w="2540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Calibri"/>
              <a:ea typeface="ＭＳ Ｐゴシック" charset="0"/>
              <a:cs typeface="Calibri"/>
            </a:endParaRPr>
          </a:p>
        </p:txBody>
      </p:sp>
      <p:sp>
        <p:nvSpPr>
          <p:cNvPr id="120" name="Text Box 84"/>
          <p:cNvSpPr txBox="1">
            <a:spLocks noChangeArrowheads="1"/>
          </p:cNvSpPr>
          <p:nvPr/>
        </p:nvSpPr>
        <p:spPr bwMode="auto">
          <a:xfrm>
            <a:off x="1588356" y="2356022"/>
            <a:ext cx="110799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fontAlgn="base">
              <a:spcBef>
                <a:spcPct val="50000"/>
              </a:spcBef>
              <a:spcAft>
                <a:spcPct val="0"/>
              </a:spcAft>
              <a:defRPr/>
            </a:pPr>
            <a:r>
              <a:rPr lang="en-US" b="1" dirty="0">
                <a:solidFill>
                  <a:srgbClr val="FF3300"/>
                </a:solidFill>
                <a:latin typeface="Calibri"/>
                <a:ea typeface="ＭＳ Ｐゴシック" charset="0"/>
                <a:cs typeface="Calibri"/>
              </a:rPr>
              <a:t>Phase=</a:t>
            </a:r>
            <a:r>
              <a:rPr lang="en-US" sz="2400" b="1" dirty="0">
                <a:solidFill>
                  <a:srgbClr val="FF3300"/>
                </a:solidFill>
                <a:latin typeface="Calibri"/>
                <a:ea typeface="ＭＳ Ｐゴシック" charset="0"/>
                <a:cs typeface="Calibri"/>
                <a:sym typeface="Symbol" charset="0"/>
              </a:rPr>
              <a:t></a:t>
            </a:r>
            <a:r>
              <a:rPr lang="en-US" b="1" baseline="-25000" dirty="0">
                <a:solidFill>
                  <a:srgbClr val="FF3300"/>
                </a:solidFill>
                <a:latin typeface="Calibri"/>
                <a:ea typeface="ＭＳ Ｐゴシック" charset="0"/>
                <a:cs typeface="Calibri"/>
              </a:rPr>
              <a:t>1</a:t>
            </a:r>
            <a:endParaRPr lang="en-US" b="1" dirty="0">
              <a:solidFill>
                <a:srgbClr val="FF3300"/>
              </a:solidFill>
              <a:latin typeface="Calibri"/>
              <a:ea typeface="ＭＳ Ｐゴシック" charset="0"/>
              <a:cs typeface="Calibri"/>
            </a:endParaRPr>
          </a:p>
        </p:txBody>
      </p:sp>
      <p:sp>
        <p:nvSpPr>
          <p:cNvPr id="121" name="Notched Right Arrow 120"/>
          <p:cNvSpPr/>
          <p:nvPr/>
        </p:nvSpPr>
        <p:spPr bwMode="auto">
          <a:xfrm rot="1786796">
            <a:off x="984052" y="4134639"/>
            <a:ext cx="1555776" cy="597069"/>
          </a:xfrm>
          <a:prstGeom prst="notchedRightArrow">
            <a:avLst/>
          </a:prstGeom>
          <a:solidFill>
            <a:schemeClr val="accent1">
              <a:alpha val="5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Glacier flow</a:t>
            </a:r>
          </a:p>
        </p:txBody>
      </p:sp>
      <p:sp>
        <p:nvSpPr>
          <p:cNvPr id="122" name="Freeform 33"/>
          <p:cNvSpPr>
            <a:spLocks/>
          </p:cNvSpPr>
          <p:nvPr/>
        </p:nvSpPr>
        <p:spPr bwMode="auto">
          <a:xfrm rot="3489512">
            <a:off x="7444016" y="5027656"/>
            <a:ext cx="217265" cy="101962"/>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00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21613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up)">
                                      <p:cBhvr>
                                        <p:cTn id="7" dur="5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wipe(up)">
                                      <p:cBhvr>
                                        <p:cTn id="12" dur="5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animBg="1"/>
      <p:bldP spid="1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p:cNvPicPr>
            <a:picLocks noChangeAspect="1"/>
          </p:cNvPicPr>
          <p:nvPr/>
        </p:nvPicPr>
        <p:blipFill>
          <a:blip r:embed="rId3"/>
          <a:stretch>
            <a:fillRect/>
          </a:stretch>
        </p:blipFill>
        <p:spPr>
          <a:xfrm>
            <a:off x="1131336" y="2699407"/>
            <a:ext cx="3442207" cy="3450268"/>
          </a:xfrm>
          <a:prstGeom prst="rect">
            <a:avLst/>
          </a:prstGeom>
          <a:ln>
            <a:solidFill>
              <a:srgbClr val="000000"/>
            </a:solidFill>
          </a:ln>
          <a:effectLst>
            <a:outerShdw blurRad="292100" dist="139700" dir="2700000" algn="tl" rotWithShape="0">
              <a:srgbClr val="333333">
                <a:alpha val="65000"/>
              </a:srgbClr>
            </a:outerShdw>
          </a:effectLst>
        </p:spPr>
      </p:pic>
      <p:pic>
        <p:nvPicPr>
          <p:cNvPr id="404" name="Picture 4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10" y="416493"/>
            <a:ext cx="2328579" cy="24174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94" name="Freeform 4"/>
          <p:cNvSpPr>
            <a:spLocks/>
          </p:cNvSpPr>
          <p:nvPr/>
        </p:nvSpPr>
        <p:spPr bwMode="auto">
          <a:xfrm rot="14743939" flipH="1">
            <a:off x="2570126" y="4750199"/>
            <a:ext cx="178312" cy="8089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6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nvGrpSpPr>
          <p:cNvPr id="269" name="Group 45"/>
          <p:cNvGrpSpPr>
            <a:grpSpLocks/>
          </p:cNvGrpSpPr>
          <p:nvPr/>
        </p:nvGrpSpPr>
        <p:grpSpPr bwMode="auto">
          <a:xfrm rot="14743939" flipH="1">
            <a:off x="631414" y="3325082"/>
            <a:ext cx="2865186" cy="176501"/>
            <a:chOff x="1088" y="2976"/>
            <a:chExt cx="3760" cy="192"/>
          </a:xfrm>
        </p:grpSpPr>
        <p:grpSp>
          <p:nvGrpSpPr>
            <p:cNvPr id="364" name="Group 46"/>
            <p:cNvGrpSpPr>
              <a:grpSpLocks/>
            </p:cNvGrpSpPr>
            <p:nvPr/>
          </p:nvGrpSpPr>
          <p:grpSpPr bwMode="auto">
            <a:xfrm>
              <a:off x="1088" y="2976"/>
              <a:ext cx="1888" cy="192"/>
              <a:chOff x="1017" y="2112"/>
              <a:chExt cx="4647" cy="471"/>
            </a:xfrm>
          </p:grpSpPr>
          <p:grpSp>
            <p:nvGrpSpPr>
              <p:cNvPr id="380" name="Group 47"/>
              <p:cNvGrpSpPr>
                <a:grpSpLocks/>
              </p:cNvGrpSpPr>
              <p:nvPr/>
            </p:nvGrpSpPr>
            <p:grpSpPr bwMode="auto">
              <a:xfrm>
                <a:off x="1017" y="2112"/>
                <a:ext cx="2343" cy="471"/>
                <a:chOff x="1017" y="2112"/>
                <a:chExt cx="2343" cy="471"/>
              </a:xfrm>
            </p:grpSpPr>
            <p:grpSp>
              <p:nvGrpSpPr>
                <p:cNvPr id="388" name="Group 48"/>
                <p:cNvGrpSpPr>
                  <a:grpSpLocks/>
                </p:cNvGrpSpPr>
                <p:nvPr/>
              </p:nvGrpSpPr>
              <p:grpSpPr bwMode="auto">
                <a:xfrm>
                  <a:off x="1017" y="2159"/>
                  <a:ext cx="1148" cy="424"/>
                  <a:chOff x="1017" y="1947"/>
                  <a:chExt cx="1148" cy="660"/>
                </a:xfrm>
              </p:grpSpPr>
              <p:sp>
                <p:nvSpPr>
                  <p:cNvPr id="392" name="Freeform 49"/>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93" name="Freeform 50"/>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89" name="Group 51"/>
                <p:cNvGrpSpPr>
                  <a:grpSpLocks/>
                </p:cNvGrpSpPr>
                <p:nvPr/>
              </p:nvGrpSpPr>
              <p:grpSpPr bwMode="auto">
                <a:xfrm>
                  <a:off x="2208" y="2112"/>
                  <a:ext cx="1152" cy="432"/>
                  <a:chOff x="1056" y="1872"/>
                  <a:chExt cx="1152" cy="672"/>
                </a:xfrm>
              </p:grpSpPr>
              <p:sp>
                <p:nvSpPr>
                  <p:cNvPr id="390" name="Freeform 52"/>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91" name="Freeform 53"/>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81" name="Group 54"/>
              <p:cNvGrpSpPr>
                <a:grpSpLocks/>
              </p:cNvGrpSpPr>
              <p:nvPr/>
            </p:nvGrpSpPr>
            <p:grpSpPr bwMode="auto">
              <a:xfrm>
                <a:off x="3360" y="2112"/>
                <a:ext cx="2304" cy="432"/>
                <a:chOff x="1056" y="2112"/>
                <a:chExt cx="2304" cy="432"/>
              </a:xfrm>
            </p:grpSpPr>
            <p:grpSp>
              <p:nvGrpSpPr>
                <p:cNvPr id="382" name="Group 55"/>
                <p:cNvGrpSpPr>
                  <a:grpSpLocks/>
                </p:cNvGrpSpPr>
                <p:nvPr/>
              </p:nvGrpSpPr>
              <p:grpSpPr bwMode="auto">
                <a:xfrm>
                  <a:off x="1056" y="2112"/>
                  <a:ext cx="1152" cy="432"/>
                  <a:chOff x="1056" y="1872"/>
                  <a:chExt cx="1152" cy="672"/>
                </a:xfrm>
              </p:grpSpPr>
              <p:sp>
                <p:nvSpPr>
                  <p:cNvPr id="386" name="Freeform 56"/>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7" name="Freeform 57"/>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83" name="Group 58"/>
                <p:cNvGrpSpPr>
                  <a:grpSpLocks/>
                </p:cNvGrpSpPr>
                <p:nvPr/>
              </p:nvGrpSpPr>
              <p:grpSpPr bwMode="auto">
                <a:xfrm>
                  <a:off x="2208" y="2112"/>
                  <a:ext cx="1152" cy="432"/>
                  <a:chOff x="1056" y="1872"/>
                  <a:chExt cx="1152" cy="672"/>
                </a:xfrm>
              </p:grpSpPr>
              <p:sp>
                <p:nvSpPr>
                  <p:cNvPr id="384" name="Freeform 59"/>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5" name="Freeform 60"/>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365" name="Group 61"/>
            <p:cNvGrpSpPr>
              <a:grpSpLocks/>
            </p:cNvGrpSpPr>
            <p:nvPr/>
          </p:nvGrpSpPr>
          <p:grpSpPr bwMode="auto">
            <a:xfrm>
              <a:off x="2976" y="2976"/>
              <a:ext cx="1872" cy="176"/>
              <a:chOff x="1056" y="2112"/>
              <a:chExt cx="4608" cy="432"/>
            </a:xfrm>
          </p:grpSpPr>
          <p:grpSp>
            <p:nvGrpSpPr>
              <p:cNvPr id="366" name="Group 62"/>
              <p:cNvGrpSpPr>
                <a:grpSpLocks/>
              </p:cNvGrpSpPr>
              <p:nvPr/>
            </p:nvGrpSpPr>
            <p:grpSpPr bwMode="auto">
              <a:xfrm>
                <a:off x="1056" y="2112"/>
                <a:ext cx="2304" cy="432"/>
                <a:chOff x="1056" y="2112"/>
                <a:chExt cx="2304" cy="432"/>
              </a:xfrm>
            </p:grpSpPr>
            <p:grpSp>
              <p:nvGrpSpPr>
                <p:cNvPr id="374" name="Group 63"/>
                <p:cNvGrpSpPr>
                  <a:grpSpLocks/>
                </p:cNvGrpSpPr>
                <p:nvPr/>
              </p:nvGrpSpPr>
              <p:grpSpPr bwMode="auto">
                <a:xfrm>
                  <a:off x="1056" y="2112"/>
                  <a:ext cx="1152" cy="432"/>
                  <a:chOff x="1056" y="1872"/>
                  <a:chExt cx="1152" cy="672"/>
                </a:xfrm>
              </p:grpSpPr>
              <p:sp>
                <p:nvSpPr>
                  <p:cNvPr id="378" name="Freeform 64"/>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79" name="Freeform 65"/>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75" name="Group 66"/>
                <p:cNvGrpSpPr>
                  <a:grpSpLocks/>
                </p:cNvGrpSpPr>
                <p:nvPr/>
              </p:nvGrpSpPr>
              <p:grpSpPr bwMode="auto">
                <a:xfrm>
                  <a:off x="2208" y="2112"/>
                  <a:ext cx="1152" cy="432"/>
                  <a:chOff x="1056" y="1872"/>
                  <a:chExt cx="1152" cy="672"/>
                </a:xfrm>
              </p:grpSpPr>
              <p:sp>
                <p:nvSpPr>
                  <p:cNvPr id="376" name="Freeform 67"/>
                  <p:cNvSpPr>
                    <a:spLocks/>
                  </p:cNvSpPr>
                  <p:nvPr/>
                </p:nvSpPr>
                <p:spPr bwMode="auto">
                  <a:xfrm>
                    <a:off x="998" y="1903"/>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77" name="Freeform 68"/>
                  <p:cNvSpPr>
                    <a:spLocks/>
                  </p:cNvSpPr>
                  <p:nvPr/>
                </p:nvSpPr>
                <p:spPr bwMode="auto">
                  <a:xfrm flipV="1">
                    <a:off x="1581" y="2228"/>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67" name="Group 69"/>
              <p:cNvGrpSpPr>
                <a:grpSpLocks/>
              </p:cNvGrpSpPr>
              <p:nvPr/>
            </p:nvGrpSpPr>
            <p:grpSpPr bwMode="auto">
              <a:xfrm>
                <a:off x="3360" y="2112"/>
                <a:ext cx="2304" cy="432"/>
                <a:chOff x="1056" y="2112"/>
                <a:chExt cx="2304" cy="432"/>
              </a:xfrm>
            </p:grpSpPr>
            <p:grpSp>
              <p:nvGrpSpPr>
                <p:cNvPr id="368" name="Group 70"/>
                <p:cNvGrpSpPr>
                  <a:grpSpLocks/>
                </p:cNvGrpSpPr>
                <p:nvPr/>
              </p:nvGrpSpPr>
              <p:grpSpPr bwMode="auto">
                <a:xfrm>
                  <a:off x="1056" y="2112"/>
                  <a:ext cx="1152" cy="432"/>
                  <a:chOff x="1056" y="1872"/>
                  <a:chExt cx="1152" cy="672"/>
                </a:xfrm>
              </p:grpSpPr>
              <p:sp>
                <p:nvSpPr>
                  <p:cNvPr id="372" name="Freeform 71"/>
                  <p:cNvSpPr>
                    <a:spLocks/>
                  </p:cNvSpPr>
                  <p:nvPr/>
                </p:nvSpPr>
                <p:spPr bwMode="auto">
                  <a:xfrm>
                    <a:off x="995" y="1914"/>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6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73" name="Freeform 72"/>
                  <p:cNvSpPr>
                    <a:spLocks/>
                  </p:cNvSpPr>
                  <p:nvPr/>
                </p:nvSpPr>
                <p:spPr bwMode="auto">
                  <a:xfrm flipV="1">
                    <a:off x="1572" y="2252"/>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6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69" name="Group 73"/>
                <p:cNvGrpSpPr>
                  <a:grpSpLocks/>
                </p:cNvGrpSpPr>
                <p:nvPr/>
              </p:nvGrpSpPr>
              <p:grpSpPr bwMode="auto">
                <a:xfrm>
                  <a:off x="2208" y="2112"/>
                  <a:ext cx="1152" cy="432"/>
                  <a:chOff x="1056" y="1872"/>
                  <a:chExt cx="1152" cy="672"/>
                </a:xfrm>
              </p:grpSpPr>
              <p:sp>
                <p:nvSpPr>
                  <p:cNvPr id="370" name="Freeform 74"/>
                  <p:cNvSpPr>
                    <a:spLocks/>
                  </p:cNvSpPr>
                  <p:nvPr/>
                </p:nvSpPr>
                <p:spPr bwMode="auto">
                  <a:xfrm>
                    <a:off x="985" y="1886"/>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6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71" name="Freeform 75"/>
                  <p:cNvSpPr>
                    <a:spLocks/>
                  </p:cNvSpPr>
                  <p:nvPr/>
                </p:nvSpPr>
                <p:spPr bwMode="auto">
                  <a:xfrm flipV="1">
                    <a:off x="1572" y="223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6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grpSp>
        <p:nvGrpSpPr>
          <p:cNvPr id="274" name="Group 45"/>
          <p:cNvGrpSpPr>
            <a:grpSpLocks/>
          </p:cNvGrpSpPr>
          <p:nvPr/>
        </p:nvGrpSpPr>
        <p:grpSpPr bwMode="auto">
          <a:xfrm rot="14743939" flipH="1">
            <a:off x="929003" y="3191375"/>
            <a:ext cx="2833173" cy="187656"/>
            <a:chOff x="1104" y="2976"/>
            <a:chExt cx="3718" cy="247"/>
          </a:xfrm>
        </p:grpSpPr>
        <p:grpSp>
          <p:nvGrpSpPr>
            <p:cNvPr id="314" name="Group 46"/>
            <p:cNvGrpSpPr>
              <a:grpSpLocks/>
            </p:cNvGrpSpPr>
            <p:nvPr/>
          </p:nvGrpSpPr>
          <p:grpSpPr bwMode="auto">
            <a:xfrm>
              <a:off x="1104" y="2976"/>
              <a:ext cx="1872" cy="176"/>
              <a:chOff x="1056" y="2112"/>
              <a:chExt cx="4608" cy="432"/>
            </a:xfrm>
          </p:grpSpPr>
          <p:grpSp>
            <p:nvGrpSpPr>
              <p:cNvPr id="330" name="Group 47"/>
              <p:cNvGrpSpPr>
                <a:grpSpLocks/>
              </p:cNvGrpSpPr>
              <p:nvPr/>
            </p:nvGrpSpPr>
            <p:grpSpPr bwMode="auto">
              <a:xfrm>
                <a:off x="1056" y="2112"/>
                <a:ext cx="2304" cy="432"/>
                <a:chOff x="1056" y="2112"/>
                <a:chExt cx="2304" cy="432"/>
              </a:xfrm>
            </p:grpSpPr>
            <p:grpSp>
              <p:nvGrpSpPr>
                <p:cNvPr id="338" name="Group 48"/>
                <p:cNvGrpSpPr>
                  <a:grpSpLocks/>
                </p:cNvGrpSpPr>
                <p:nvPr/>
              </p:nvGrpSpPr>
              <p:grpSpPr bwMode="auto">
                <a:xfrm>
                  <a:off x="1056" y="2112"/>
                  <a:ext cx="1152" cy="432"/>
                  <a:chOff x="1056" y="1872"/>
                  <a:chExt cx="1152" cy="672"/>
                </a:xfrm>
              </p:grpSpPr>
              <p:sp>
                <p:nvSpPr>
                  <p:cNvPr id="342" name="Freeform 49"/>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43" name="Freeform 50"/>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39" name="Group 51"/>
                <p:cNvGrpSpPr>
                  <a:grpSpLocks/>
                </p:cNvGrpSpPr>
                <p:nvPr/>
              </p:nvGrpSpPr>
              <p:grpSpPr bwMode="auto">
                <a:xfrm>
                  <a:off x="2208" y="2112"/>
                  <a:ext cx="1152" cy="432"/>
                  <a:chOff x="1056" y="1872"/>
                  <a:chExt cx="1152" cy="672"/>
                </a:xfrm>
              </p:grpSpPr>
              <p:sp>
                <p:nvSpPr>
                  <p:cNvPr id="340" name="Freeform 52"/>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41" name="Freeform 53"/>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331" name="Group 54"/>
              <p:cNvGrpSpPr>
                <a:grpSpLocks/>
              </p:cNvGrpSpPr>
              <p:nvPr/>
            </p:nvGrpSpPr>
            <p:grpSpPr bwMode="auto">
              <a:xfrm>
                <a:off x="3360" y="2112"/>
                <a:ext cx="2304" cy="432"/>
                <a:chOff x="1056" y="2112"/>
                <a:chExt cx="2304" cy="432"/>
              </a:xfrm>
            </p:grpSpPr>
            <p:grpSp>
              <p:nvGrpSpPr>
                <p:cNvPr id="332" name="Group 55"/>
                <p:cNvGrpSpPr>
                  <a:grpSpLocks/>
                </p:cNvGrpSpPr>
                <p:nvPr/>
              </p:nvGrpSpPr>
              <p:grpSpPr bwMode="auto">
                <a:xfrm>
                  <a:off x="1056" y="2112"/>
                  <a:ext cx="1152" cy="432"/>
                  <a:chOff x="1056" y="1872"/>
                  <a:chExt cx="1152" cy="672"/>
                </a:xfrm>
              </p:grpSpPr>
              <p:sp>
                <p:nvSpPr>
                  <p:cNvPr id="336" name="Freeform 56"/>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37" name="Freeform 57"/>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33" name="Group 58"/>
                <p:cNvGrpSpPr>
                  <a:grpSpLocks/>
                </p:cNvGrpSpPr>
                <p:nvPr/>
              </p:nvGrpSpPr>
              <p:grpSpPr bwMode="auto">
                <a:xfrm>
                  <a:off x="2208" y="2112"/>
                  <a:ext cx="1152" cy="432"/>
                  <a:chOff x="1056" y="1872"/>
                  <a:chExt cx="1152" cy="672"/>
                </a:xfrm>
              </p:grpSpPr>
              <p:sp>
                <p:nvSpPr>
                  <p:cNvPr id="334" name="Freeform 59"/>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35" name="Freeform 60"/>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316" name="Group 62"/>
            <p:cNvGrpSpPr>
              <a:grpSpLocks/>
            </p:cNvGrpSpPr>
            <p:nvPr/>
          </p:nvGrpSpPr>
          <p:grpSpPr bwMode="auto">
            <a:xfrm>
              <a:off x="2976" y="2979"/>
              <a:ext cx="1846" cy="244"/>
              <a:chOff x="1056" y="2112"/>
              <a:chExt cx="4502" cy="598"/>
            </a:xfrm>
          </p:grpSpPr>
          <p:grpSp>
            <p:nvGrpSpPr>
              <p:cNvPr id="324" name="Group 63"/>
              <p:cNvGrpSpPr>
                <a:grpSpLocks/>
              </p:cNvGrpSpPr>
              <p:nvPr/>
            </p:nvGrpSpPr>
            <p:grpSpPr bwMode="auto">
              <a:xfrm>
                <a:off x="1056" y="2112"/>
                <a:ext cx="1152" cy="432"/>
                <a:chOff x="1056" y="1872"/>
                <a:chExt cx="1152" cy="672"/>
              </a:xfrm>
            </p:grpSpPr>
            <p:sp>
              <p:nvSpPr>
                <p:cNvPr id="328" name="Freeform 64"/>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29" name="Freeform 65"/>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325" name="Group 66"/>
              <p:cNvGrpSpPr>
                <a:grpSpLocks/>
              </p:cNvGrpSpPr>
              <p:nvPr/>
            </p:nvGrpSpPr>
            <p:grpSpPr bwMode="auto">
              <a:xfrm>
                <a:off x="2150" y="2182"/>
                <a:ext cx="3408" cy="528"/>
                <a:chOff x="998" y="1903"/>
                <a:chExt cx="3408" cy="788"/>
              </a:xfrm>
            </p:grpSpPr>
            <p:sp>
              <p:nvSpPr>
                <p:cNvPr id="326" name="Freeform 67"/>
                <p:cNvSpPr>
                  <a:spLocks/>
                </p:cNvSpPr>
                <p:nvPr/>
              </p:nvSpPr>
              <p:spPr bwMode="auto">
                <a:xfrm>
                  <a:off x="998" y="1903"/>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27" name="Freeform 68"/>
                <p:cNvSpPr>
                  <a:spLocks/>
                </p:cNvSpPr>
                <p:nvPr/>
              </p:nvSpPr>
              <p:spPr bwMode="auto">
                <a:xfrm flipV="1">
                  <a:off x="3830" y="235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6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282" name="Group 55"/>
          <p:cNvGrpSpPr>
            <a:grpSpLocks/>
          </p:cNvGrpSpPr>
          <p:nvPr/>
        </p:nvGrpSpPr>
        <p:grpSpPr bwMode="auto">
          <a:xfrm rot="14743939" flipH="1">
            <a:off x="2515853" y="4037949"/>
            <a:ext cx="367769" cy="130330"/>
            <a:chOff x="997" y="1930"/>
            <a:chExt cx="1188" cy="655"/>
          </a:xfrm>
        </p:grpSpPr>
        <p:sp>
          <p:nvSpPr>
            <p:cNvPr id="286" name="Freeform 56"/>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6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7" name="Freeform 57"/>
            <p:cNvSpPr>
              <a:spLocks/>
            </p:cNvSpPr>
            <p:nvPr/>
          </p:nvSpPr>
          <p:spPr bwMode="auto">
            <a:xfrm flipV="1">
              <a:off x="1609" y="224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6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133" name="Rectangle 70"/>
          <p:cNvSpPr>
            <a:spLocks noGrp="1" noChangeArrowheads="1"/>
          </p:cNvSpPr>
          <p:nvPr>
            <p:ph type="title"/>
          </p:nvPr>
        </p:nvSpPr>
        <p:spPr>
          <a:xfrm>
            <a:off x="207394" y="29929"/>
            <a:ext cx="7772400" cy="1143000"/>
          </a:xfrm>
        </p:spPr>
        <p:txBody>
          <a:bodyPr anchor="t"/>
          <a:lstStyle/>
          <a:p>
            <a:pPr algn="ctr" eaLnBrk="1" hangingPunct="1">
              <a:defRPr/>
            </a:pPr>
            <a:r>
              <a:rPr lang="en-US" sz="4400" dirty="0" err="1">
                <a:latin typeface="Calibri"/>
                <a:cs typeface="Calibri"/>
              </a:rPr>
              <a:t>InSAR</a:t>
            </a:r>
            <a:r>
              <a:rPr lang="en-US" sz="4400" dirty="0">
                <a:latin typeface="Calibri"/>
                <a:cs typeface="Calibri"/>
              </a:rPr>
              <a:t>: How it works—Summary </a:t>
            </a:r>
          </a:p>
        </p:txBody>
      </p:sp>
      <p:sp>
        <p:nvSpPr>
          <p:cNvPr id="134" name="Rectangle 82"/>
          <p:cNvSpPr>
            <a:spLocks noChangeArrowheads="1"/>
          </p:cNvSpPr>
          <p:nvPr/>
        </p:nvSpPr>
        <p:spPr bwMode="auto">
          <a:xfrm>
            <a:off x="2383720" y="1291670"/>
            <a:ext cx="2675421" cy="830997"/>
          </a:xfrm>
          <a:prstGeom prst="rect">
            <a:avLst/>
          </a:prstGeom>
          <a:noFill/>
          <a:ln>
            <a:solidFill>
              <a:schemeClr val="tx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defTabSz="914400" fontAlgn="base">
              <a:spcBef>
                <a:spcPct val="0"/>
              </a:spcBef>
              <a:spcAft>
                <a:spcPct val="0"/>
              </a:spcAft>
              <a:defRPr/>
            </a:pPr>
            <a:r>
              <a:rPr lang="en-US" sz="1600" b="1" dirty="0">
                <a:solidFill>
                  <a:srgbClr val="FF3300"/>
                </a:solidFill>
                <a:latin typeface="Calibri"/>
                <a:ea typeface="ＭＳ Ｐゴシック" charset="0"/>
                <a:cs typeface="Calibri"/>
              </a:rPr>
              <a:t>Phase shift varies in different parts of the ice because of different velocities</a:t>
            </a:r>
            <a:endParaRPr lang="en-US" b="1" dirty="0">
              <a:solidFill>
                <a:srgbClr val="FF3300"/>
              </a:solidFill>
              <a:latin typeface="Calibri"/>
              <a:ea typeface="ＭＳ Ｐゴシック" charset="0"/>
              <a:cs typeface="Calibri"/>
            </a:endParaRPr>
          </a:p>
        </p:txBody>
      </p:sp>
      <p:sp>
        <p:nvSpPr>
          <p:cNvPr id="136" name="Line 83"/>
          <p:cNvSpPr>
            <a:spLocks noChangeShapeType="1"/>
          </p:cNvSpPr>
          <p:nvPr/>
        </p:nvSpPr>
        <p:spPr bwMode="auto">
          <a:xfrm flipH="1">
            <a:off x="2650558" y="2122667"/>
            <a:ext cx="830705" cy="1958744"/>
          </a:xfrm>
          <a:prstGeom prst="line">
            <a:avLst/>
          </a:prstGeom>
          <a:noFill/>
          <a:ln w="2540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Calibri"/>
              <a:ea typeface="ＭＳ Ｐゴシック" charset="0"/>
              <a:cs typeface="Calibri"/>
            </a:endParaRPr>
          </a:p>
        </p:txBody>
      </p:sp>
      <p:sp>
        <p:nvSpPr>
          <p:cNvPr id="413" name="Line 83"/>
          <p:cNvSpPr>
            <a:spLocks noChangeShapeType="1"/>
          </p:cNvSpPr>
          <p:nvPr/>
        </p:nvSpPr>
        <p:spPr bwMode="auto">
          <a:xfrm flipH="1">
            <a:off x="3013344" y="2122667"/>
            <a:ext cx="467917" cy="1883030"/>
          </a:xfrm>
          <a:prstGeom prst="line">
            <a:avLst/>
          </a:prstGeom>
          <a:noFill/>
          <a:ln w="2540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Calibri"/>
              <a:ea typeface="ＭＳ Ｐゴシック" charset="0"/>
              <a:cs typeface="Calibri"/>
            </a:endParaRPr>
          </a:p>
        </p:txBody>
      </p:sp>
      <p:sp>
        <p:nvSpPr>
          <p:cNvPr id="124" name="TextBox 123">
            <a:extLst>
              <a:ext uri="{FF2B5EF4-FFF2-40B4-BE49-F238E27FC236}">
                <a16:creationId xmlns:a16="http://schemas.microsoft.com/office/drawing/2014/main" id="{1B2C6E92-3FB3-4111-9198-6EDFCC5EB806}"/>
              </a:ext>
            </a:extLst>
          </p:cNvPr>
          <p:cNvSpPr txBox="1"/>
          <p:nvPr/>
        </p:nvSpPr>
        <p:spPr>
          <a:xfrm>
            <a:off x="5206560" y="1640359"/>
            <a:ext cx="3937440" cy="4154983"/>
          </a:xfrm>
          <a:prstGeom prst="rect">
            <a:avLst/>
          </a:prstGeom>
          <a:noFill/>
        </p:spPr>
        <p:txBody>
          <a:bodyPr wrap="square" rtlCol="0">
            <a:spAutoFit/>
          </a:bodyPr>
          <a:lstStyle/>
          <a:p>
            <a:pPr marL="457200" indent="-457200">
              <a:buFont typeface="Arial" panose="020B0604020202020204" pitchFamily="34" charset="0"/>
              <a:buChar char="•"/>
            </a:pPr>
            <a:r>
              <a:rPr lang="en-US" sz="2400" dirty="0"/>
              <a:t>One </a:t>
            </a:r>
            <a:r>
              <a:rPr lang="en-US" sz="2400" dirty="0" err="1"/>
              <a:t>interferogram</a:t>
            </a:r>
            <a:r>
              <a:rPr lang="en-US" sz="2400" dirty="0"/>
              <a:t> records motion in only one direction (Line of Sight), orthogonal to the flight path.</a:t>
            </a:r>
          </a:p>
          <a:p>
            <a:pPr marL="457200" indent="-457200">
              <a:buFont typeface="Arial" panose="020B0604020202020204" pitchFamily="34" charset="0"/>
              <a:buChar char="•"/>
            </a:pPr>
            <a:r>
              <a:rPr lang="en-US" sz="2400" dirty="0"/>
              <a:t>Assuming surface-parallel ice movement, interferograms from ascending and descending orbits can be combined to create 3D motion.</a:t>
            </a:r>
          </a:p>
        </p:txBody>
      </p:sp>
      <p:sp>
        <p:nvSpPr>
          <p:cNvPr id="126" name="Freeform 68"/>
          <p:cNvSpPr>
            <a:spLocks/>
          </p:cNvSpPr>
          <p:nvPr/>
        </p:nvSpPr>
        <p:spPr bwMode="auto">
          <a:xfrm rot="14743939" flipH="1" flipV="1">
            <a:off x="2529775" y="3796918"/>
            <a:ext cx="178313" cy="80897"/>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27" name="Freeform 56"/>
          <p:cNvSpPr>
            <a:spLocks/>
          </p:cNvSpPr>
          <p:nvPr/>
        </p:nvSpPr>
        <p:spPr bwMode="auto">
          <a:xfrm rot="14743939" flipH="1">
            <a:off x="2716103" y="4306212"/>
            <a:ext cx="178312" cy="6685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6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nvGrpSpPr>
          <p:cNvPr id="158" name="Group 45"/>
          <p:cNvGrpSpPr>
            <a:grpSpLocks/>
          </p:cNvGrpSpPr>
          <p:nvPr/>
        </p:nvGrpSpPr>
        <p:grpSpPr bwMode="auto">
          <a:xfrm rot="14743939" flipH="1">
            <a:off x="1400775" y="2764056"/>
            <a:ext cx="2122215" cy="180058"/>
            <a:chOff x="1104" y="2976"/>
            <a:chExt cx="2785" cy="237"/>
          </a:xfrm>
        </p:grpSpPr>
        <p:grpSp>
          <p:nvGrpSpPr>
            <p:cNvPr id="159" name="Group 46"/>
            <p:cNvGrpSpPr>
              <a:grpSpLocks/>
            </p:cNvGrpSpPr>
            <p:nvPr/>
          </p:nvGrpSpPr>
          <p:grpSpPr bwMode="auto">
            <a:xfrm>
              <a:off x="1104" y="2976"/>
              <a:ext cx="1872" cy="176"/>
              <a:chOff x="1056" y="2112"/>
              <a:chExt cx="4608" cy="432"/>
            </a:xfrm>
          </p:grpSpPr>
          <p:grpSp>
            <p:nvGrpSpPr>
              <p:cNvPr id="171" name="Group 47"/>
              <p:cNvGrpSpPr>
                <a:grpSpLocks/>
              </p:cNvGrpSpPr>
              <p:nvPr/>
            </p:nvGrpSpPr>
            <p:grpSpPr bwMode="auto">
              <a:xfrm>
                <a:off x="1056" y="2112"/>
                <a:ext cx="2304" cy="432"/>
                <a:chOff x="1056" y="2112"/>
                <a:chExt cx="2304" cy="432"/>
              </a:xfrm>
            </p:grpSpPr>
            <p:grpSp>
              <p:nvGrpSpPr>
                <p:cNvPr id="179" name="Group 48"/>
                <p:cNvGrpSpPr>
                  <a:grpSpLocks/>
                </p:cNvGrpSpPr>
                <p:nvPr/>
              </p:nvGrpSpPr>
              <p:grpSpPr bwMode="auto">
                <a:xfrm>
                  <a:off x="1056" y="2112"/>
                  <a:ext cx="1152" cy="432"/>
                  <a:chOff x="1056" y="1872"/>
                  <a:chExt cx="1152" cy="672"/>
                </a:xfrm>
              </p:grpSpPr>
              <p:sp>
                <p:nvSpPr>
                  <p:cNvPr id="183" name="Freeform 49"/>
                  <p:cNvSpPr>
                    <a:spLocks/>
                  </p:cNvSpPr>
                  <p:nvPr/>
                </p:nvSpPr>
                <p:spPr bwMode="auto">
                  <a:xfrm>
                    <a:off x="1017" y="19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84" name="Freeform 50"/>
                  <p:cNvSpPr>
                    <a:spLocks/>
                  </p:cNvSpPr>
                  <p:nvPr/>
                </p:nvSpPr>
                <p:spPr bwMode="auto">
                  <a:xfrm flipV="1">
                    <a:off x="1589"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180" name="Group 51"/>
                <p:cNvGrpSpPr>
                  <a:grpSpLocks/>
                </p:cNvGrpSpPr>
                <p:nvPr/>
              </p:nvGrpSpPr>
              <p:grpSpPr bwMode="auto">
                <a:xfrm>
                  <a:off x="2208" y="2112"/>
                  <a:ext cx="1152" cy="432"/>
                  <a:chOff x="1056" y="1872"/>
                  <a:chExt cx="1152" cy="672"/>
                </a:xfrm>
              </p:grpSpPr>
              <p:sp>
                <p:nvSpPr>
                  <p:cNvPr id="181" name="Freeform 52"/>
                  <p:cNvSpPr>
                    <a:spLocks/>
                  </p:cNvSpPr>
                  <p:nvPr/>
                </p:nvSpPr>
                <p:spPr bwMode="auto">
                  <a:xfrm>
                    <a:off x="1008" y="1902"/>
                    <a:ext cx="581"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82" name="Freeform 53"/>
                  <p:cNvSpPr>
                    <a:spLocks/>
                  </p:cNvSpPr>
                  <p:nvPr/>
                </p:nvSpPr>
                <p:spPr bwMode="auto">
                  <a:xfrm flipV="1">
                    <a:off x="1580" y="225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172" name="Group 54"/>
              <p:cNvGrpSpPr>
                <a:grpSpLocks/>
              </p:cNvGrpSpPr>
              <p:nvPr/>
            </p:nvGrpSpPr>
            <p:grpSpPr bwMode="auto">
              <a:xfrm>
                <a:off x="3360" y="2112"/>
                <a:ext cx="2304" cy="432"/>
                <a:chOff x="1056" y="2112"/>
                <a:chExt cx="2304" cy="432"/>
              </a:xfrm>
            </p:grpSpPr>
            <p:grpSp>
              <p:nvGrpSpPr>
                <p:cNvPr id="173" name="Group 55"/>
                <p:cNvGrpSpPr>
                  <a:grpSpLocks/>
                </p:cNvGrpSpPr>
                <p:nvPr/>
              </p:nvGrpSpPr>
              <p:grpSpPr bwMode="auto">
                <a:xfrm>
                  <a:off x="1056" y="2112"/>
                  <a:ext cx="1152" cy="432"/>
                  <a:chOff x="1056" y="1872"/>
                  <a:chExt cx="1152" cy="672"/>
                </a:xfrm>
              </p:grpSpPr>
              <p:sp>
                <p:nvSpPr>
                  <p:cNvPr id="177" name="Freeform 56"/>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78" name="Freeform 57"/>
                  <p:cNvSpPr>
                    <a:spLocks/>
                  </p:cNvSpPr>
                  <p:nvPr/>
                </p:nvSpPr>
                <p:spPr bwMode="auto">
                  <a:xfrm flipV="1">
                    <a:off x="1578" y="227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nvGrpSpPr>
                <p:cNvPr id="174" name="Group 58"/>
                <p:cNvGrpSpPr>
                  <a:grpSpLocks/>
                </p:cNvGrpSpPr>
                <p:nvPr/>
              </p:nvGrpSpPr>
              <p:grpSpPr bwMode="auto">
                <a:xfrm>
                  <a:off x="2208" y="2112"/>
                  <a:ext cx="1152" cy="432"/>
                  <a:chOff x="1056" y="1872"/>
                  <a:chExt cx="1152" cy="672"/>
                </a:xfrm>
              </p:grpSpPr>
              <p:sp>
                <p:nvSpPr>
                  <p:cNvPr id="175" name="Freeform 59"/>
                  <p:cNvSpPr>
                    <a:spLocks/>
                  </p:cNvSpPr>
                  <p:nvPr/>
                </p:nvSpPr>
                <p:spPr bwMode="auto">
                  <a:xfrm>
                    <a:off x="990" y="192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76" name="Freeform 60"/>
                  <p:cNvSpPr>
                    <a:spLocks/>
                  </p:cNvSpPr>
                  <p:nvPr/>
                </p:nvSpPr>
                <p:spPr bwMode="auto">
                  <a:xfrm flipV="1">
                    <a:off x="1566" y="2247"/>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grpSp>
          <p:nvGrpSpPr>
            <p:cNvPr id="160" name="Group 61"/>
            <p:cNvGrpSpPr>
              <a:grpSpLocks/>
            </p:cNvGrpSpPr>
            <p:nvPr/>
          </p:nvGrpSpPr>
          <p:grpSpPr bwMode="auto">
            <a:xfrm>
              <a:off x="2976" y="3000"/>
              <a:ext cx="913" cy="213"/>
              <a:chOff x="1056" y="2112"/>
              <a:chExt cx="2236" cy="510"/>
            </a:xfrm>
          </p:grpSpPr>
          <p:grpSp>
            <p:nvGrpSpPr>
              <p:cNvPr id="161" name="Group 62"/>
              <p:cNvGrpSpPr>
                <a:grpSpLocks/>
              </p:cNvGrpSpPr>
              <p:nvPr/>
            </p:nvGrpSpPr>
            <p:grpSpPr bwMode="auto">
              <a:xfrm>
                <a:off x="1056" y="2112"/>
                <a:ext cx="1670" cy="432"/>
                <a:chOff x="1056" y="2112"/>
                <a:chExt cx="1670" cy="432"/>
              </a:xfrm>
            </p:grpSpPr>
            <p:grpSp>
              <p:nvGrpSpPr>
                <p:cNvPr id="165" name="Group 63"/>
                <p:cNvGrpSpPr>
                  <a:grpSpLocks/>
                </p:cNvGrpSpPr>
                <p:nvPr/>
              </p:nvGrpSpPr>
              <p:grpSpPr bwMode="auto">
                <a:xfrm>
                  <a:off x="1056" y="2112"/>
                  <a:ext cx="1152" cy="432"/>
                  <a:chOff x="1056" y="1872"/>
                  <a:chExt cx="1152" cy="672"/>
                </a:xfrm>
              </p:grpSpPr>
              <p:sp>
                <p:nvSpPr>
                  <p:cNvPr id="169" name="Freeform 64"/>
                  <p:cNvSpPr>
                    <a:spLocks/>
                  </p:cNvSpPr>
                  <p:nvPr/>
                </p:nvSpPr>
                <p:spPr bwMode="auto">
                  <a:xfrm>
                    <a:off x="1013" y="1921"/>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70" name="Freeform 65"/>
                  <p:cNvSpPr>
                    <a:spLocks/>
                  </p:cNvSpPr>
                  <p:nvPr/>
                </p:nvSpPr>
                <p:spPr bwMode="auto">
                  <a:xfrm flipV="1">
                    <a:off x="1588" y="2265"/>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167" name="Freeform 67"/>
                <p:cNvSpPr>
                  <a:spLocks/>
                </p:cNvSpPr>
                <p:nvPr/>
              </p:nvSpPr>
              <p:spPr bwMode="auto">
                <a:xfrm>
                  <a:off x="2150" y="2181"/>
                  <a:ext cx="576" cy="225"/>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164" name="Freeform 72"/>
              <p:cNvSpPr>
                <a:spLocks/>
              </p:cNvSpPr>
              <p:nvPr/>
            </p:nvSpPr>
            <p:spPr bwMode="auto">
              <a:xfrm flipV="1">
                <a:off x="2716" y="2409"/>
                <a:ext cx="576" cy="213"/>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grpSp>
      <p:grpSp>
        <p:nvGrpSpPr>
          <p:cNvPr id="185" name="Group 55"/>
          <p:cNvGrpSpPr>
            <a:grpSpLocks/>
          </p:cNvGrpSpPr>
          <p:nvPr/>
        </p:nvGrpSpPr>
        <p:grpSpPr bwMode="auto">
          <a:xfrm rot="14743939" flipH="1">
            <a:off x="2813204" y="3918829"/>
            <a:ext cx="367769" cy="130330"/>
            <a:chOff x="997" y="1930"/>
            <a:chExt cx="1188" cy="655"/>
          </a:xfrm>
        </p:grpSpPr>
        <p:sp>
          <p:nvSpPr>
            <p:cNvPr id="186" name="Freeform 56"/>
            <p:cNvSpPr>
              <a:spLocks/>
            </p:cNvSpPr>
            <p:nvPr/>
          </p:nvSpPr>
          <p:spPr bwMode="auto">
            <a:xfrm>
              <a:off x="997" y="1930"/>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6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87" name="Freeform 57"/>
            <p:cNvSpPr>
              <a:spLocks/>
            </p:cNvSpPr>
            <p:nvPr/>
          </p:nvSpPr>
          <p:spPr bwMode="auto">
            <a:xfrm flipV="1">
              <a:off x="1609" y="2249"/>
              <a:ext cx="576" cy="336"/>
            </a:xfrm>
            <a:custGeom>
              <a:avLst/>
              <a:gdLst>
                <a:gd name="T0" fmla="*/ 0 w 672"/>
                <a:gd name="T1" fmla="*/ 336 h 336"/>
                <a:gd name="T2" fmla="*/ 96 w 672"/>
                <a:gd name="T3" fmla="*/ 96 h 336"/>
                <a:gd name="T4" fmla="*/ 336 w 672"/>
                <a:gd name="T5" fmla="*/ 0 h 336"/>
                <a:gd name="T6" fmla="*/ 576 w 672"/>
                <a:gd name="T7" fmla="*/ 96 h 336"/>
                <a:gd name="T8" fmla="*/ 672 w 672"/>
                <a:gd name="T9" fmla="*/ 336 h 336"/>
              </a:gdLst>
              <a:ahLst/>
              <a:cxnLst>
                <a:cxn ang="0">
                  <a:pos x="T0" y="T1"/>
                </a:cxn>
                <a:cxn ang="0">
                  <a:pos x="T2" y="T3"/>
                </a:cxn>
                <a:cxn ang="0">
                  <a:pos x="T4" y="T5"/>
                </a:cxn>
                <a:cxn ang="0">
                  <a:pos x="T6" y="T7"/>
                </a:cxn>
                <a:cxn ang="0">
                  <a:pos x="T8" y="T9"/>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rgbClr val="FF66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7118324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Speckle tracking</a:t>
            </a:r>
          </a:p>
        </p:txBody>
      </p:sp>
      <p:sp>
        <p:nvSpPr>
          <p:cNvPr id="6" name="Content Placeholder 5"/>
          <p:cNvSpPr>
            <a:spLocks noGrp="1"/>
          </p:cNvSpPr>
          <p:nvPr>
            <p:ph idx="1"/>
          </p:nvPr>
        </p:nvSpPr>
        <p:spPr>
          <a:xfrm>
            <a:off x="457200" y="949332"/>
            <a:ext cx="8229600" cy="2829325"/>
          </a:xfrm>
        </p:spPr>
        <p:txBody>
          <a:bodyPr>
            <a:normAutofit/>
          </a:bodyPr>
          <a:lstStyle/>
          <a:p>
            <a:r>
              <a:rPr lang="en-US" sz="2800" dirty="0"/>
              <a:t>Computer algorithm scans the intensity SAR for identifiable patterns in the pixels (“speckles”) and measure how much they shift between scenes.</a:t>
            </a:r>
          </a:p>
          <a:p>
            <a:r>
              <a:rPr lang="en-US" sz="2800" dirty="0"/>
              <a:t>Can help to think of “feature tracking” with optical satellite data wherein identifiable features are tracked over time.</a:t>
            </a:r>
          </a:p>
        </p:txBody>
      </p:sp>
      <p:sp>
        <p:nvSpPr>
          <p:cNvPr id="143" name="Text Box 3"/>
          <p:cNvSpPr txBox="1">
            <a:spLocks noChangeArrowheads="1"/>
          </p:cNvSpPr>
          <p:nvPr/>
        </p:nvSpPr>
        <p:spPr bwMode="auto">
          <a:xfrm>
            <a:off x="2212926" y="5470876"/>
            <a:ext cx="1499201" cy="366713"/>
          </a:xfrm>
          <a:prstGeom prst="rect">
            <a:avLst/>
          </a:prstGeom>
          <a:noFill/>
          <a:ln>
            <a:noFill/>
          </a:ln>
          <a:effectLst/>
        </p:spPr>
        <p:txBody>
          <a:bodyPr wrap="square">
            <a:spAutoFit/>
          </a:bodyPr>
          <a:lstStyle/>
          <a:p>
            <a:r>
              <a:rPr lang="en-US" sz="1800" i="1" dirty="0"/>
              <a:t>Initial image</a:t>
            </a:r>
            <a:endParaRPr lang="en-US" sz="1600" i="1" dirty="0"/>
          </a:p>
        </p:txBody>
      </p:sp>
      <p:grpSp>
        <p:nvGrpSpPr>
          <p:cNvPr id="149" name="Group 148"/>
          <p:cNvGrpSpPr/>
          <p:nvPr/>
        </p:nvGrpSpPr>
        <p:grpSpPr>
          <a:xfrm>
            <a:off x="2242790" y="3913981"/>
            <a:ext cx="1469337" cy="1469337"/>
            <a:chOff x="773453" y="4791144"/>
            <a:chExt cx="1469337" cy="1469337"/>
          </a:xfrm>
        </p:grpSpPr>
        <p:sp>
          <p:nvSpPr>
            <p:cNvPr id="146" name="Rectangle 145"/>
            <p:cNvSpPr/>
            <p:nvPr/>
          </p:nvSpPr>
          <p:spPr>
            <a:xfrm>
              <a:off x="773453" y="4791144"/>
              <a:ext cx="1469337" cy="14693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p:cNvSpPr/>
            <p:nvPr/>
          </p:nvSpPr>
          <p:spPr>
            <a:xfrm>
              <a:off x="773453" y="5204176"/>
              <a:ext cx="1469337" cy="565150"/>
            </a:xfrm>
            <a:prstGeom prst="rect">
              <a:avLst/>
            </a:prstGeom>
            <a:gradFill flip="none" rotWithShape="1">
              <a:gsLst>
                <a:gs pos="0">
                  <a:schemeClr val="bg1">
                    <a:lumMod val="95000"/>
                  </a:schemeClr>
                </a:gs>
                <a:gs pos="100000">
                  <a:schemeClr val="bg1">
                    <a:lumMod val="95000"/>
                  </a:schemeClr>
                </a:gs>
                <a:gs pos="50000">
                  <a:schemeClr val="bg1">
                    <a:lumMod val="6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45"/>
            <p:cNvSpPr>
              <a:spLocks noChangeArrowheads="1"/>
            </p:cNvSpPr>
            <p:nvPr/>
          </p:nvSpPr>
          <p:spPr bwMode="auto">
            <a:xfrm>
              <a:off x="1049056" y="5406369"/>
              <a:ext cx="133350" cy="13335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7" name="TextBox 146"/>
            <p:cNvSpPr txBox="1"/>
            <p:nvPr/>
          </p:nvSpPr>
          <p:spPr>
            <a:xfrm>
              <a:off x="1275482" y="5438881"/>
              <a:ext cx="839743" cy="369332"/>
            </a:xfrm>
            <a:prstGeom prst="rect">
              <a:avLst/>
            </a:prstGeom>
            <a:noFill/>
          </p:spPr>
          <p:txBody>
            <a:bodyPr wrap="none" rtlCol="0">
              <a:spAutoFit/>
            </a:bodyPr>
            <a:lstStyle/>
            <a:p>
              <a:r>
                <a:rPr lang="en-US" dirty="0"/>
                <a:t>Glacier</a:t>
              </a:r>
            </a:p>
          </p:txBody>
        </p:sp>
      </p:grpSp>
      <p:sp>
        <p:nvSpPr>
          <p:cNvPr id="155" name="Text Box 3"/>
          <p:cNvSpPr txBox="1">
            <a:spLocks noChangeArrowheads="1"/>
          </p:cNvSpPr>
          <p:nvPr/>
        </p:nvSpPr>
        <p:spPr bwMode="auto">
          <a:xfrm>
            <a:off x="4756624" y="5470876"/>
            <a:ext cx="1788567" cy="366713"/>
          </a:xfrm>
          <a:prstGeom prst="rect">
            <a:avLst/>
          </a:prstGeom>
          <a:noFill/>
          <a:ln>
            <a:noFill/>
          </a:ln>
          <a:effectLst/>
        </p:spPr>
        <p:txBody>
          <a:bodyPr wrap="square">
            <a:spAutoFit/>
          </a:bodyPr>
          <a:lstStyle/>
          <a:p>
            <a:r>
              <a:rPr lang="en-US" sz="1800" i="1" dirty="0"/>
              <a:t>Second image</a:t>
            </a:r>
            <a:endParaRPr lang="en-US" sz="1600" i="1" dirty="0"/>
          </a:p>
        </p:txBody>
      </p:sp>
      <p:grpSp>
        <p:nvGrpSpPr>
          <p:cNvPr id="158" name="Group 157"/>
          <p:cNvGrpSpPr/>
          <p:nvPr/>
        </p:nvGrpSpPr>
        <p:grpSpPr>
          <a:xfrm>
            <a:off x="4756624" y="3938298"/>
            <a:ext cx="1469337" cy="1469337"/>
            <a:chOff x="4756624" y="3938298"/>
            <a:chExt cx="1469337" cy="1469337"/>
          </a:xfrm>
        </p:grpSpPr>
        <p:grpSp>
          <p:nvGrpSpPr>
            <p:cNvPr id="150" name="Group 149"/>
            <p:cNvGrpSpPr/>
            <p:nvPr/>
          </p:nvGrpSpPr>
          <p:grpSpPr>
            <a:xfrm>
              <a:off x="4756624" y="3938298"/>
              <a:ext cx="1469337" cy="1469337"/>
              <a:chOff x="773453" y="4791144"/>
              <a:chExt cx="1469337" cy="1469337"/>
            </a:xfrm>
          </p:grpSpPr>
          <p:sp>
            <p:nvSpPr>
              <p:cNvPr id="151" name="Rectangle 150"/>
              <p:cNvSpPr/>
              <p:nvPr/>
            </p:nvSpPr>
            <p:spPr>
              <a:xfrm>
                <a:off x="773453" y="4791144"/>
                <a:ext cx="1469337" cy="14693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p:cNvSpPr/>
              <p:nvPr/>
            </p:nvSpPr>
            <p:spPr>
              <a:xfrm>
                <a:off x="773453" y="5204176"/>
                <a:ext cx="1469337" cy="565150"/>
              </a:xfrm>
              <a:prstGeom prst="rect">
                <a:avLst/>
              </a:prstGeom>
              <a:gradFill flip="none" rotWithShape="1">
                <a:gsLst>
                  <a:gs pos="0">
                    <a:schemeClr val="bg1">
                      <a:lumMod val="95000"/>
                    </a:schemeClr>
                  </a:gs>
                  <a:gs pos="100000">
                    <a:schemeClr val="bg1">
                      <a:lumMod val="95000"/>
                    </a:schemeClr>
                  </a:gs>
                  <a:gs pos="50000">
                    <a:schemeClr val="bg1">
                      <a:lumMod val="6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45"/>
              <p:cNvSpPr>
                <a:spLocks noChangeArrowheads="1"/>
              </p:cNvSpPr>
              <p:nvPr/>
            </p:nvSpPr>
            <p:spPr bwMode="auto">
              <a:xfrm>
                <a:off x="1049056" y="5406369"/>
                <a:ext cx="133350" cy="133350"/>
              </a:xfrm>
              <a:prstGeom prst="rect">
                <a:avLst/>
              </a:prstGeom>
              <a:solidFill>
                <a:schemeClr val="bg1">
                  <a:lumMod val="75000"/>
                </a:schemeClr>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56" name="Rectangle 45"/>
            <p:cNvSpPr>
              <a:spLocks noChangeArrowheads="1"/>
            </p:cNvSpPr>
            <p:nvPr/>
          </p:nvSpPr>
          <p:spPr bwMode="auto">
            <a:xfrm>
              <a:off x="5604442" y="4539617"/>
              <a:ext cx="133350" cy="13335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7" name="Line 141"/>
            <p:cNvSpPr>
              <a:spLocks noChangeShapeType="1"/>
            </p:cNvSpPr>
            <p:nvPr/>
          </p:nvSpPr>
          <p:spPr bwMode="auto">
            <a:xfrm flipV="1">
              <a:off x="5165577" y="4620692"/>
              <a:ext cx="438863" cy="0"/>
            </a:xfrm>
            <a:prstGeom prst="line">
              <a:avLst/>
            </a:prstGeom>
            <a:noFill/>
            <a:ln w="222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941050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Speckle tracking</a:t>
            </a:r>
          </a:p>
        </p:txBody>
      </p:sp>
      <p:sp>
        <p:nvSpPr>
          <p:cNvPr id="6" name="Content Placeholder 5"/>
          <p:cNvSpPr>
            <a:spLocks noGrp="1"/>
          </p:cNvSpPr>
          <p:nvPr>
            <p:ph idx="1"/>
          </p:nvPr>
        </p:nvSpPr>
        <p:spPr>
          <a:xfrm>
            <a:off x="187383" y="949331"/>
            <a:ext cx="8832442" cy="2756851"/>
          </a:xfrm>
        </p:spPr>
        <p:txBody>
          <a:bodyPr>
            <a:normAutofit fontScale="85000" lnSpcReduction="20000"/>
          </a:bodyPr>
          <a:lstStyle/>
          <a:p>
            <a:r>
              <a:rPr lang="en-US" sz="2800" dirty="0"/>
              <a:t>Speckle tracking calculates probabilities that a patch of “speckles” is the same patch of ice but moved.</a:t>
            </a:r>
          </a:p>
          <a:p>
            <a:r>
              <a:rPr lang="en-US" sz="2800" dirty="0"/>
              <a:t>Pairs of SAR images are co-registered with sub-pixel accuracy.</a:t>
            </a:r>
          </a:p>
          <a:p>
            <a:r>
              <a:rPr lang="en-US" sz="2800" dirty="0"/>
              <a:t>Co-registration is from cross-correlation of speckle patterns.</a:t>
            </a:r>
          </a:p>
          <a:p>
            <a:r>
              <a:rPr lang="en-US" sz="2800" dirty="0"/>
              <a:t>These registration offsets provide a </a:t>
            </a:r>
            <a:r>
              <a:rPr lang="en-US" sz="2800" u="sng" dirty="0"/>
              <a:t>vector estimate </a:t>
            </a:r>
            <a:r>
              <a:rPr lang="en-US" sz="2800" dirty="0"/>
              <a:t>of displacement, although with poorer </a:t>
            </a:r>
            <a:br>
              <a:rPr lang="en-US" sz="2800" dirty="0"/>
            </a:br>
            <a:r>
              <a:rPr lang="en-US" sz="2800" dirty="0"/>
              <a:t>resolution and accuracy </a:t>
            </a:r>
            <a:br>
              <a:rPr lang="en-US" sz="2800" dirty="0"/>
            </a:br>
            <a:r>
              <a:rPr lang="en-US" sz="2800" dirty="0"/>
              <a:t>than conventional interferometry.</a:t>
            </a:r>
          </a:p>
        </p:txBody>
      </p:sp>
      <p:sp>
        <p:nvSpPr>
          <p:cNvPr id="143" name="Text Box 3"/>
          <p:cNvSpPr txBox="1">
            <a:spLocks noChangeArrowheads="1"/>
          </p:cNvSpPr>
          <p:nvPr/>
        </p:nvSpPr>
        <p:spPr bwMode="auto">
          <a:xfrm>
            <a:off x="648703" y="5902618"/>
            <a:ext cx="1499201" cy="366713"/>
          </a:xfrm>
          <a:prstGeom prst="rect">
            <a:avLst/>
          </a:prstGeom>
          <a:noFill/>
          <a:ln>
            <a:noFill/>
          </a:ln>
          <a:effectLst/>
        </p:spPr>
        <p:txBody>
          <a:bodyPr wrap="square">
            <a:spAutoFit/>
          </a:bodyPr>
          <a:lstStyle/>
          <a:p>
            <a:r>
              <a:rPr lang="en-US" sz="1800" i="1" dirty="0"/>
              <a:t>Initial image</a:t>
            </a:r>
            <a:endParaRPr lang="en-US" sz="1600" i="1" dirty="0"/>
          </a:p>
        </p:txBody>
      </p:sp>
      <p:sp>
        <p:nvSpPr>
          <p:cNvPr id="155" name="Text Box 3"/>
          <p:cNvSpPr txBox="1">
            <a:spLocks noChangeArrowheads="1"/>
          </p:cNvSpPr>
          <p:nvPr/>
        </p:nvSpPr>
        <p:spPr bwMode="auto">
          <a:xfrm>
            <a:off x="3024903" y="5902618"/>
            <a:ext cx="1561527" cy="366713"/>
          </a:xfrm>
          <a:prstGeom prst="rect">
            <a:avLst/>
          </a:prstGeom>
          <a:noFill/>
          <a:ln>
            <a:noFill/>
          </a:ln>
          <a:effectLst/>
        </p:spPr>
        <p:txBody>
          <a:bodyPr wrap="square">
            <a:spAutoFit/>
          </a:bodyPr>
          <a:lstStyle/>
          <a:p>
            <a:r>
              <a:rPr lang="en-US" sz="1800" i="1" dirty="0"/>
              <a:t>Second image</a:t>
            </a:r>
            <a:endParaRPr lang="en-US" sz="1600" i="1" dirty="0"/>
          </a:p>
        </p:txBody>
      </p:sp>
      <p:grpSp>
        <p:nvGrpSpPr>
          <p:cNvPr id="3" name="Group 2"/>
          <p:cNvGrpSpPr/>
          <p:nvPr/>
        </p:nvGrpSpPr>
        <p:grpSpPr>
          <a:xfrm>
            <a:off x="291599" y="3700002"/>
            <a:ext cx="2151410" cy="2151410"/>
            <a:chOff x="1561526" y="3148339"/>
            <a:chExt cx="2151410" cy="2151410"/>
          </a:xfrm>
        </p:grpSpPr>
        <p:grpSp>
          <p:nvGrpSpPr>
            <p:cNvPr id="149" name="Group 148"/>
            <p:cNvGrpSpPr/>
            <p:nvPr/>
          </p:nvGrpSpPr>
          <p:grpSpPr>
            <a:xfrm>
              <a:off x="1561526" y="3148339"/>
              <a:ext cx="2151410" cy="2151410"/>
              <a:chOff x="773453" y="4791144"/>
              <a:chExt cx="1469337" cy="1469337"/>
            </a:xfrm>
          </p:grpSpPr>
          <p:sp>
            <p:nvSpPr>
              <p:cNvPr id="146" name="Rectangle 145"/>
              <p:cNvSpPr/>
              <p:nvPr/>
            </p:nvSpPr>
            <p:spPr>
              <a:xfrm>
                <a:off x="773453" y="4791144"/>
                <a:ext cx="1469337" cy="14693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p:cNvSpPr/>
              <p:nvPr/>
            </p:nvSpPr>
            <p:spPr>
              <a:xfrm>
                <a:off x="773453" y="5204176"/>
                <a:ext cx="1469337" cy="565150"/>
              </a:xfrm>
              <a:prstGeom prst="rect">
                <a:avLst/>
              </a:prstGeom>
              <a:gradFill flip="none" rotWithShape="1">
                <a:gsLst>
                  <a:gs pos="0">
                    <a:schemeClr val="bg1">
                      <a:lumMod val="95000"/>
                    </a:schemeClr>
                  </a:gs>
                  <a:gs pos="100000">
                    <a:schemeClr val="bg1">
                      <a:lumMod val="95000"/>
                    </a:schemeClr>
                  </a:gs>
                  <a:gs pos="50000">
                    <a:schemeClr val="bg1">
                      <a:lumMod val="6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TextBox 146"/>
              <p:cNvSpPr txBox="1"/>
              <p:nvPr/>
            </p:nvSpPr>
            <p:spPr>
              <a:xfrm>
                <a:off x="1275482" y="5537436"/>
                <a:ext cx="839743" cy="369332"/>
              </a:xfrm>
              <a:prstGeom prst="rect">
                <a:avLst/>
              </a:prstGeom>
              <a:noFill/>
            </p:spPr>
            <p:txBody>
              <a:bodyPr wrap="none" rtlCol="0">
                <a:spAutoFit/>
              </a:bodyPr>
              <a:lstStyle/>
              <a:p>
                <a:r>
                  <a:rPr lang="en-US" dirty="0"/>
                  <a:t>Glacier</a:t>
                </a:r>
              </a:p>
            </p:txBody>
          </p:sp>
        </p:grpSp>
        <p:pic>
          <p:nvPicPr>
            <p:cNvPr id="7" name="Picture 6"/>
            <p:cNvPicPr>
              <a:picLocks noChangeAspect="1"/>
            </p:cNvPicPr>
            <p:nvPr/>
          </p:nvPicPr>
          <p:blipFill>
            <a:blip r:embed="rId3"/>
            <a:stretch>
              <a:fillRect/>
            </a:stretch>
          </p:blipFill>
          <p:spPr>
            <a:xfrm>
              <a:off x="1918630" y="4007730"/>
              <a:ext cx="294296" cy="294296"/>
            </a:xfrm>
            <a:prstGeom prst="rect">
              <a:avLst/>
            </a:prstGeom>
            <a:ln>
              <a:solidFill>
                <a:schemeClr val="tx1"/>
              </a:solidFill>
            </a:ln>
          </p:spPr>
        </p:pic>
      </p:grpSp>
      <p:grpSp>
        <p:nvGrpSpPr>
          <p:cNvPr id="4" name="Group 3"/>
          <p:cNvGrpSpPr/>
          <p:nvPr/>
        </p:nvGrpSpPr>
        <p:grpSpPr>
          <a:xfrm>
            <a:off x="2742267" y="3699882"/>
            <a:ext cx="2151530" cy="2151530"/>
            <a:chOff x="4843565" y="3148219"/>
            <a:chExt cx="2151530" cy="2151530"/>
          </a:xfrm>
        </p:grpSpPr>
        <p:grpSp>
          <p:nvGrpSpPr>
            <p:cNvPr id="150" name="Group 149"/>
            <p:cNvGrpSpPr/>
            <p:nvPr/>
          </p:nvGrpSpPr>
          <p:grpSpPr>
            <a:xfrm>
              <a:off x="4843565" y="3148219"/>
              <a:ext cx="2151530" cy="2151530"/>
              <a:chOff x="773453" y="4791144"/>
              <a:chExt cx="1469337" cy="1469337"/>
            </a:xfrm>
          </p:grpSpPr>
          <p:sp>
            <p:nvSpPr>
              <p:cNvPr id="151" name="Rectangle 150"/>
              <p:cNvSpPr/>
              <p:nvPr/>
            </p:nvSpPr>
            <p:spPr>
              <a:xfrm>
                <a:off x="773453" y="4791144"/>
                <a:ext cx="1469337" cy="14693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p:cNvSpPr/>
              <p:nvPr/>
            </p:nvSpPr>
            <p:spPr>
              <a:xfrm>
                <a:off x="773453" y="5204176"/>
                <a:ext cx="1469337" cy="565150"/>
              </a:xfrm>
              <a:prstGeom prst="rect">
                <a:avLst/>
              </a:prstGeom>
              <a:gradFill flip="none" rotWithShape="1">
                <a:gsLst>
                  <a:gs pos="0">
                    <a:schemeClr val="bg1">
                      <a:lumMod val="95000"/>
                    </a:schemeClr>
                  </a:gs>
                  <a:gs pos="100000">
                    <a:schemeClr val="bg1">
                      <a:lumMod val="95000"/>
                    </a:schemeClr>
                  </a:gs>
                  <a:gs pos="50000">
                    <a:schemeClr val="bg1">
                      <a:lumMod val="6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45"/>
              <p:cNvSpPr>
                <a:spLocks noChangeArrowheads="1"/>
              </p:cNvSpPr>
              <p:nvPr/>
            </p:nvSpPr>
            <p:spPr bwMode="auto">
              <a:xfrm>
                <a:off x="984894" y="5385295"/>
                <a:ext cx="197513" cy="197513"/>
              </a:xfrm>
              <a:prstGeom prst="rect">
                <a:avLst/>
              </a:prstGeom>
              <a:solidFill>
                <a:schemeClr val="bg1">
                  <a:lumMod val="75000"/>
                </a:schemeClr>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57" name="Line 141"/>
            <p:cNvSpPr>
              <a:spLocks noChangeShapeType="1"/>
            </p:cNvSpPr>
            <p:nvPr/>
          </p:nvSpPr>
          <p:spPr bwMode="auto">
            <a:xfrm flipV="1">
              <a:off x="5442389" y="4147439"/>
              <a:ext cx="642621" cy="0"/>
            </a:xfrm>
            <a:prstGeom prst="line">
              <a:avLst/>
            </a:prstGeom>
            <a:noFill/>
            <a:ln w="222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2" name="Picture 21"/>
            <p:cNvPicPr>
              <a:picLocks noChangeAspect="1"/>
            </p:cNvPicPr>
            <p:nvPr/>
          </p:nvPicPr>
          <p:blipFill>
            <a:blip r:embed="rId3"/>
            <a:stretch>
              <a:fillRect/>
            </a:stretch>
          </p:blipFill>
          <p:spPr>
            <a:xfrm>
              <a:off x="6093930" y="4000291"/>
              <a:ext cx="294296" cy="294296"/>
            </a:xfrm>
            <a:prstGeom prst="rect">
              <a:avLst/>
            </a:prstGeom>
            <a:ln>
              <a:solidFill>
                <a:schemeClr val="tx1"/>
              </a:solidFill>
            </a:ln>
          </p:spPr>
        </p:pic>
      </p:grpSp>
      <p:pic>
        <p:nvPicPr>
          <p:cNvPr id="2" name="Picture 1"/>
          <p:cNvPicPr>
            <a:picLocks noChangeAspect="1"/>
          </p:cNvPicPr>
          <p:nvPr/>
        </p:nvPicPr>
        <p:blipFill>
          <a:blip r:embed="rId4"/>
          <a:stretch>
            <a:fillRect/>
          </a:stretch>
        </p:blipFill>
        <p:spPr>
          <a:xfrm rot="10800000">
            <a:off x="5392448" y="2776579"/>
            <a:ext cx="3627373" cy="2901899"/>
          </a:xfrm>
          <a:prstGeom prst="rect">
            <a:avLst/>
          </a:prstGeom>
          <a:ln>
            <a:solidFill>
              <a:srgbClr val="000000"/>
            </a:solidFill>
          </a:ln>
          <a:effectLst>
            <a:outerShdw blurRad="292100" dist="139700" dir="2700000" algn="tl" rotWithShape="0">
              <a:srgbClr val="333333">
                <a:alpha val="65000"/>
              </a:srgbClr>
            </a:outerShdw>
          </a:effectLst>
        </p:spPr>
      </p:pic>
      <p:sp>
        <p:nvSpPr>
          <p:cNvPr id="20" name="Text Box 3"/>
          <p:cNvSpPr txBox="1">
            <a:spLocks noChangeArrowheads="1"/>
          </p:cNvSpPr>
          <p:nvPr/>
        </p:nvSpPr>
        <p:spPr bwMode="auto">
          <a:xfrm>
            <a:off x="5289613" y="5677758"/>
            <a:ext cx="3533625" cy="646331"/>
          </a:xfrm>
          <a:prstGeom prst="rect">
            <a:avLst/>
          </a:prstGeom>
          <a:noFill/>
          <a:ln>
            <a:noFill/>
          </a:ln>
          <a:effectLst/>
        </p:spPr>
        <p:txBody>
          <a:bodyPr wrap="square">
            <a:spAutoFit/>
          </a:bodyPr>
          <a:lstStyle/>
          <a:p>
            <a:r>
              <a:rPr lang="en-US" sz="1800" i="1" dirty="0"/>
              <a:t>Example of how resulting vector field looks</a:t>
            </a:r>
            <a:endParaRPr lang="en-US" sz="1600" i="1" dirty="0"/>
          </a:p>
        </p:txBody>
      </p:sp>
    </p:spTree>
    <p:extLst>
      <p:ext uri="{BB962C8B-B14F-4D97-AF65-F5344CB8AC3E}">
        <p14:creationId xmlns:p14="http://schemas.microsoft.com/office/powerpoint/2010/main" val="3149746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186"/>
            <a:ext cx="8229600" cy="282879"/>
          </a:xfrm>
        </p:spPr>
        <p:txBody>
          <a:bodyPr/>
          <a:lstStyle/>
          <a:p>
            <a:r>
              <a:rPr lang="en-US" dirty="0"/>
              <a:t>Velocity Images of Antarctica and Greenland</a:t>
            </a:r>
          </a:p>
        </p:txBody>
      </p:sp>
      <p:sp>
        <p:nvSpPr>
          <p:cNvPr id="3" name="Content Placeholder 2"/>
          <p:cNvSpPr>
            <a:spLocks noGrp="1"/>
          </p:cNvSpPr>
          <p:nvPr>
            <p:ph idx="1"/>
          </p:nvPr>
        </p:nvSpPr>
        <p:spPr>
          <a:xfrm>
            <a:off x="457200" y="697511"/>
            <a:ext cx="8229600" cy="884903"/>
          </a:xfrm>
        </p:spPr>
        <p:txBody>
          <a:bodyPr>
            <a:normAutofit fontScale="55000" lnSpcReduction="20000"/>
          </a:bodyPr>
          <a:lstStyle/>
          <a:p>
            <a:r>
              <a:rPr lang="en-US" dirty="0"/>
              <a:t>High spatial variability is very challenging to fully capture</a:t>
            </a:r>
          </a:p>
          <a:p>
            <a:r>
              <a:rPr lang="en-US" dirty="0"/>
              <a:t>Final products are error-weighted mosaics of 100s-1000s of interferograms and speckle tracking vector fields</a:t>
            </a:r>
          </a:p>
        </p:txBody>
      </p:sp>
      <p:pic>
        <p:nvPicPr>
          <p:cNvPr id="4" name="Picture 3" descr="Macintosh HD:Users:kasparis:Data:GETSI:GETSIAdvancedmaterials:Datasets:AntarcticaInSA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865" y="1694812"/>
            <a:ext cx="4509409" cy="4514289"/>
          </a:xfrm>
          <a:prstGeom prst="rect">
            <a:avLst/>
          </a:prstGeom>
          <a:noFill/>
          <a:ln>
            <a:noFill/>
          </a:ln>
        </p:spPr>
      </p:pic>
      <p:pic>
        <p:nvPicPr>
          <p:cNvPr id="5" name="Picture 4" descr="Macintosh HD:Users:kasparis:Data:GETSI:GETSIAdvancedmaterials:Datasets:AllGreenlandMosaic250-V1b(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4269" y="1696932"/>
            <a:ext cx="2716786" cy="4512170"/>
          </a:xfrm>
          <a:prstGeom prst="rect">
            <a:avLst/>
          </a:prstGeom>
          <a:noFill/>
          <a:ln>
            <a:noFill/>
          </a:ln>
        </p:spPr>
      </p:pic>
    </p:spTree>
    <p:extLst>
      <p:ext uri="{BB962C8B-B14F-4D97-AF65-F5344CB8AC3E}">
        <p14:creationId xmlns:p14="http://schemas.microsoft.com/office/powerpoint/2010/main" val="3585783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Introduction to Geodetic methods for measuring Aspects of the climate System</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63631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sar-speckle-antartica-cli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8952" y="1116266"/>
            <a:ext cx="8128000" cy="4572000"/>
          </a:xfrm>
          <a:prstGeom prst="rect">
            <a:avLst/>
          </a:prstGeom>
        </p:spPr>
      </p:pic>
      <p:pic>
        <p:nvPicPr>
          <p:cNvPr id="2" name="Picture 1"/>
          <p:cNvPicPr>
            <a:picLocks noChangeAspect="1"/>
          </p:cNvPicPr>
          <p:nvPr/>
        </p:nvPicPr>
        <p:blipFill>
          <a:blip r:embed="rId6"/>
          <a:stretch>
            <a:fillRect/>
          </a:stretch>
        </p:blipFill>
        <p:spPr>
          <a:xfrm>
            <a:off x="685800" y="4913597"/>
            <a:ext cx="2198763" cy="618402"/>
          </a:xfrm>
          <a:prstGeom prst="rect">
            <a:avLst/>
          </a:prstGeom>
        </p:spPr>
      </p:pic>
      <p:sp>
        <p:nvSpPr>
          <p:cNvPr id="5" name="Rectangle 70">
            <a:extLst>
              <a:ext uri="{FF2B5EF4-FFF2-40B4-BE49-F238E27FC236}">
                <a16:creationId xmlns:a16="http://schemas.microsoft.com/office/drawing/2014/main" id="{E61680FD-C0F5-42B7-B6E5-FA9A3C6247F4}"/>
              </a:ext>
            </a:extLst>
          </p:cNvPr>
          <p:cNvSpPr txBox="1">
            <a:spLocks noChangeArrowheads="1"/>
          </p:cNvSpPr>
          <p:nvPr/>
        </p:nvSpPr>
        <p:spPr>
          <a:xfrm>
            <a:off x="685800" y="985266"/>
            <a:ext cx="7772400" cy="618402"/>
          </a:xfrm>
          <a:prstGeom prst="rect">
            <a:avLst/>
          </a:prstGeom>
        </p:spPr>
        <p:txBody>
          <a:bodyPr vert="horz" lIns="91440" tIns="45720" rIns="91440" bIns="45720" rtlCol="0" anchor="t">
            <a:noAutofit/>
          </a:bodyPr>
          <a:lstStyle>
            <a:lvl1pPr algn="ctr" defTabSz="457200" rtl="0" eaLnBrk="1" latinLnBrk="0" hangingPunct="1">
              <a:spcBef>
                <a:spcPct val="0"/>
              </a:spcBef>
              <a:buNone/>
              <a:defRPr sz="3600" b="1" kern="1200" cap="small">
                <a:solidFill>
                  <a:schemeClr val="accent1">
                    <a:lumMod val="75000"/>
                  </a:schemeClr>
                </a:solidFill>
                <a:latin typeface="+mj-lt"/>
                <a:ea typeface="+mj-ea"/>
                <a:cs typeface="+mj-cs"/>
              </a:defRPr>
            </a:lvl1pPr>
          </a:lstStyle>
          <a:p>
            <a:pPr>
              <a:defRPr/>
            </a:pPr>
            <a:endParaRPr lang="en-US" dirty="0">
              <a:latin typeface="Calibri"/>
              <a:cs typeface="Calibri"/>
            </a:endParaRPr>
          </a:p>
        </p:txBody>
      </p:sp>
      <p:sp>
        <p:nvSpPr>
          <p:cNvPr id="3" name="Title 2"/>
          <p:cNvSpPr>
            <a:spLocks noGrp="1"/>
          </p:cNvSpPr>
          <p:nvPr>
            <p:ph type="title"/>
          </p:nvPr>
        </p:nvSpPr>
        <p:spPr/>
        <p:txBody>
          <a:bodyPr/>
          <a:lstStyle/>
          <a:p>
            <a:r>
              <a:rPr lang="en-US" dirty="0">
                <a:cs typeface="Calibri"/>
              </a:rPr>
              <a:t>Animation: </a:t>
            </a:r>
            <a:r>
              <a:rPr lang="en-US" dirty="0"/>
              <a:t>Antarctica on the Move</a:t>
            </a:r>
          </a:p>
        </p:txBody>
      </p:sp>
    </p:spTree>
    <p:extLst>
      <p:ext uri="{BB962C8B-B14F-4D97-AF65-F5344CB8AC3E}">
        <p14:creationId xmlns:p14="http://schemas.microsoft.com/office/powerpoint/2010/main" val="1919385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Vertical GPS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6071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lumMod val="75000"/>
                  </a:schemeClr>
                </a:solidFill>
                <a:ea typeface="+mj-ea"/>
              </a:rPr>
              <a:t>What Is GPS?</a:t>
            </a:r>
          </a:p>
        </p:txBody>
      </p:sp>
      <p:sp>
        <p:nvSpPr>
          <p:cNvPr id="7171" name="Content Placeholder 2"/>
          <p:cNvSpPr>
            <a:spLocks noGrp="1"/>
          </p:cNvSpPr>
          <p:nvPr>
            <p:ph idx="1"/>
          </p:nvPr>
        </p:nvSpPr>
        <p:spPr>
          <a:xfrm>
            <a:off x="457200" y="949324"/>
            <a:ext cx="5065713" cy="5306065"/>
          </a:xfrm>
        </p:spPr>
        <p:txBody>
          <a:bodyPr>
            <a:normAutofit lnSpcReduction="10000"/>
          </a:bodyPr>
          <a:lstStyle/>
          <a:p>
            <a:pPr eaLnBrk="1" hangingPunct="1"/>
            <a:r>
              <a:rPr lang="en-US" altLang="en-US" dirty="0"/>
              <a:t>GPS receivers are in phones, cars, etc.—basically anything that tells you where you are</a:t>
            </a:r>
          </a:p>
          <a:p>
            <a:pPr eaLnBrk="1" hangingPunct="1"/>
            <a:r>
              <a:rPr lang="en-US" altLang="en-US" dirty="0"/>
              <a:t>This is a great entry point for engaging students</a:t>
            </a:r>
          </a:p>
          <a:p>
            <a:pPr eaLnBrk="1" hangingPunct="1"/>
            <a:endParaRPr lang="en-US" altLang="en-US" dirty="0"/>
          </a:p>
          <a:p>
            <a:pPr marL="0" indent="0" eaLnBrk="1" hangingPunct="1">
              <a:buNone/>
            </a:pPr>
            <a:r>
              <a:rPr lang="en-US" altLang="en-US" sz="2400" dirty="0"/>
              <a:t>Note: global positioning system (GPS) is technically just the US component of the global navigation satellite system (GNSS) which includes Russia, Europe, China, and others</a:t>
            </a:r>
          </a:p>
        </p:txBody>
      </p:sp>
      <p:pic>
        <p:nvPicPr>
          <p:cNvPr id="717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6613" y="739775"/>
            <a:ext cx="2770187" cy="499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169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lumMod val="75000"/>
                  </a:schemeClr>
                </a:solidFill>
                <a:ea typeface="+mj-ea"/>
              </a:rPr>
              <a:t>How Does GPS Work?</a:t>
            </a:r>
          </a:p>
        </p:txBody>
      </p:sp>
      <p:pic>
        <p:nvPicPr>
          <p:cNvPr id="1024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3825" y="777875"/>
            <a:ext cx="3482975"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TextBox 9"/>
          <p:cNvSpPr txBox="1">
            <a:spLocks noChangeArrowheads="1"/>
          </p:cNvSpPr>
          <p:nvPr/>
        </p:nvSpPr>
        <p:spPr bwMode="auto">
          <a:xfrm>
            <a:off x="5713413" y="4748213"/>
            <a:ext cx="297338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200">
                <a:latin typeface="Arial" panose="020B0604020202020204" pitchFamily="34" charset="0"/>
              </a:rPr>
              <a:t>http://spaceplace.nasa.gov/gps-pizza/en/</a:t>
            </a:r>
          </a:p>
        </p:txBody>
      </p:sp>
      <p:sp>
        <p:nvSpPr>
          <p:cNvPr id="10245" name="Content Placeholder 2"/>
          <p:cNvSpPr txBox="1">
            <a:spLocks/>
          </p:cNvSpPr>
          <p:nvPr/>
        </p:nvSpPr>
        <p:spPr bwMode="auto">
          <a:xfrm>
            <a:off x="457200" y="949325"/>
            <a:ext cx="4746625" cy="476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Tx/>
              <a:buChar char="•"/>
            </a:pPr>
            <a:r>
              <a:rPr lang="en-US" altLang="en-US" dirty="0"/>
              <a:t>Receiver position is determined by calculating the distances to at least 4 satellites</a:t>
            </a:r>
          </a:p>
          <a:p>
            <a:pPr eaLnBrk="1" hangingPunct="1">
              <a:buFontTx/>
              <a:buChar char="•"/>
            </a:pPr>
            <a:r>
              <a:rPr lang="en-US" altLang="en-US" dirty="0"/>
              <a:t>Solve for the variables:</a:t>
            </a:r>
          </a:p>
          <a:p>
            <a:pPr lvl="1" eaLnBrk="1" hangingPunct="1">
              <a:buFontTx/>
              <a:buChar char="•"/>
            </a:pPr>
            <a:r>
              <a:rPr lang="en-US" altLang="en-US" dirty="0"/>
              <a:t>North–South position</a:t>
            </a:r>
          </a:p>
          <a:p>
            <a:pPr lvl="1" eaLnBrk="1" hangingPunct="1">
              <a:buFontTx/>
              <a:buChar char="•"/>
            </a:pPr>
            <a:r>
              <a:rPr lang="en-US" altLang="en-US" dirty="0"/>
              <a:t>East–West position</a:t>
            </a:r>
          </a:p>
          <a:p>
            <a:pPr lvl="1" eaLnBrk="1" hangingPunct="1">
              <a:buFontTx/>
              <a:buChar char="•"/>
            </a:pPr>
            <a:r>
              <a:rPr lang="en-US" altLang="en-US" dirty="0"/>
              <a:t>Elevation</a:t>
            </a:r>
          </a:p>
          <a:p>
            <a:pPr lvl="1" eaLnBrk="1" hangingPunct="1">
              <a:buFontTx/>
              <a:buChar char="•"/>
            </a:pPr>
            <a:r>
              <a:rPr lang="en-US" altLang="en-US" dirty="0"/>
              <a:t>Time</a:t>
            </a:r>
          </a:p>
          <a:p>
            <a:pPr eaLnBrk="1" hangingPunct="1"/>
            <a:endParaRPr lang="en-US" altLang="en-US" dirty="0"/>
          </a:p>
        </p:txBody>
      </p:sp>
      <p:sp>
        <p:nvSpPr>
          <p:cNvPr id="3" name="Left Brace 2"/>
          <p:cNvSpPr/>
          <p:nvPr/>
        </p:nvSpPr>
        <p:spPr>
          <a:xfrm>
            <a:off x="677333" y="3781778"/>
            <a:ext cx="296333" cy="122766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127000" y="4092224"/>
            <a:ext cx="587571" cy="523220"/>
          </a:xfrm>
          <a:prstGeom prst="rect">
            <a:avLst/>
          </a:prstGeom>
          <a:noFill/>
        </p:spPr>
        <p:txBody>
          <a:bodyPr wrap="none" rtlCol="0">
            <a:spAutoFit/>
          </a:bodyPr>
          <a:lstStyle/>
          <a:p>
            <a:r>
              <a:rPr lang="en-US" sz="2800" dirty="0"/>
              <a:t>3D</a:t>
            </a:r>
          </a:p>
        </p:txBody>
      </p:sp>
    </p:spTree>
    <p:extLst>
      <p:ext uri="{BB962C8B-B14F-4D97-AF65-F5344CB8AC3E}">
        <p14:creationId xmlns:p14="http://schemas.microsoft.com/office/powerpoint/2010/main" val="1963786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bwMode="auto">
          <a:xfrm>
            <a:off x="6553200" y="5441950"/>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93CF7901-D14B-4B87-A6C4-C4BD77702EAA}" type="slidenum">
              <a:rPr lang="en-US" altLang="en-US" sz="900">
                <a:solidFill>
                  <a:srgbClr val="898989"/>
                </a:solidFill>
                <a:latin typeface="Arial" panose="020B0604020202020204" pitchFamily="34" charset="0"/>
              </a:rPr>
              <a:pPr>
                <a:spcBef>
                  <a:spcPct val="0"/>
                </a:spcBef>
                <a:buFontTx/>
                <a:buNone/>
              </a:pPr>
              <a:t>34</a:t>
            </a:fld>
            <a:endParaRPr lang="en-US" altLang="en-US" sz="900">
              <a:solidFill>
                <a:srgbClr val="898989"/>
              </a:solidFill>
              <a:latin typeface="Arial" panose="020B0604020202020204" pitchFamily="34" charset="0"/>
            </a:endParaRPr>
          </a:p>
        </p:txBody>
      </p:sp>
      <p:pic>
        <p:nvPicPr>
          <p:cNvPr id="11267"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973138"/>
            <a:ext cx="4471988" cy="4664075"/>
          </a:xfrm>
        </p:spPr>
      </p:pic>
      <p:sp>
        <p:nvSpPr>
          <p:cNvPr id="11268" name="Rectangle 4"/>
          <p:cNvSpPr txBox="1">
            <a:spLocks noChangeArrowheads="1"/>
          </p:cNvSpPr>
          <p:nvPr/>
        </p:nvSpPr>
        <p:spPr bwMode="auto">
          <a:xfrm>
            <a:off x="4908550" y="917575"/>
            <a:ext cx="4235450" cy="534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80000"/>
              </a:lnSpc>
              <a:buFontTx/>
              <a:buNone/>
            </a:pPr>
            <a:r>
              <a:rPr lang="en-US" altLang="en-US" sz="2200" dirty="0"/>
              <a:t>GPS antenna inside of dome</a:t>
            </a:r>
          </a:p>
          <a:p>
            <a:pPr eaLnBrk="1" hangingPunct="1">
              <a:lnSpc>
                <a:spcPct val="80000"/>
              </a:lnSpc>
              <a:buFontTx/>
              <a:buNone/>
            </a:pPr>
            <a:endParaRPr lang="en-US" altLang="en-US" sz="2200" dirty="0"/>
          </a:p>
          <a:p>
            <a:pPr eaLnBrk="1" hangingPunct="1">
              <a:lnSpc>
                <a:spcPct val="80000"/>
              </a:lnSpc>
              <a:buFontTx/>
              <a:buNone/>
            </a:pPr>
            <a:r>
              <a:rPr lang="en-US" altLang="en-US" sz="2200" dirty="0"/>
              <a:t>Monument solidly attached into the ground with braces. </a:t>
            </a:r>
          </a:p>
          <a:p>
            <a:pPr eaLnBrk="1" hangingPunct="1">
              <a:lnSpc>
                <a:spcPct val="80000"/>
              </a:lnSpc>
              <a:buFontTx/>
              <a:buNone/>
            </a:pPr>
            <a:endParaRPr lang="en-US" altLang="en-US" sz="2200" b="1" dirty="0"/>
          </a:p>
          <a:p>
            <a:pPr eaLnBrk="1" hangingPunct="1">
              <a:lnSpc>
                <a:spcPct val="80000"/>
              </a:lnSpc>
              <a:buFontTx/>
              <a:buNone/>
            </a:pPr>
            <a:r>
              <a:rPr lang="en-US" altLang="en-US" sz="2200" b="1" dirty="0"/>
              <a:t>If the ground moves, the station moves</a:t>
            </a:r>
            <a:r>
              <a:rPr lang="en-US" altLang="en-US" sz="2200" dirty="0"/>
              <a:t>.</a:t>
            </a:r>
          </a:p>
          <a:p>
            <a:pPr eaLnBrk="1" hangingPunct="1">
              <a:lnSpc>
                <a:spcPct val="80000"/>
              </a:lnSpc>
              <a:buFontTx/>
              <a:buNone/>
            </a:pPr>
            <a:endParaRPr lang="en-US" altLang="en-US" sz="2200" dirty="0"/>
          </a:p>
          <a:p>
            <a:pPr eaLnBrk="1" hangingPunct="1">
              <a:lnSpc>
                <a:spcPct val="80000"/>
              </a:lnSpc>
              <a:buFontTx/>
              <a:buNone/>
            </a:pPr>
            <a:r>
              <a:rPr lang="en-US" altLang="en-US" sz="2200" dirty="0"/>
              <a:t>Solar panel for power</a:t>
            </a:r>
          </a:p>
          <a:p>
            <a:pPr eaLnBrk="1" hangingPunct="1">
              <a:lnSpc>
                <a:spcPct val="80000"/>
              </a:lnSpc>
              <a:buFontTx/>
              <a:buNone/>
            </a:pPr>
            <a:endParaRPr lang="en-US" altLang="en-US" sz="2100" dirty="0"/>
          </a:p>
          <a:p>
            <a:pPr eaLnBrk="1" hangingPunct="1">
              <a:lnSpc>
                <a:spcPct val="80000"/>
              </a:lnSpc>
              <a:buFontTx/>
              <a:buNone/>
            </a:pPr>
            <a:r>
              <a:rPr lang="en-US" altLang="en-US" sz="2200" dirty="0"/>
              <a:t>Equipment enclosure</a:t>
            </a:r>
            <a:r>
              <a:rPr lang="en-US" altLang="en-US" sz="2100" dirty="0"/>
              <a:t> </a:t>
            </a:r>
          </a:p>
          <a:p>
            <a:pPr eaLnBrk="1" hangingPunct="1">
              <a:lnSpc>
                <a:spcPct val="80000"/>
              </a:lnSpc>
            </a:pPr>
            <a:r>
              <a:rPr lang="en-US" altLang="en-US" sz="2100" dirty="0"/>
              <a:t>GPS receiver</a:t>
            </a:r>
          </a:p>
          <a:p>
            <a:pPr eaLnBrk="1" hangingPunct="1">
              <a:lnSpc>
                <a:spcPct val="80000"/>
              </a:lnSpc>
            </a:pPr>
            <a:r>
              <a:rPr lang="en-US" altLang="en-US" sz="2100" dirty="0"/>
              <a:t>Power/batteries</a:t>
            </a:r>
          </a:p>
          <a:p>
            <a:pPr eaLnBrk="1" hangingPunct="1">
              <a:lnSpc>
                <a:spcPct val="80000"/>
              </a:lnSpc>
            </a:pPr>
            <a:r>
              <a:rPr lang="en-US" altLang="en-US" sz="2100" dirty="0"/>
              <a:t>Communications/radio/modem</a:t>
            </a:r>
          </a:p>
          <a:p>
            <a:pPr eaLnBrk="1" hangingPunct="1">
              <a:lnSpc>
                <a:spcPct val="80000"/>
              </a:lnSpc>
            </a:pPr>
            <a:r>
              <a:rPr lang="en-US" altLang="en-US" sz="2100" dirty="0"/>
              <a:t>Data storage/memory</a:t>
            </a:r>
          </a:p>
        </p:txBody>
      </p:sp>
      <p:sp>
        <p:nvSpPr>
          <p:cNvPr id="11269" name="Line 5"/>
          <p:cNvSpPr>
            <a:spLocks noChangeShapeType="1"/>
          </p:cNvSpPr>
          <p:nvPr/>
        </p:nvSpPr>
        <p:spPr bwMode="auto">
          <a:xfrm flipH="1">
            <a:off x="1454150" y="1096963"/>
            <a:ext cx="3502025" cy="1716087"/>
          </a:xfrm>
          <a:prstGeom prst="line">
            <a:avLst/>
          </a:prstGeom>
          <a:noFill/>
          <a:ln w="38100">
            <a:solidFill>
              <a:srgbClr val="FF0000"/>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1270" name="Line 6"/>
          <p:cNvSpPr>
            <a:spLocks noChangeShapeType="1"/>
          </p:cNvSpPr>
          <p:nvPr/>
        </p:nvSpPr>
        <p:spPr bwMode="auto">
          <a:xfrm flipH="1">
            <a:off x="519113" y="3749675"/>
            <a:ext cx="612775" cy="2262188"/>
          </a:xfrm>
          <a:prstGeom prst="line">
            <a:avLst/>
          </a:prstGeom>
          <a:noFill/>
          <a:ln w="57150">
            <a:solidFill>
              <a:schemeClr val="tx1"/>
            </a:solidFill>
            <a:prstDash val="dash"/>
            <a:round/>
            <a:headEnd/>
            <a:tailEnd type="none"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1271" name="Line 7"/>
          <p:cNvSpPr>
            <a:spLocks noChangeShapeType="1"/>
          </p:cNvSpPr>
          <p:nvPr/>
        </p:nvSpPr>
        <p:spPr bwMode="auto">
          <a:xfrm>
            <a:off x="1630363" y="3765550"/>
            <a:ext cx="1038225" cy="2351088"/>
          </a:xfrm>
          <a:prstGeom prst="line">
            <a:avLst/>
          </a:prstGeom>
          <a:noFill/>
          <a:ln w="57150">
            <a:solidFill>
              <a:schemeClr val="tx1"/>
            </a:solidFill>
            <a:prstDash val="dash"/>
            <a:round/>
            <a:headEnd/>
            <a:tailEnd type="none"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1272" name="Line 8"/>
          <p:cNvSpPr>
            <a:spLocks noChangeShapeType="1"/>
          </p:cNvSpPr>
          <p:nvPr/>
        </p:nvSpPr>
        <p:spPr bwMode="auto">
          <a:xfrm flipH="1">
            <a:off x="1230313" y="3732213"/>
            <a:ext cx="101600" cy="2570162"/>
          </a:xfrm>
          <a:prstGeom prst="line">
            <a:avLst/>
          </a:prstGeom>
          <a:noFill/>
          <a:ln w="57150">
            <a:solidFill>
              <a:schemeClr val="tx1"/>
            </a:solidFill>
            <a:prstDash val="dash"/>
            <a:round/>
            <a:headEnd/>
            <a:tailEnd type="none"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1273" name="Line 5"/>
          <p:cNvSpPr>
            <a:spLocks noChangeShapeType="1"/>
          </p:cNvSpPr>
          <p:nvPr/>
        </p:nvSpPr>
        <p:spPr bwMode="auto">
          <a:xfrm flipH="1">
            <a:off x="1454150" y="1738313"/>
            <a:ext cx="3502025" cy="1716087"/>
          </a:xfrm>
          <a:prstGeom prst="line">
            <a:avLst/>
          </a:prstGeom>
          <a:noFill/>
          <a:ln w="38100">
            <a:solidFill>
              <a:srgbClr val="FF0000"/>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1274" name="Line 5"/>
          <p:cNvSpPr>
            <a:spLocks noChangeShapeType="1"/>
          </p:cNvSpPr>
          <p:nvPr/>
        </p:nvSpPr>
        <p:spPr bwMode="auto">
          <a:xfrm flipH="1">
            <a:off x="3698875" y="3617913"/>
            <a:ext cx="1257300" cy="0"/>
          </a:xfrm>
          <a:prstGeom prst="line">
            <a:avLst/>
          </a:prstGeom>
          <a:noFill/>
          <a:ln w="38100">
            <a:solidFill>
              <a:srgbClr val="FF0000"/>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1275" name="Line 5"/>
          <p:cNvSpPr>
            <a:spLocks noChangeShapeType="1"/>
          </p:cNvSpPr>
          <p:nvPr/>
        </p:nvSpPr>
        <p:spPr bwMode="auto">
          <a:xfrm flipH="1" flipV="1">
            <a:off x="3054350" y="4027488"/>
            <a:ext cx="1901825" cy="268287"/>
          </a:xfrm>
          <a:prstGeom prst="line">
            <a:avLst/>
          </a:prstGeom>
          <a:noFill/>
          <a:ln w="38100">
            <a:solidFill>
              <a:srgbClr val="FF0000"/>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32" name="Title 1"/>
          <p:cNvSpPr>
            <a:spLocks noGrp="1"/>
          </p:cNvSpPr>
          <p:nvPr>
            <p:ph type="title"/>
          </p:nvPr>
        </p:nvSpPr>
        <p:spPr/>
        <p:txBody>
          <a:bodyPr/>
          <a:lstStyle/>
          <a:p>
            <a:pPr eaLnBrk="1" fontAlgn="auto" hangingPunct="1">
              <a:spcAft>
                <a:spcPts val="0"/>
              </a:spcAft>
              <a:defRPr/>
            </a:pPr>
            <a:r>
              <a:rPr lang="en-US" dirty="0">
                <a:solidFill>
                  <a:schemeClr val="accent1">
                    <a:lumMod val="75000"/>
                  </a:schemeClr>
                </a:solidFill>
                <a:ea typeface="+mj-ea"/>
              </a:rPr>
              <a:t>High-Precision Permanent GPS station</a:t>
            </a:r>
          </a:p>
        </p:txBody>
      </p:sp>
    </p:spTree>
    <p:extLst>
      <p:ext uri="{BB962C8B-B14F-4D97-AF65-F5344CB8AC3E}">
        <p14:creationId xmlns:p14="http://schemas.microsoft.com/office/powerpoint/2010/main" val="1455629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DA5EFB-A98C-BC4B-8D65-212BABF782B2}"/>
              </a:ext>
            </a:extLst>
          </p:cNvPr>
          <p:cNvPicPr>
            <a:picLocks noGrp="1" noChangeAspect="1"/>
          </p:cNvPicPr>
          <p:nvPr>
            <p:ph idx="1"/>
          </p:nvPr>
        </p:nvPicPr>
        <p:blipFill>
          <a:blip r:embed="rId3"/>
          <a:stretch>
            <a:fillRect/>
          </a:stretch>
        </p:blipFill>
        <p:spPr>
          <a:xfrm>
            <a:off x="941374" y="237651"/>
            <a:ext cx="7151108" cy="5361289"/>
          </a:xfrm>
        </p:spPr>
      </p:pic>
      <p:sp>
        <p:nvSpPr>
          <p:cNvPr id="6" name="TextBox 5">
            <a:extLst>
              <a:ext uri="{FF2B5EF4-FFF2-40B4-BE49-F238E27FC236}">
                <a16:creationId xmlns:a16="http://schemas.microsoft.com/office/drawing/2014/main" id="{F33EF90B-D38F-1345-8980-BE6D044647B5}"/>
              </a:ext>
            </a:extLst>
          </p:cNvPr>
          <p:cNvSpPr txBox="1"/>
          <p:nvPr/>
        </p:nvSpPr>
        <p:spPr>
          <a:xfrm>
            <a:off x="608714" y="5727530"/>
            <a:ext cx="7212937" cy="369332"/>
          </a:xfrm>
          <a:prstGeom prst="rect">
            <a:avLst/>
          </a:prstGeom>
          <a:noFill/>
        </p:spPr>
        <p:txBody>
          <a:bodyPr wrap="none" rtlCol="0">
            <a:spAutoFit/>
          </a:bodyPr>
          <a:lstStyle/>
          <a:p>
            <a:pPr defTabSz="457200"/>
            <a:r>
              <a:rPr lang="en-US" dirty="0">
                <a:solidFill>
                  <a:prstClr val="black"/>
                </a:solidFill>
                <a:latin typeface="Calibri"/>
              </a:rPr>
              <a:t>                GPS station in western Greenland near the town of </a:t>
            </a:r>
            <a:r>
              <a:rPr lang="en-US" dirty="0" err="1">
                <a:solidFill>
                  <a:prstClr val="black"/>
                </a:solidFill>
                <a:latin typeface="Calibri"/>
              </a:rPr>
              <a:t>Kangerlussuaq</a:t>
            </a:r>
            <a:endParaRPr lang="en-US" dirty="0">
              <a:solidFill>
                <a:prstClr val="black"/>
              </a:solidFill>
              <a:latin typeface="Calibri"/>
            </a:endParaRPr>
          </a:p>
        </p:txBody>
      </p:sp>
    </p:spTree>
    <p:extLst>
      <p:ext uri="{BB962C8B-B14F-4D97-AF65-F5344CB8AC3E}">
        <p14:creationId xmlns:p14="http://schemas.microsoft.com/office/powerpoint/2010/main" val="1742042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910389" y="60325"/>
            <a:ext cx="8233611" cy="639406"/>
          </a:xfrm>
          <a:noFill/>
        </p:spPr>
        <p:txBody>
          <a:bodyPr lIns="92075" tIns="46038" rIns="92075" bIns="46038"/>
          <a:lstStyle/>
          <a:p>
            <a:pPr eaLnBrk="1" hangingPunct="1"/>
            <a:r>
              <a:rPr lang="en-US" dirty="0"/>
              <a:t>Antennas receive data streams</a:t>
            </a:r>
            <a:endParaRPr lang="en-US" dirty="0">
              <a:ea typeface="MS PGothic" pitchFamily="34" charset="-128"/>
            </a:endParaRPr>
          </a:p>
        </p:txBody>
      </p:sp>
      <p:grpSp>
        <p:nvGrpSpPr>
          <p:cNvPr id="111620" name="Group 4"/>
          <p:cNvGrpSpPr>
            <a:grpSpLocks/>
          </p:cNvGrpSpPr>
          <p:nvPr/>
        </p:nvGrpSpPr>
        <p:grpSpPr bwMode="auto">
          <a:xfrm>
            <a:off x="309442" y="963671"/>
            <a:ext cx="8329613" cy="5195887"/>
            <a:chOff x="144" y="480"/>
            <a:chExt cx="5247" cy="3273"/>
          </a:xfrm>
        </p:grpSpPr>
        <p:sp>
          <p:nvSpPr>
            <p:cNvPr id="111622" name="Oval 5"/>
            <p:cNvSpPr>
              <a:spLocks noChangeArrowheads="1"/>
            </p:cNvSpPr>
            <p:nvPr/>
          </p:nvSpPr>
          <p:spPr bwMode="auto">
            <a:xfrm>
              <a:off x="288" y="2112"/>
              <a:ext cx="5103" cy="1641"/>
            </a:xfrm>
            <a:prstGeom prst="ellipse">
              <a:avLst/>
            </a:prstGeom>
            <a:solidFill>
              <a:srgbClr val="05C00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1623" name="Oval 6"/>
            <p:cNvSpPr>
              <a:spLocks noChangeArrowheads="1"/>
            </p:cNvSpPr>
            <p:nvPr/>
          </p:nvSpPr>
          <p:spPr bwMode="auto">
            <a:xfrm>
              <a:off x="1412" y="2276"/>
              <a:ext cx="3041" cy="1271"/>
            </a:xfrm>
            <a:prstGeom prst="ellipse">
              <a:avLst/>
            </a:prstGeom>
            <a:noFill/>
            <a:ln w="25400">
              <a:solidFill>
                <a:srgbClr val="1C1C1C"/>
              </a:solidFill>
              <a:prstDash val="lg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1624" name="Oval 7"/>
            <p:cNvSpPr>
              <a:spLocks noChangeArrowheads="1"/>
            </p:cNvSpPr>
            <p:nvPr/>
          </p:nvSpPr>
          <p:spPr bwMode="auto">
            <a:xfrm>
              <a:off x="2942" y="2804"/>
              <a:ext cx="38" cy="30"/>
            </a:xfrm>
            <a:prstGeom prst="ellipse">
              <a:avLst/>
            </a:prstGeom>
            <a:solidFill>
              <a:schemeClr val="tx2"/>
            </a:solidFill>
            <a:ln w="25400">
              <a:solidFill>
                <a:schemeClr val="tx2"/>
              </a:solidFill>
              <a:round/>
              <a:headEnd/>
              <a:tailEnd/>
            </a:ln>
          </p:spPr>
          <p:txBody>
            <a:bodyPr wrap="none" anchor="ctr"/>
            <a:lstStyle/>
            <a:p>
              <a:endParaRPr lang="en-US"/>
            </a:p>
          </p:txBody>
        </p:sp>
        <p:sp>
          <p:nvSpPr>
            <p:cNvPr id="111625" name="Freeform 8"/>
            <p:cNvSpPr>
              <a:spLocks/>
            </p:cNvSpPr>
            <p:nvPr/>
          </p:nvSpPr>
          <p:spPr bwMode="auto">
            <a:xfrm rot="-3294368">
              <a:off x="2480" y="1406"/>
              <a:ext cx="1779" cy="241"/>
            </a:xfrm>
            <a:custGeom>
              <a:avLst/>
              <a:gdLst>
                <a:gd name="T0" fmla="*/ 0 w 3828"/>
                <a:gd name="T1" fmla="*/ 1 h 367"/>
                <a:gd name="T2" fmla="*/ 0 w 3828"/>
                <a:gd name="T3" fmla="*/ 1 h 367"/>
                <a:gd name="T4" fmla="*/ 0 w 3828"/>
                <a:gd name="T5" fmla="*/ 0 h 367"/>
                <a:gd name="T6" fmla="*/ 0 w 3828"/>
                <a:gd name="T7" fmla="*/ 0 h 367"/>
                <a:gd name="T8" fmla="*/ 0 w 3828"/>
                <a:gd name="T9" fmla="*/ 1 h 367"/>
                <a:gd name="T10" fmla="*/ 0 w 3828"/>
                <a:gd name="T11" fmla="*/ 1 h 367"/>
                <a:gd name="T12" fmla="*/ 0 w 3828"/>
                <a:gd name="T13" fmla="*/ 1 h 367"/>
                <a:gd name="T14" fmla="*/ 0 w 3828"/>
                <a:gd name="T15" fmla="*/ 0 h 367"/>
                <a:gd name="T16" fmla="*/ 0 w 3828"/>
                <a:gd name="T17" fmla="*/ 0 h 367"/>
                <a:gd name="T18" fmla="*/ 0 w 3828"/>
                <a:gd name="T19" fmla="*/ 1 h 367"/>
                <a:gd name="T20" fmla="*/ 0 w 3828"/>
                <a:gd name="T21" fmla="*/ 1 h 367"/>
                <a:gd name="T22" fmla="*/ 0 w 3828"/>
                <a:gd name="T23" fmla="*/ 0 h 367"/>
                <a:gd name="T24" fmla="*/ 0 w 3828"/>
                <a:gd name="T25" fmla="*/ 0 h 367"/>
                <a:gd name="T26" fmla="*/ 0 w 3828"/>
                <a:gd name="T27" fmla="*/ 1 h 367"/>
                <a:gd name="T28" fmla="*/ 0 w 3828"/>
                <a:gd name="T29" fmla="*/ 1 h 367"/>
                <a:gd name="T30" fmla="*/ 0 w 3828"/>
                <a:gd name="T31" fmla="*/ 0 h 367"/>
                <a:gd name="T32" fmla="*/ 0 w 3828"/>
                <a:gd name="T33" fmla="*/ 0 h 367"/>
                <a:gd name="T34" fmla="*/ 0 w 3828"/>
                <a:gd name="T35" fmla="*/ 1 h 367"/>
                <a:gd name="T36" fmla="*/ 0 w 3828"/>
                <a:gd name="T37" fmla="*/ 1 h 367"/>
                <a:gd name="T38" fmla="*/ 0 w 3828"/>
                <a:gd name="T39" fmla="*/ 0 h 367"/>
                <a:gd name="T40" fmla="*/ 0 w 3828"/>
                <a:gd name="T41" fmla="*/ 0 h 367"/>
                <a:gd name="T42" fmla="*/ 0 w 3828"/>
                <a:gd name="T43" fmla="*/ 1 h 367"/>
                <a:gd name="T44" fmla="*/ 0 w 3828"/>
                <a:gd name="T45" fmla="*/ 1 h 367"/>
                <a:gd name="T46" fmla="*/ 0 w 3828"/>
                <a:gd name="T47" fmla="*/ 0 h 367"/>
                <a:gd name="T48" fmla="*/ 0 w 3828"/>
                <a:gd name="T49" fmla="*/ 0 h 367"/>
                <a:gd name="T50" fmla="*/ 0 w 3828"/>
                <a:gd name="T51" fmla="*/ 1 h 367"/>
                <a:gd name="T52" fmla="*/ 0 w 3828"/>
                <a:gd name="T53" fmla="*/ 1 h 367"/>
                <a:gd name="T54" fmla="*/ 0 w 3828"/>
                <a:gd name="T55" fmla="*/ 0 h 367"/>
                <a:gd name="T56" fmla="*/ 0 w 3828"/>
                <a:gd name="T57" fmla="*/ 0 h 367"/>
                <a:gd name="T58" fmla="*/ 0 w 3828"/>
                <a:gd name="T59" fmla="*/ 1 h 367"/>
                <a:gd name="T60" fmla="*/ 0 w 3828"/>
                <a:gd name="T61" fmla="*/ 1 h 367"/>
                <a:gd name="T62" fmla="*/ 0 w 3828"/>
                <a:gd name="T63" fmla="*/ 1 h 367"/>
                <a:gd name="T64" fmla="*/ 0 w 3828"/>
                <a:gd name="T65" fmla="*/ 0 h 367"/>
                <a:gd name="T66" fmla="*/ 0 w 3828"/>
                <a:gd name="T67" fmla="*/ 0 h 367"/>
                <a:gd name="T68" fmla="*/ 0 w 3828"/>
                <a:gd name="T69" fmla="*/ 1 h 367"/>
                <a:gd name="T70" fmla="*/ 0 w 3828"/>
                <a:gd name="T71" fmla="*/ 1 h 367"/>
                <a:gd name="T72" fmla="*/ 0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26" name="Group 9"/>
            <p:cNvGrpSpPr>
              <a:grpSpLocks/>
            </p:cNvGrpSpPr>
            <p:nvPr/>
          </p:nvGrpSpPr>
          <p:grpSpPr bwMode="auto">
            <a:xfrm>
              <a:off x="3888" y="480"/>
              <a:ext cx="430" cy="435"/>
              <a:chOff x="5138" y="768"/>
              <a:chExt cx="430" cy="435"/>
            </a:xfrm>
          </p:grpSpPr>
          <p:sp>
            <p:nvSpPr>
              <p:cNvPr id="111705" name="Freeform 10"/>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706" name="Freeform 11"/>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707" name="Freeform 12"/>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708" name="Freeform 13"/>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709" name="Freeform 14"/>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710" name="Line 15"/>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1711" name="Line 16"/>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11627" name="Freeform 17"/>
            <p:cNvSpPr>
              <a:spLocks/>
            </p:cNvSpPr>
            <p:nvPr/>
          </p:nvSpPr>
          <p:spPr bwMode="auto">
            <a:xfrm rot="-2328402">
              <a:off x="2832" y="1584"/>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28" name="Group 18"/>
            <p:cNvGrpSpPr>
              <a:grpSpLocks/>
            </p:cNvGrpSpPr>
            <p:nvPr/>
          </p:nvGrpSpPr>
          <p:grpSpPr bwMode="auto">
            <a:xfrm>
              <a:off x="4800" y="720"/>
              <a:ext cx="430" cy="435"/>
              <a:chOff x="5138" y="768"/>
              <a:chExt cx="430" cy="435"/>
            </a:xfrm>
          </p:grpSpPr>
          <p:sp>
            <p:nvSpPr>
              <p:cNvPr id="111698" name="Freeform 19"/>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699" name="Freeform 20"/>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700" name="Freeform 21"/>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701" name="Freeform 22"/>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702" name="Freeform 23"/>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703" name="Line 24"/>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1704" name="Line 25"/>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11629" name="Freeform 26"/>
            <p:cNvSpPr>
              <a:spLocks/>
            </p:cNvSpPr>
            <p:nvPr/>
          </p:nvSpPr>
          <p:spPr bwMode="auto">
            <a:xfrm rot="-7728402">
              <a:off x="1055" y="1489"/>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30" name="Group 27"/>
            <p:cNvGrpSpPr>
              <a:grpSpLocks/>
            </p:cNvGrpSpPr>
            <p:nvPr/>
          </p:nvGrpSpPr>
          <p:grpSpPr bwMode="auto">
            <a:xfrm rot="-5400000">
              <a:off x="1107" y="477"/>
              <a:ext cx="430" cy="435"/>
              <a:chOff x="5138" y="768"/>
              <a:chExt cx="430" cy="435"/>
            </a:xfrm>
          </p:grpSpPr>
          <p:sp>
            <p:nvSpPr>
              <p:cNvPr id="111691" name="Freeform 28"/>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692" name="Freeform 29"/>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693" name="Freeform 30"/>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694" name="Freeform 31"/>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695" name="Freeform 32"/>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696" name="Line 33"/>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1697" name="Line 34"/>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11631" name="Freeform 35"/>
            <p:cNvSpPr>
              <a:spLocks/>
            </p:cNvSpPr>
            <p:nvPr/>
          </p:nvSpPr>
          <p:spPr bwMode="auto">
            <a:xfrm rot="11940003" flipV="1">
              <a:off x="366" y="1953"/>
              <a:ext cx="2536"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2 w 3828"/>
                <a:gd name="T13" fmla="*/ 1 h 367"/>
                <a:gd name="T14" fmla="*/ 2 w 3828"/>
                <a:gd name="T15" fmla="*/ 0 h 367"/>
                <a:gd name="T16" fmla="*/ 3 w 3828"/>
                <a:gd name="T17" fmla="*/ 0 h 367"/>
                <a:gd name="T18" fmla="*/ 3 w 3828"/>
                <a:gd name="T19" fmla="*/ 1 h 367"/>
                <a:gd name="T20" fmla="*/ 4 w 3828"/>
                <a:gd name="T21" fmla="*/ 1 h 367"/>
                <a:gd name="T22" fmla="*/ 4 w 3828"/>
                <a:gd name="T23" fmla="*/ 0 h 367"/>
                <a:gd name="T24" fmla="*/ 5 w 3828"/>
                <a:gd name="T25" fmla="*/ 0 h 367"/>
                <a:gd name="T26" fmla="*/ 5 w 3828"/>
                <a:gd name="T27" fmla="*/ 1 h 367"/>
                <a:gd name="T28" fmla="*/ 5 w 3828"/>
                <a:gd name="T29" fmla="*/ 1 h 367"/>
                <a:gd name="T30" fmla="*/ 5 w 3828"/>
                <a:gd name="T31" fmla="*/ 0 h 367"/>
                <a:gd name="T32" fmla="*/ 6 w 3828"/>
                <a:gd name="T33" fmla="*/ 0 h 367"/>
                <a:gd name="T34" fmla="*/ 6 w 3828"/>
                <a:gd name="T35" fmla="*/ 1 h 367"/>
                <a:gd name="T36" fmla="*/ 6 w 3828"/>
                <a:gd name="T37" fmla="*/ 1 h 367"/>
                <a:gd name="T38" fmla="*/ 6 w 3828"/>
                <a:gd name="T39" fmla="*/ 0 h 367"/>
                <a:gd name="T40" fmla="*/ 7 w 3828"/>
                <a:gd name="T41" fmla="*/ 0 h 367"/>
                <a:gd name="T42" fmla="*/ 7 w 3828"/>
                <a:gd name="T43" fmla="*/ 1 h 367"/>
                <a:gd name="T44" fmla="*/ 8 w 3828"/>
                <a:gd name="T45" fmla="*/ 1 h 367"/>
                <a:gd name="T46" fmla="*/ 8 w 3828"/>
                <a:gd name="T47" fmla="*/ 0 h 367"/>
                <a:gd name="T48" fmla="*/ 9 w 3828"/>
                <a:gd name="T49" fmla="*/ 0 h 367"/>
                <a:gd name="T50" fmla="*/ 9 w 3828"/>
                <a:gd name="T51" fmla="*/ 1 h 367"/>
                <a:gd name="T52" fmla="*/ 9 w 3828"/>
                <a:gd name="T53" fmla="*/ 1 h 367"/>
                <a:gd name="T54" fmla="*/ 9 w 3828"/>
                <a:gd name="T55" fmla="*/ 0 h 367"/>
                <a:gd name="T56" fmla="*/ 10 w 3828"/>
                <a:gd name="T57" fmla="*/ 0 h 367"/>
                <a:gd name="T58" fmla="*/ 10 w 3828"/>
                <a:gd name="T59" fmla="*/ 1 h 367"/>
                <a:gd name="T60" fmla="*/ 10 w 3828"/>
                <a:gd name="T61" fmla="*/ 1 h 367"/>
                <a:gd name="T62" fmla="*/ 11 w 3828"/>
                <a:gd name="T63" fmla="*/ 1 h 367"/>
                <a:gd name="T64" fmla="*/ 11 w 3828"/>
                <a:gd name="T65" fmla="*/ 0 h 367"/>
                <a:gd name="T66" fmla="*/ 11 w 3828"/>
                <a:gd name="T67" fmla="*/ 0 h 367"/>
                <a:gd name="T68" fmla="*/ 11 w 3828"/>
                <a:gd name="T69" fmla="*/ 1 h 367"/>
                <a:gd name="T70" fmla="*/ 11 w 3828"/>
                <a:gd name="T71" fmla="*/ 1 h 367"/>
                <a:gd name="T72" fmla="*/ 12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32" name="Group 36"/>
            <p:cNvGrpSpPr>
              <a:grpSpLocks/>
            </p:cNvGrpSpPr>
            <p:nvPr/>
          </p:nvGrpSpPr>
          <p:grpSpPr bwMode="auto">
            <a:xfrm rot="-6771571">
              <a:off x="166" y="1082"/>
              <a:ext cx="421" cy="465"/>
              <a:chOff x="5138" y="768"/>
              <a:chExt cx="430" cy="435"/>
            </a:xfrm>
          </p:grpSpPr>
          <p:sp>
            <p:nvSpPr>
              <p:cNvPr id="111684" name="Freeform 37"/>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685" name="Freeform 38"/>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686" name="Freeform 39"/>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687" name="Freeform 40"/>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688" name="Freeform 41"/>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689" name="Line 42"/>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1690" name="Line 43"/>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11634" name="Group 45"/>
            <p:cNvGrpSpPr>
              <a:grpSpLocks/>
            </p:cNvGrpSpPr>
            <p:nvPr/>
          </p:nvGrpSpPr>
          <p:grpSpPr bwMode="auto">
            <a:xfrm>
              <a:off x="1824" y="2352"/>
              <a:ext cx="1836" cy="1029"/>
              <a:chOff x="1677" y="2762"/>
              <a:chExt cx="2220" cy="1244"/>
            </a:xfrm>
          </p:grpSpPr>
          <p:sp>
            <p:nvSpPr>
              <p:cNvPr id="111635" name="Oval 46"/>
              <p:cNvSpPr>
                <a:spLocks noChangeArrowheads="1"/>
              </p:cNvSpPr>
              <p:nvPr/>
            </p:nvSpPr>
            <p:spPr bwMode="auto">
              <a:xfrm>
                <a:off x="1677" y="3250"/>
                <a:ext cx="2220" cy="756"/>
              </a:xfrm>
              <a:prstGeom prst="ellipse">
                <a:avLst/>
              </a:prstGeom>
              <a:solidFill>
                <a:srgbClr val="05C00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111636" name="Group 47"/>
              <p:cNvGrpSpPr>
                <a:grpSpLocks/>
              </p:cNvGrpSpPr>
              <p:nvPr/>
            </p:nvGrpSpPr>
            <p:grpSpPr bwMode="auto">
              <a:xfrm>
                <a:off x="2877" y="2762"/>
                <a:ext cx="572" cy="910"/>
                <a:chOff x="2877" y="2762"/>
                <a:chExt cx="572" cy="910"/>
              </a:xfrm>
            </p:grpSpPr>
            <p:pic>
              <p:nvPicPr>
                <p:cNvPr id="111680" name="Picture 4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 y="2867"/>
                  <a:ext cx="57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81" name="Oval 49"/>
                <p:cNvSpPr>
                  <a:spLocks noChangeArrowheads="1"/>
                </p:cNvSpPr>
                <p:nvPr/>
              </p:nvSpPr>
              <p:spPr bwMode="auto">
                <a:xfrm>
                  <a:off x="2986" y="2762"/>
                  <a:ext cx="367" cy="82"/>
                </a:xfrm>
                <a:prstGeom prst="ellipse">
                  <a:avLst/>
                </a:prstGeom>
                <a:solidFill>
                  <a:srgbClr val="FFFFFF"/>
                </a:solidFill>
                <a:ln w="12700">
                  <a:solidFill>
                    <a:srgbClr val="1C1C1C"/>
                  </a:solidFill>
                  <a:round/>
                  <a:headEnd/>
                  <a:tailEnd/>
                </a:ln>
              </p:spPr>
              <p:txBody>
                <a:bodyPr wrap="none" anchor="ctr"/>
                <a:lstStyle/>
                <a:p>
                  <a:endParaRPr lang="en-US"/>
                </a:p>
              </p:txBody>
            </p:sp>
            <p:sp>
              <p:nvSpPr>
                <p:cNvPr id="111682" name="Line 50"/>
                <p:cNvSpPr>
                  <a:spLocks noChangeShapeType="1"/>
                </p:cNvSpPr>
                <p:nvPr/>
              </p:nvSpPr>
              <p:spPr bwMode="auto">
                <a:xfrm flipV="1">
                  <a:off x="3092" y="2780"/>
                  <a:ext cx="69" cy="16"/>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type="none" w="sm" len="sm"/>
                      <a:tailEnd type="none" w="sm" len="sm"/>
                    </a14:hiddenLine>
                  </a:ext>
                </a:extLst>
              </p:spPr>
              <p:txBody>
                <a:bodyPr wrap="none" anchor="ctr"/>
                <a:lstStyle/>
                <a:p>
                  <a:endParaRPr lang="en-US"/>
                </a:p>
              </p:txBody>
            </p:sp>
            <p:sp>
              <p:nvSpPr>
                <p:cNvPr id="111683" name="Line 51"/>
                <p:cNvSpPr>
                  <a:spLocks noChangeShapeType="1"/>
                </p:cNvSpPr>
                <p:nvPr/>
              </p:nvSpPr>
              <p:spPr bwMode="auto">
                <a:xfrm>
                  <a:off x="3160" y="2780"/>
                  <a:ext cx="58" cy="1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type="none" w="sm" len="sm"/>
                      <a:tailEnd type="none" w="sm" len="sm"/>
                    </a14:hiddenLine>
                  </a:ext>
                </a:extLst>
              </p:spPr>
              <p:txBody>
                <a:bodyPr wrap="none" anchor="ctr"/>
                <a:lstStyle/>
                <a:p>
                  <a:endParaRPr lang="en-US"/>
                </a:p>
              </p:txBody>
            </p:sp>
          </p:grpSp>
          <p:grpSp>
            <p:nvGrpSpPr>
              <p:cNvPr id="111637" name="Group 52"/>
              <p:cNvGrpSpPr>
                <a:grpSpLocks/>
              </p:cNvGrpSpPr>
              <p:nvPr/>
            </p:nvGrpSpPr>
            <p:grpSpPr bwMode="auto">
              <a:xfrm>
                <a:off x="2187" y="3433"/>
                <a:ext cx="496" cy="204"/>
                <a:chOff x="2187" y="3433"/>
                <a:chExt cx="496" cy="204"/>
              </a:xfrm>
            </p:grpSpPr>
            <p:sp>
              <p:nvSpPr>
                <p:cNvPr id="111639" name="Freeform 53"/>
                <p:cNvSpPr>
                  <a:spLocks/>
                </p:cNvSpPr>
                <p:nvPr/>
              </p:nvSpPr>
              <p:spPr bwMode="auto">
                <a:xfrm>
                  <a:off x="2188" y="3526"/>
                  <a:ext cx="368" cy="111"/>
                </a:xfrm>
                <a:custGeom>
                  <a:avLst/>
                  <a:gdLst>
                    <a:gd name="T0" fmla="*/ 0 w 368"/>
                    <a:gd name="T1" fmla="*/ 0 h 111"/>
                    <a:gd name="T2" fmla="*/ 367 w 368"/>
                    <a:gd name="T3" fmla="*/ 0 h 111"/>
                    <a:gd name="T4" fmla="*/ 367 w 368"/>
                    <a:gd name="T5" fmla="*/ 110 h 111"/>
                    <a:gd name="T6" fmla="*/ 0 w 368"/>
                    <a:gd name="T7" fmla="*/ 110 h 111"/>
                    <a:gd name="T8" fmla="*/ 0 w 368"/>
                    <a:gd name="T9" fmla="*/ 0 h 111"/>
                    <a:gd name="T10" fmla="*/ 0 60000 65536"/>
                    <a:gd name="T11" fmla="*/ 0 60000 65536"/>
                    <a:gd name="T12" fmla="*/ 0 60000 65536"/>
                    <a:gd name="T13" fmla="*/ 0 60000 65536"/>
                    <a:gd name="T14" fmla="*/ 0 60000 65536"/>
                    <a:gd name="T15" fmla="*/ 0 w 368"/>
                    <a:gd name="T16" fmla="*/ 0 h 111"/>
                    <a:gd name="T17" fmla="*/ 368 w 368"/>
                    <a:gd name="T18" fmla="*/ 111 h 111"/>
                  </a:gdLst>
                  <a:ahLst/>
                  <a:cxnLst>
                    <a:cxn ang="T10">
                      <a:pos x="T0" y="T1"/>
                    </a:cxn>
                    <a:cxn ang="T11">
                      <a:pos x="T2" y="T3"/>
                    </a:cxn>
                    <a:cxn ang="T12">
                      <a:pos x="T4" y="T5"/>
                    </a:cxn>
                    <a:cxn ang="T13">
                      <a:pos x="T6" y="T7"/>
                    </a:cxn>
                    <a:cxn ang="T14">
                      <a:pos x="T8" y="T9"/>
                    </a:cxn>
                  </a:cxnLst>
                  <a:rect l="T15" t="T16" r="T17" b="T18"/>
                  <a:pathLst>
                    <a:path w="368" h="111">
                      <a:moveTo>
                        <a:pt x="0" y="0"/>
                      </a:moveTo>
                      <a:lnTo>
                        <a:pt x="367" y="0"/>
                      </a:lnTo>
                      <a:lnTo>
                        <a:pt x="367" y="110"/>
                      </a:lnTo>
                      <a:lnTo>
                        <a:pt x="0" y="110"/>
                      </a:lnTo>
                      <a:lnTo>
                        <a:pt x="0" y="0"/>
                      </a:lnTo>
                    </a:path>
                  </a:pathLst>
                </a:custGeom>
                <a:solidFill>
                  <a:srgbClr val="FAFD00"/>
                </a:solidFill>
                <a:ln w="12700" cap="rnd">
                  <a:solidFill>
                    <a:srgbClr val="000000"/>
                  </a:solidFill>
                  <a:round/>
                  <a:headEnd/>
                  <a:tailEnd/>
                </a:ln>
              </p:spPr>
              <p:txBody>
                <a:bodyPr/>
                <a:lstStyle/>
                <a:p>
                  <a:endParaRPr lang="en-US"/>
                </a:p>
              </p:txBody>
            </p:sp>
            <p:sp>
              <p:nvSpPr>
                <p:cNvPr id="111640" name="Freeform 54"/>
                <p:cNvSpPr>
                  <a:spLocks/>
                </p:cNvSpPr>
                <p:nvPr/>
              </p:nvSpPr>
              <p:spPr bwMode="auto">
                <a:xfrm>
                  <a:off x="2202" y="3519"/>
                  <a:ext cx="366" cy="111"/>
                </a:xfrm>
                <a:custGeom>
                  <a:avLst/>
                  <a:gdLst>
                    <a:gd name="T0" fmla="*/ 0 w 366"/>
                    <a:gd name="T1" fmla="*/ 0 h 111"/>
                    <a:gd name="T2" fmla="*/ 365 w 366"/>
                    <a:gd name="T3" fmla="*/ 0 h 111"/>
                    <a:gd name="T4" fmla="*/ 365 w 366"/>
                    <a:gd name="T5" fmla="*/ 110 h 111"/>
                    <a:gd name="T6" fmla="*/ 0 60000 65536"/>
                    <a:gd name="T7" fmla="*/ 0 60000 65536"/>
                    <a:gd name="T8" fmla="*/ 0 60000 65536"/>
                    <a:gd name="T9" fmla="*/ 0 w 366"/>
                    <a:gd name="T10" fmla="*/ 0 h 111"/>
                    <a:gd name="T11" fmla="*/ 366 w 366"/>
                    <a:gd name="T12" fmla="*/ 111 h 111"/>
                  </a:gdLst>
                  <a:ahLst/>
                  <a:cxnLst>
                    <a:cxn ang="T6">
                      <a:pos x="T0" y="T1"/>
                    </a:cxn>
                    <a:cxn ang="T7">
                      <a:pos x="T2" y="T3"/>
                    </a:cxn>
                    <a:cxn ang="T8">
                      <a:pos x="T4" y="T5"/>
                    </a:cxn>
                  </a:cxnLst>
                  <a:rect l="T9" t="T10" r="T11" b="T12"/>
                  <a:pathLst>
                    <a:path w="366" h="111">
                      <a:moveTo>
                        <a:pt x="0" y="0"/>
                      </a:moveTo>
                      <a:lnTo>
                        <a:pt x="365" y="0"/>
                      </a:lnTo>
                      <a:lnTo>
                        <a:pt x="365" y="110"/>
                      </a:lnTo>
                    </a:path>
                  </a:pathLst>
                </a:custGeom>
                <a:solidFill>
                  <a:srgbClr val="FAFD00"/>
                </a:solidFill>
                <a:ln w="12700" cap="rnd">
                  <a:solidFill>
                    <a:srgbClr val="000000"/>
                  </a:solidFill>
                  <a:round/>
                  <a:headEnd type="none" w="sm" len="sm"/>
                  <a:tailEnd type="none" w="sm" len="sm"/>
                </a:ln>
              </p:spPr>
              <p:txBody>
                <a:bodyPr/>
                <a:lstStyle/>
                <a:p>
                  <a:endParaRPr lang="en-US"/>
                </a:p>
              </p:txBody>
            </p:sp>
            <p:sp>
              <p:nvSpPr>
                <p:cNvPr id="111641" name="Freeform 55"/>
                <p:cNvSpPr>
                  <a:spLocks/>
                </p:cNvSpPr>
                <p:nvPr/>
              </p:nvSpPr>
              <p:spPr bwMode="auto">
                <a:xfrm>
                  <a:off x="2208" y="3516"/>
                  <a:ext cx="367" cy="112"/>
                </a:xfrm>
                <a:custGeom>
                  <a:avLst/>
                  <a:gdLst>
                    <a:gd name="T0" fmla="*/ 0 w 367"/>
                    <a:gd name="T1" fmla="*/ 0 h 112"/>
                    <a:gd name="T2" fmla="*/ 366 w 367"/>
                    <a:gd name="T3" fmla="*/ 0 h 112"/>
                    <a:gd name="T4" fmla="*/ 366 w 367"/>
                    <a:gd name="T5" fmla="*/ 111 h 112"/>
                    <a:gd name="T6" fmla="*/ 0 60000 65536"/>
                    <a:gd name="T7" fmla="*/ 0 60000 65536"/>
                    <a:gd name="T8" fmla="*/ 0 60000 65536"/>
                    <a:gd name="T9" fmla="*/ 0 w 367"/>
                    <a:gd name="T10" fmla="*/ 0 h 112"/>
                    <a:gd name="T11" fmla="*/ 367 w 367"/>
                    <a:gd name="T12" fmla="*/ 112 h 112"/>
                  </a:gdLst>
                  <a:ahLst/>
                  <a:cxnLst>
                    <a:cxn ang="T6">
                      <a:pos x="T0" y="T1"/>
                    </a:cxn>
                    <a:cxn ang="T7">
                      <a:pos x="T2" y="T3"/>
                    </a:cxn>
                    <a:cxn ang="T8">
                      <a:pos x="T4" y="T5"/>
                    </a:cxn>
                  </a:cxnLst>
                  <a:rect l="T9" t="T10" r="T11" b="T12"/>
                  <a:pathLst>
                    <a:path w="367" h="112">
                      <a:moveTo>
                        <a:pt x="0" y="0"/>
                      </a:moveTo>
                      <a:lnTo>
                        <a:pt x="366" y="0"/>
                      </a:lnTo>
                      <a:lnTo>
                        <a:pt x="366" y="111"/>
                      </a:lnTo>
                    </a:path>
                  </a:pathLst>
                </a:custGeom>
                <a:solidFill>
                  <a:srgbClr val="FAFD00"/>
                </a:solidFill>
                <a:ln w="12700" cap="rnd">
                  <a:solidFill>
                    <a:srgbClr val="000000"/>
                  </a:solidFill>
                  <a:round/>
                  <a:headEnd type="none" w="sm" len="sm"/>
                  <a:tailEnd type="none" w="sm" len="sm"/>
                </a:ln>
              </p:spPr>
              <p:txBody>
                <a:bodyPr/>
                <a:lstStyle/>
                <a:p>
                  <a:endParaRPr lang="en-US"/>
                </a:p>
              </p:txBody>
            </p:sp>
            <p:sp>
              <p:nvSpPr>
                <p:cNvPr id="111642" name="Freeform 56"/>
                <p:cNvSpPr>
                  <a:spLocks/>
                </p:cNvSpPr>
                <p:nvPr/>
              </p:nvSpPr>
              <p:spPr bwMode="auto">
                <a:xfrm>
                  <a:off x="2195" y="3532"/>
                  <a:ext cx="354" cy="100"/>
                </a:xfrm>
                <a:custGeom>
                  <a:avLst/>
                  <a:gdLst>
                    <a:gd name="T0" fmla="*/ 0 w 354"/>
                    <a:gd name="T1" fmla="*/ 0 h 100"/>
                    <a:gd name="T2" fmla="*/ 353 w 354"/>
                    <a:gd name="T3" fmla="*/ 0 h 100"/>
                    <a:gd name="T4" fmla="*/ 353 w 354"/>
                    <a:gd name="T5" fmla="*/ 99 h 100"/>
                    <a:gd name="T6" fmla="*/ 0 w 354"/>
                    <a:gd name="T7" fmla="*/ 99 h 100"/>
                    <a:gd name="T8" fmla="*/ 0 w 354"/>
                    <a:gd name="T9" fmla="*/ 0 h 100"/>
                    <a:gd name="T10" fmla="*/ 0 60000 65536"/>
                    <a:gd name="T11" fmla="*/ 0 60000 65536"/>
                    <a:gd name="T12" fmla="*/ 0 60000 65536"/>
                    <a:gd name="T13" fmla="*/ 0 60000 65536"/>
                    <a:gd name="T14" fmla="*/ 0 60000 65536"/>
                    <a:gd name="T15" fmla="*/ 0 w 354"/>
                    <a:gd name="T16" fmla="*/ 0 h 100"/>
                    <a:gd name="T17" fmla="*/ 354 w 354"/>
                    <a:gd name="T18" fmla="*/ 100 h 100"/>
                  </a:gdLst>
                  <a:ahLst/>
                  <a:cxnLst>
                    <a:cxn ang="T10">
                      <a:pos x="T0" y="T1"/>
                    </a:cxn>
                    <a:cxn ang="T11">
                      <a:pos x="T2" y="T3"/>
                    </a:cxn>
                    <a:cxn ang="T12">
                      <a:pos x="T4" y="T5"/>
                    </a:cxn>
                    <a:cxn ang="T13">
                      <a:pos x="T6" y="T7"/>
                    </a:cxn>
                    <a:cxn ang="T14">
                      <a:pos x="T8" y="T9"/>
                    </a:cxn>
                  </a:cxnLst>
                  <a:rect l="T15" t="T16" r="T17" b="T18"/>
                  <a:pathLst>
                    <a:path w="354" h="100">
                      <a:moveTo>
                        <a:pt x="0" y="0"/>
                      </a:moveTo>
                      <a:lnTo>
                        <a:pt x="353" y="0"/>
                      </a:lnTo>
                      <a:lnTo>
                        <a:pt x="353" y="99"/>
                      </a:lnTo>
                      <a:lnTo>
                        <a:pt x="0" y="99"/>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3" name="Freeform 57"/>
                <p:cNvSpPr>
                  <a:spLocks/>
                </p:cNvSpPr>
                <p:nvPr/>
              </p:nvSpPr>
              <p:spPr bwMode="auto">
                <a:xfrm>
                  <a:off x="2204" y="3547"/>
                  <a:ext cx="276" cy="41"/>
                </a:xfrm>
                <a:custGeom>
                  <a:avLst/>
                  <a:gdLst>
                    <a:gd name="T0" fmla="*/ 0 w 276"/>
                    <a:gd name="T1" fmla="*/ 0 h 41"/>
                    <a:gd name="T2" fmla="*/ 275 w 276"/>
                    <a:gd name="T3" fmla="*/ 0 h 41"/>
                    <a:gd name="T4" fmla="*/ 275 w 276"/>
                    <a:gd name="T5" fmla="*/ 40 h 41"/>
                    <a:gd name="T6" fmla="*/ 0 w 276"/>
                    <a:gd name="T7" fmla="*/ 40 h 41"/>
                    <a:gd name="T8" fmla="*/ 0 w 276"/>
                    <a:gd name="T9" fmla="*/ 0 h 41"/>
                    <a:gd name="T10" fmla="*/ 0 60000 65536"/>
                    <a:gd name="T11" fmla="*/ 0 60000 65536"/>
                    <a:gd name="T12" fmla="*/ 0 60000 65536"/>
                    <a:gd name="T13" fmla="*/ 0 60000 65536"/>
                    <a:gd name="T14" fmla="*/ 0 60000 65536"/>
                    <a:gd name="T15" fmla="*/ 0 w 276"/>
                    <a:gd name="T16" fmla="*/ 0 h 41"/>
                    <a:gd name="T17" fmla="*/ 276 w 276"/>
                    <a:gd name="T18" fmla="*/ 41 h 41"/>
                  </a:gdLst>
                  <a:ahLst/>
                  <a:cxnLst>
                    <a:cxn ang="T10">
                      <a:pos x="T0" y="T1"/>
                    </a:cxn>
                    <a:cxn ang="T11">
                      <a:pos x="T2" y="T3"/>
                    </a:cxn>
                    <a:cxn ang="T12">
                      <a:pos x="T4" y="T5"/>
                    </a:cxn>
                    <a:cxn ang="T13">
                      <a:pos x="T6" y="T7"/>
                    </a:cxn>
                    <a:cxn ang="T14">
                      <a:pos x="T8" y="T9"/>
                    </a:cxn>
                  </a:cxnLst>
                  <a:rect l="T15" t="T16" r="T17" b="T18"/>
                  <a:pathLst>
                    <a:path w="276" h="41">
                      <a:moveTo>
                        <a:pt x="0" y="0"/>
                      </a:moveTo>
                      <a:lnTo>
                        <a:pt x="275" y="0"/>
                      </a:lnTo>
                      <a:lnTo>
                        <a:pt x="275" y="40"/>
                      </a:lnTo>
                      <a:lnTo>
                        <a:pt x="0" y="40"/>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4" name="Freeform 58"/>
                <p:cNvSpPr>
                  <a:spLocks/>
                </p:cNvSpPr>
                <p:nvPr/>
              </p:nvSpPr>
              <p:spPr bwMode="auto">
                <a:xfrm>
                  <a:off x="2235" y="3553"/>
                  <a:ext cx="225" cy="31"/>
                </a:xfrm>
                <a:custGeom>
                  <a:avLst/>
                  <a:gdLst>
                    <a:gd name="T0" fmla="*/ 0 w 225"/>
                    <a:gd name="T1" fmla="*/ 0 h 31"/>
                    <a:gd name="T2" fmla="*/ 224 w 225"/>
                    <a:gd name="T3" fmla="*/ 0 h 31"/>
                    <a:gd name="T4" fmla="*/ 224 w 225"/>
                    <a:gd name="T5" fmla="*/ 30 h 31"/>
                    <a:gd name="T6" fmla="*/ 0 w 225"/>
                    <a:gd name="T7" fmla="*/ 30 h 31"/>
                    <a:gd name="T8" fmla="*/ 0 w 225"/>
                    <a:gd name="T9" fmla="*/ 0 h 31"/>
                    <a:gd name="T10" fmla="*/ 0 60000 65536"/>
                    <a:gd name="T11" fmla="*/ 0 60000 65536"/>
                    <a:gd name="T12" fmla="*/ 0 60000 65536"/>
                    <a:gd name="T13" fmla="*/ 0 60000 65536"/>
                    <a:gd name="T14" fmla="*/ 0 60000 65536"/>
                    <a:gd name="T15" fmla="*/ 0 w 225"/>
                    <a:gd name="T16" fmla="*/ 0 h 31"/>
                    <a:gd name="T17" fmla="*/ 225 w 225"/>
                    <a:gd name="T18" fmla="*/ 31 h 31"/>
                  </a:gdLst>
                  <a:ahLst/>
                  <a:cxnLst>
                    <a:cxn ang="T10">
                      <a:pos x="T0" y="T1"/>
                    </a:cxn>
                    <a:cxn ang="T11">
                      <a:pos x="T2" y="T3"/>
                    </a:cxn>
                    <a:cxn ang="T12">
                      <a:pos x="T4" y="T5"/>
                    </a:cxn>
                    <a:cxn ang="T13">
                      <a:pos x="T6" y="T7"/>
                    </a:cxn>
                    <a:cxn ang="T14">
                      <a:pos x="T8" y="T9"/>
                    </a:cxn>
                  </a:cxnLst>
                  <a:rect l="T15" t="T16" r="T17" b="T18"/>
                  <a:pathLst>
                    <a:path w="225" h="31">
                      <a:moveTo>
                        <a:pt x="0" y="0"/>
                      </a:moveTo>
                      <a:lnTo>
                        <a:pt x="224" y="0"/>
                      </a:lnTo>
                      <a:lnTo>
                        <a:pt x="224" y="30"/>
                      </a:lnTo>
                      <a:lnTo>
                        <a:pt x="0" y="30"/>
                      </a:lnTo>
                      <a:lnTo>
                        <a:pt x="0" y="0"/>
                      </a:lnTo>
                    </a:path>
                  </a:pathLst>
                </a:custGeom>
                <a:solidFill>
                  <a:srgbClr val="51DC00"/>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en-US"/>
                </a:p>
              </p:txBody>
            </p:sp>
            <p:sp>
              <p:nvSpPr>
                <p:cNvPr id="111645" name="Freeform 59"/>
                <p:cNvSpPr>
                  <a:spLocks/>
                </p:cNvSpPr>
                <p:nvPr/>
              </p:nvSpPr>
              <p:spPr bwMode="auto">
                <a:xfrm>
                  <a:off x="2486" y="3607"/>
                  <a:ext cx="56" cy="19"/>
                </a:xfrm>
                <a:custGeom>
                  <a:avLst/>
                  <a:gdLst>
                    <a:gd name="T0" fmla="*/ 0 w 56"/>
                    <a:gd name="T1" fmla="*/ 0 h 19"/>
                    <a:gd name="T2" fmla="*/ 55 w 56"/>
                    <a:gd name="T3" fmla="*/ 0 h 19"/>
                    <a:gd name="T4" fmla="*/ 55 w 56"/>
                    <a:gd name="T5" fmla="*/ 18 h 19"/>
                    <a:gd name="T6" fmla="*/ 0 w 56"/>
                    <a:gd name="T7" fmla="*/ 18 h 19"/>
                    <a:gd name="T8" fmla="*/ 0 w 56"/>
                    <a:gd name="T9" fmla="*/ 0 h 19"/>
                    <a:gd name="T10" fmla="*/ 0 60000 65536"/>
                    <a:gd name="T11" fmla="*/ 0 60000 65536"/>
                    <a:gd name="T12" fmla="*/ 0 60000 65536"/>
                    <a:gd name="T13" fmla="*/ 0 60000 65536"/>
                    <a:gd name="T14" fmla="*/ 0 60000 65536"/>
                    <a:gd name="T15" fmla="*/ 0 w 56"/>
                    <a:gd name="T16" fmla="*/ 0 h 19"/>
                    <a:gd name="T17" fmla="*/ 56 w 56"/>
                    <a:gd name="T18" fmla="*/ 19 h 19"/>
                  </a:gdLst>
                  <a:ahLst/>
                  <a:cxnLst>
                    <a:cxn ang="T10">
                      <a:pos x="T0" y="T1"/>
                    </a:cxn>
                    <a:cxn ang="T11">
                      <a:pos x="T2" y="T3"/>
                    </a:cxn>
                    <a:cxn ang="T12">
                      <a:pos x="T4" y="T5"/>
                    </a:cxn>
                    <a:cxn ang="T13">
                      <a:pos x="T6" y="T7"/>
                    </a:cxn>
                    <a:cxn ang="T14">
                      <a:pos x="T8" y="T9"/>
                    </a:cxn>
                  </a:cxnLst>
                  <a:rect l="T15" t="T16" r="T17" b="T18"/>
                  <a:pathLst>
                    <a:path w="56" h="19">
                      <a:moveTo>
                        <a:pt x="0" y="0"/>
                      </a:moveTo>
                      <a:lnTo>
                        <a:pt x="55" y="0"/>
                      </a:lnTo>
                      <a:lnTo>
                        <a:pt x="55" y="18"/>
                      </a:lnTo>
                      <a:lnTo>
                        <a:pt x="0" y="18"/>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6" name="Freeform 60"/>
                <p:cNvSpPr>
                  <a:spLocks/>
                </p:cNvSpPr>
                <p:nvPr/>
              </p:nvSpPr>
              <p:spPr bwMode="auto">
                <a:xfrm>
                  <a:off x="2507" y="353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7" name="Freeform 61"/>
                <p:cNvSpPr>
                  <a:spLocks/>
                </p:cNvSpPr>
                <p:nvPr/>
              </p:nvSpPr>
              <p:spPr bwMode="auto">
                <a:xfrm>
                  <a:off x="2507" y="3553"/>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8" name="Freeform 62"/>
                <p:cNvSpPr>
                  <a:spLocks/>
                </p:cNvSpPr>
                <p:nvPr/>
              </p:nvSpPr>
              <p:spPr bwMode="auto">
                <a:xfrm>
                  <a:off x="2507" y="357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9" name="Freeform 63"/>
                <p:cNvSpPr>
                  <a:spLocks/>
                </p:cNvSpPr>
                <p:nvPr/>
              </p:nvSpPr>
              <p:spPr bwMode="auto">
                <a:xfrm>
                  <a:off x="2507" y="361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0" name="Freeform 64"/>
                <p:cNvSpPr>
                  <a:spLocks/>
                </p:cNvSpPr>
                <p:nvPr/>
              </p:nvSpPr>
              <p:spPr bwMode="auto">
                <a:xfrm>
                  <a:off x="2507" y="3587"/>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1" name="Freeform 65"/>
                <p:cNvSpPr>
                  <a:spLocks/>
                </p:cNvSpPr>
                <p:nvPr/>
              </p:nvSpPr>
              <p:spPr bwMode="auto">
                <a:xfrm>
                  <a:off x="2237" y="3593"/>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2" name="Freeform 66"/>
                <p:cNvSpPr>
                  <a:spLocks/>
                </p:cNvSpPr>
                <p:nvPr/>
              </p:nvSpPr>
              <p:spPr bwMode="auto">
                <a:xfrm>
                  <a:off x="2237"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3" name="Freeform 67"/>
                <p:cNvSpPr>
                  <a:spLocks/>
                </p:cNvSpPr>
                <p:nvPr/>
              </p:nvSpPr>
              <p:spPr bwMode="auto">
                <a:xfrm>
                  <a:off x="2237" y="3618"/>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4" name="Freeform 68"/>
                <p:cNvSpPr>
                  <a:spLocks/>
                </p:cNvSpPr>
                <p:nvPr/>
              </p:nvSpPr>
              <p:spPr bwMode="auto">
                <a:xfrm>
                  <a:off x="2265"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5" name="Freeform 69"/>
                <p:cNvSpPr>
                  <a:spLocks/>
                </p:cNvSpPr>
                <p:nvPr/>
              </p:nvSpPr>
              <p:spPr bwMode="auto">
                <a:xfrm>
                  <a:off x="2265"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6" name="Freeform 70"/>
                <p:cNvSpPr>
                  <a:spLocks/>
                </p:cNvSpPr>
                <p:nvPr/>
              </p:nvSpPr>
              <p:spPr bwMode="auto">
                <a:xfrm>
                  <a:off x="2265"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7" name="Freeform 71"/>
                <p:cNvSpPr>
                  <a:spLocks/>
                </p:cNvSpPr>
                <p:nvPr/>
              </p:nvSpPr>
              <p:spPr bwMode="auto">
                <a:xfrm>
                  <a:off x="2292" y="3594"/>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8" name="Freeform 72"/>
                <p:cNvSpPr>
                  <a:spLocks/>
                </p:cNvSpPr>
                <p:nvPr/>
              </p:nvSpPr>
              <p:spPr bwMode="auto">
                <a:xfrm>
                  <a:off x="2292" y="3606"/>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9" name="Freeform 73"/>
                <p:cNvSpPr>
                  <a:spLocks/>
                </p:cNvSpPr>
                <p:nvPr/>
              </p:nvSpPr>
              <p:spPr bwMode="auto">
                <a:xfrm>
                  <a:off x="2293"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0" name="Freeform 74"/>
                <p:cNvSpPr>
                  <a:spLocks/>
                </p:cNvSpPr>
                <p:nvPr/>
              </p:nvSpPr>
              <p:spPr bwMode="auto">
                <a:xfrm>
                  <a:off x="2320"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1" name="Freeform 75"/>
                <p:cNvSpPr>
                  <a:spLocks/>
                </p:cNvSpPr>
                <p:nvPr/>
              </p:nvSpPr>
              <p:spPr bwMode="auto">
                <a:xfrm>
                  <a:off x="2333"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2" name="Freeform 76"/>
                <p:cNvSpPr>
                  <a:spLocks/>
                </p:cNvSpPr>
                <p:nvPr/>
              </p:nvSpPr>
              <p:spPr bwMode="auto">
                <a:xfrm>
                  <a:off x="2333"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3" name="Freeform 77"/>
                <p:cNvSpPr>
                  <a:spLocks/>
                </p:cNvSpPr>
                <p:nvPr/>
              </p:nvSpPr>
              <p:spPr bwMode="auto">
                <a:xfrm>
                  <a:off x="236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4" name="Freeform 78"/>
                <p:cNvSpPr>
                  <a:spLocks/>
                </p:cNvSpPr>
                <p:nvPr/>
              </p:nvSpPr>
              <p:spPr bwMode="auto">
                <a:xfrm>
                  <a:off x="2404"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5" name="Freeform 79"/>
                <p:cNvSpPr>
                  <a:spLocks/>
                </p:cNvSpPr>
                <p:nvPr/>
              </p:nvSpPr>
              <p:spPr bwMode="auto">
                <a:xfrm>
                  <a:off x="2404"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6" name="Freeform 80"/>
                <p:cNvSpPr>
                  <a:spLocks/>
                </p:cNvSpPr>
                <p:nvPr/>
              </p:nvSpPr>
              <p:spPr bwMode="auto">
                <a:xfrm>
                  <a:off x="2404"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7" name="Freeform 81"/>
                <p:cNvSpPr>
                  <a:spLocks/>
                </p:cNvSpPr>
                <p:nvPr/>
              </p:nvSpPr>
              <p:spPr bwMode="auto">
                <a:xfrm>
                  <a:off x="243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8" name="Freeform 82"/>
                <p:cNvSpPr>
                  <a:spLocks/>
                </p:cNvSpPr>
                <p:nvPr/>
              </p:nvSpPr>
              <p:spPr bwMode="auto">
                <a:xfrm>
                  <a:off x="2431"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9" name="Freeform 83"/>
                <p:cNvSpPr>
                  <a:spLocks/>
                </p:cNvSpPr>
                <p:nvPr/>
              </p:nvSpPr>
              <p:spPr bwMode="auto">
                <a:xfrm>
                  <a:off x="2431"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70" name="Freeform 84"/>
                <p:cNvSpPr>
                  <a:spLocks/>
                </p:cNvSpPr>
                <p:nvPr/>
              </p:nvSpPr>
              <p:spPr bwMode="auto">
                <a:xfrm>
                  <a:off x="2205" y="3606"/>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71" name="Freeform 85"/>
                <p:cNvSpPr>
                  <a:spLocks/>
                </p:cNvSpPr>
                <p:nvPr/>
              </p:nvSpPr>
              <p:spPr bwMode="auto">
                <a:xfrm>
                  <a:off x="2211" y="3553"/>
                  <a:ext cx="17" cy="17"/>
                </a:xfrm>
                <a:custGeom>
                  <a:avLst/>
                  <a:gdLst>
                    <a:gd name="T0" fmla="*/ 8 w 17"/>
                    <a:gd name="T1" fmla="*/ 0 h 17"/>
                    <a:gd name="T2" fmla="*/ 9 w 17"/>
                    <a:gd name="T3" fmla="*/ 0 h 17"/>
                    <a:gd name="T4" fmla="*/ 11 w 17"/>
                    <a:gd name="T5" fmla="*/ 0 h 17"/>
                    <a:gd name="T6" fmla="*/ 12 w 17"/>
                    <a:gd name="T7" fmla="*/ 0 h 17"/>
                    <a:gd name="T8" fmla="*/ 12 w 17"/>
                    <a:gd name="T9" fmla="*/ 1 h 17"/>
                    <a:gd name="T10" fmla="*/ 13 w 17"/>
                    <a:gd name="T11" fmla="*/ 2 h 17"/>
                    <a:gd name="T12" fmla="*/ 14 w 17"/>
                    <a:gd name="T13" fmla="*/ 3 h 17"/>
                    <a:gd name="T14" fmla="*/ 14 w 17"/>
                    <a:gd name="T15" fmla="*/ 4 h 17"/>
                    <a:gd name="T16" fmla="*/ 15 w 17"/>
                    <a:gd name="T17" fmla="*/ 4 h 17"/>
                    <a:gd name="T18" fmla="*/ 16 w 17"/>
                    <a:gd name="T19" fmla="*/ 6 h 17"/>
                    <a:gd name="T20" fmla="*/ 16 w 17"/>
                    <a:gd name="T21" fmla="*/ 7 h 17"/>
                    <a:gd name="T22" fmla="*/ 16 w 17"/>
                    <a:gd name="T23" fmla="*/ 8 h 17"/>
                    <a:gd name="T24" fmla="*/ 16 w 17"/>
                    <a:gd name="T25" fmla="*/ 10 h 17"/>
                    <a:gd name="T26" fmla="*/ 15 w 17"/>
                    <a:gd name="T27" fmla="*/ 10 h 17"/>
                    <a:gd name="T28" fmla="*/ 15 w 17"/>
                    <a:gd name="T29" fmla="*/ 12 h 17"/>
                    <a:gd name="T30" fmla="*/ 14 w 17"/>
                    <a:gd name="T31" fmla="*/ 12 h 17"/>
                    <a:gd name="T32" fmla="*/ 13 w 17"/>
                    <a:gd name="T33" fmla="*/ 14 h 17"/>
                    <a:gd name="T34" fmla="*/ 12 w 17"/>
                    <a:gd name="T35" fmla="*/ 14 h 17"/>
                    <a:gd name="T36" fmla="*/ 11 w 17"/>
                    <a:gd name="T37" fmla="*/ 15 h 17"/>
                    <a:gd name="T38" fmla="*/ 10 w 17"/>
                    <a:gd name="T39" fmla="*/ 15 h 17"/>
                    <a:gd name="T40" fmla="*/ 9 w 17"/>
                    <a:gd name="T41" fmla="*/ 16 h 17"/>
                    <a:gd name="T42" fmla="*/ 8 w 17"/>
                    <a:gd name="T43" fmla="*/ 16 h 17"/>
                    <a:gd name="T44" fmla="*/ 6 w 17"/>
                    <a:gd name="T45" fmla="*/ 15 h 17"/>
                    <a:gd name="T46" fmla="*/ 5 w 17"/>
                    <a:gd name="T47" fmla="*/ 15 h 17"/>
                    <a:gd name="T48" fmla="*/ 4 w 17"/>
                    <a:gd name="T49" fmla="*/ 14 h 17"/>
                    <a:gd name="T50" fmla="*/ 3 w 17"/>
                    <a:gd name="T51" fmla="*/ 14 h 17"/>
                    <a:gd name="T52" fmla="*/ 2 w 17"/>
                    <a:gd name="T53" fmla="*/ 12 h 17"/>
                    <a:gd name="T54" fmla="*/ 1 w 17"/>
                    <a:gd name="T55" fmla="*/ 12 h 17"/>
                    <a:gd name="T56" fmla="*/ 1 w 17"/>
                    <a:gd name="T57" fmla="*/ 11 h 17"/>
                    <a:gd name="T58" fmla="*/ 0 w 17"/>
                    <a:gd name="T59" fmla="*/ 10 h 17"/>
                    <a:gd name="T60" fmla="*/ 0 w 17"/>
                    <a:gd name="T61" fmla="*/ 9 h 17"/>
                    <a:gd name="T62" fmla="*/ 0 w 17"/>
                    <a:gd name="T63" fmla="*/ 8 h 17"/>
                    <a:gd name="T64" fmla="*/ 0 w 17"/>
                    <a:gd name="T65" fmla="*/ 7 h 17"/>
                    <a:gd name="T66" fmla="*/ 0 w 17"/>
                    <a:gd name="T67" fmla="*/ 6 h 17"/>
                    <a:gd name="T68" fmla="*/ 0 w 17"/>
                    <a:gd name="T69" fmla="*/ 4 h 17"/>
                    <a:gd name="T70" fmla="*/ 1 w 17"/>
                    <a:gd name="T71" fmla="*/ 3 h 17"/>
                    <a:gd name="T72" fmla="*/ 2 w 17"/>
                    <a:gd name="T73" fmla="*/ 2 h 17"/>
                    <a:gd name="T74" fmla="*/ 3 w 17"/>
                    <a:gd name="T75" fmla="*/ 1 h 17"/>
                    <a:gd name="T76" fmla="*/ 4 w 17"/>
                    <a:gd name="T77" fmla="*/ 0 h 17"/>
                    <a:gd name="T78" fmla="*/ 5 w 17"/>
                    <a:gd name="T79" fmla="*/ 0 h 17"/>
                    <a:gd name="T80" fmla="*/ 6 w 17"/>
                    <a:gd name="T81" fmla="*/ 0 h 17"/>
                    <a:gd name="T82" fmla="*/ 7 w 17"/>
                    <a:gd name="T83" fmla="*/ 0 h 17"/>
                    <a:gd name="T84" fmla="*/ 8 w 17"/>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17"/>
                    <a:gd name="T131" fmla="*/ 17 w 17"/>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17">
                      <a:moveTo>
                        <a:pt x="8" y="0"/>
                      </a:moveTo>
                      <a:lnTo>
                        <a:pt x="8" y="0"/>
                      </a:lnTo>
                      <a:lnTo>
                        <a:pt x="9" y="0"/>
                      </a:lnTo>
                      <a:lnTo>
                        <a:pt x="10" y="0"/>
                      </a:lnTo>
                      <a:lnTo>
                        <a:pt x="11" y="0"/>
                      </a:lnTo>
                      <a:lnTo>
                        <a:pt x="12" y="0"/>
                      </a:lnTo>
                      <a:lnTo>
                        <a:pt x="12" y="1"/>
                      </a:lnTo>
                      <a:lnTo>
                        <a:pt x="13" y="2"/>
                      </a:lnTo>
                      <a:lnTo>
                        <a:pt x="14" y="2"/>
                      </a:lnTo>
                      <a:lnTo>
                        <a:pt x="14" y="3"/>
                      </a:lnTo>
                      <a:lnTo>
                        <a:pt x="14" y="4"/>
                      </a:lnTo>
                      <a:lnTo>
                        <a:pt x="15" y="4"/>
                      </a:lnTo>
                      <a:lnTo>
                        <a:pt x="16"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5"/>
                      </a:lnTo>
                      <a:lnTo>
                        <a:pt x="9" y="15"/>
                      </a:lnTo>
                      <a:lnTo>
                        <a:pt x="9" y="16"/>
                      </a:lnTo>
                      <a:lnTo>
                        <a:pt x="8" y="16"/>
                      </a:lnTo>
                      <a:lnTo>
                        <a:pt x="7" y="16"/>
                      </a:lnTo>
                      <a:lnTo>
                        <a:pt x="6" y="15"/>
                      </a:lnTo>
                      <a:lnTo>
                        <a:pt x="5" y="15"/>
                      </a:lnTo>
                      <a:lnTo>
                        <a:pt x="4" y="15"/>
                      </a:lnTo>
                      <a:lnTo>
                        <a:pt x="4" y="14"/>
                      </a:lnTo>
                      <a:lnTo>
                        <a:pt x="3" y="14"/>
                      </a:lnTo>
                      <a:lnTo>
                        <a:pt x="2" y="13"/>
                      </a:lnTo>
                      <a:lnTo>
                        <a:pt x="2" y="12"/>
                      </a:lnTo>
                      <a:lnTo>
                        <a:pt x="1" y="12"/>
                      </a:lnTo>
                      <a:lnTo>
                        <a:pt x="1" y="11"/>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p>
                  <a:endParaRPr lang="en-US"/>
                </a:p>
              </p:txBody>
            </p:sp>
            <p:sp>
              <p:nvSpPr>
                <p:cNvPr id="111672" name="Freeform 86"/>
                <p:cNvSpPr>
                  <a:spLocks/>
                </p:cNvSpPr>
                <p:nvPr/>
              </p:nvSpPr>
              <p:spPr bwMode="auto">
                <a:xfrm>
                  <a:off x="2211" y="3570"/>
                  <a:ext cx="17" cy="17"/>
                </a:xfrm>
                <a:custGeom>
                  <a:avLst/>
                  <a:gdLst>
                    <a:gd name="T0" fmla="*/ 8 w 17"/>
                    <a:gd name="T1" fmla="*/ 0 h 17"/>
                    <a:gd name="T2" fmla="*/ 9 w 17"/>
                    <a:gd name="T3" fmla="*/ 0 h 17"/>
                    <a:gd name="T4" fmla="*/ 11 w 17"/>
                    <a:gd name="T5" fmla="*/ 0 h 17"/>
                    <a:gd name="T6" fmla="*/ 11 w 17"/>
                    <a:gd name="T7" fmla="*/ 1 h 17"/>
                    <a:gd name="T8" fmla="*/ 12 w 17"/>
                    <a:gd name="T9" fmla="*/ 1 h 17"/>
                    <a:gd name="T10" fmla="*/ 13 w 17"/>
                    <a:gd name="T11" fmla="*/ 2 h 17"/>
                    <a:gd name="T12" fmla="*/ 14 w 17"/>
                    <a:gd name="T13" fmla="*/ 3 h 17"/>
                    <a:gd name="T14" fmla="*/ 15 w 17"/>
                    <a:gd name="T15" fmla="*/ 4 h 17"/>
                    <a:gd name="T16" fmla="*/ 15 w 17"/>
                    <a:gd name="T17" fmla="*/ 5 h 17"/>
                    <a:gd name="T18" fmla="*/ 16 w 17"/>
                    <a:gd name="T19" fmla="*/ 6 h 17"/>
                    <a:gd name="T20" fmla="*/ 16 w 17"/>
                    <a:gd name="T21" fmla="*/ 8 h 17"/>
                    <a:gd name="T22" fmla="*/ 16 w 17"/>
                    <a:gd name="T23" fmla="*/ 9 h 17"/>
                    <a:gd name="T24" fmla="*/ 15 w 17"/>
                    <a:gd name="T25" fmla="*/ 10 h 17"/>
                    <a:gd name="T26" fmla="*/ 15 w 17"/>
                    <a:gd name="T27" fmla="*/ 12 h 17"/>
                    <a:gd name="T28" fmla="*/ 14 w 17"/>
                    <a:gd name="T29" fmla="*/ 12 h 17"/>
                    <a:gd name="T30" fmla="*/ 13 w 17"/>
                    <a:gd name="T31" fmla="*/ 14 h 17"/>
                    <a:gd name="T32" fmla="*/ 12 w 17"/>
                    <a:gd name="T33" fmla="*/ 14 h 17"/>
                    <a:gd name="T34" fmla="*/ 11 w 17"/>
                    <a:gd name="T35" fmla="*/ 15 h 17"/>
                    <a:gd name="T36" fmla="*/ 9 w 17"/>
                    <a:gd name="T37" fmla="*/ 16 h 17"/>
                    <a:gd name="T38" fmla="*/ 8 w 17"/>
                    <a:gd name="T39" fmla="*/ 16 h 17"/>
                    <a:gd name="T40" fmla="*/ 7 w 17"/>
                    <a:gd name="T41" fmla="*/ 16 h 17"/>
                    <a:gd name="T42" fmla="*/ 6 w 17"/>
                    <a:gd name="T43" fmla="*/ 16 h 17"/>
                    <a:gd name="T44" fmla="*/ 4 w 17"/>
                    <a:gd name="T45" fmla="*/ 15 h 17"/>
                    <a:gd name="T46" fmla="*/ 3 w 17"/>
                    <a:gd name="T47" fmla="*/ 14 h 17"/>
                    <a:gd name="T48" fmla="*/ 2 w 17"/>
                    <a:gd name="T49" fmla="*/ 14 h 17"/>
                    <a:gd name="T50" fmla="*/ 1 w 17"/>
                    <a:gd name="T51" fmla="*/ 12 h 17"/>
                    <a:gd name="T52" fmla="*/ 0 w 17"/>
                    <a:gd name="T53" fmla="*/ 12 h 17"/>
                    <a:gd name="T54" fmla="*/ 0 w 17"/>
                    <a:gd name="T55" fmla="*/ 10 h 17"/>
                    <a:gd name="T56" fmla="*/ 0 w 17"/>
                    <a:gd name="T57" fmla="*/ 10 h 17"/>
                    <a:gd name="T58" fmla="*/ 0 w 17"/>
                    <a:gd name="T59" fmla="*/ 8 h 17"/>
                    <a:gd name="T60" fmla="*/ 0 w 17"/>
                    <a:gd name="T61" fmla="*/ 7 h 17"/>
                    <a:gd name="T62" fmla="*/ 0 w 17"/>
                    <a:gd name="T63" fmla="*/ 6 h 17"/>
                    <a:gd name="T64" fmla="*/ 0 w 17"/>
                    <a:gd name="T65" fmla="*/ 4 h 17"/>
                    <a:gd name="T66" fmla="*/ 1 w 17"/>
                    <a:gd name="T67" fmla="*/ 4 h 17"/>
                    <a:gd name="T68" fmla="*/ 2 w 17"/>
                    <a:gd name="T69" fmla="*/ 2 h 17"/>
                    <a:gd name="T70" fmla="*/ 3 w 17"/>
                    <a:gd name="T71" fmla="*/ 2 h 17"/>
                    <a:gd name="T72" fmla="*/ 3 w 17"/>
                    <a:gd name="T73" fmla="*/ 1 h 17"/>
                    <a:gd name="T74" fmla="*/ 4 w 17"/>
                    <a:gd name="T75" fmla="*/ 0 h 17"/>
                    <a:gd name="T76" fmla="*/ 5 w 17"/>
                    <a:gd name="T77" fmla="*/ 0 h 17"/>
                    <a:gd name="T78" fmla="*/ 6 w 17"/>
                    <a:gd name="T79" fmla="*/ 0 h 17"/>
                    <a:gd name="T80" fmla="*/ 8 w 17"/>
                    <a:gd name="T81" fmla="*/ 0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
                    <a:gd name="T124" fmla="*/ 0 h 17"/>
                    <a:gd name="T125" fmla="*/ 17 w 17"/>
                    <a:gd name="T126" fmla="*/ 17 h 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 h="17">
                      <a:moveTo>
                        <a:pt x="8" y="0"/>
                      </a:moveTo>
                      <a:lnTo>
                        <a:pt x="8" y="0"/>
                      </a:lnTo>
                      <a:lnTo>
                        <a:pt x="9" y="0"/>
                      </a:lnTo>
                      <a:lnTo>
                        <a:pt x="10" y="0"/>
                      </a:lnTo>
                      <a:lnTo>
                        <a:pt x="11" y="0"/>
                      </a:lnTo>
                      <a:lnTo>
                        <a:pt x="11" y="1"/>
                      </a:lnTo>
                      <a:lnTo>
                        <a:pt x="12" y="1"/>
                      </a:lnTo>
                      <a:lnTo>
                        <a:pt x="12" y="2"/>
                      </a:lnTo>
                      <a:lnTo>
                        <a:pt x="13" y="2"/>
                      </a:lnTo>
                      <a:lnTo>
                        <a:pt x="14" y="3"/>
                      </a:lnTo>
                      <a:lnTo>
                        <a:pt x="14" y="4"/>
                      </a:lnTo>
                      <a:lnTo>
                        <a:pt x="15" y="4"/>
                      </a:lnTo>
                      <a:lnTo>
                        <a:pt x="15"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6"/>
                      </a:lnTo>
                      <a:lnTo>
                        <a:pt x="9" y="16"/>
                      </a:lnTo>
                      <a:lnTo>
                        <a:pt x="8" y="16"/>
                      </a:lnTo>
                      <a:lnTo>
                        <a:pt x="7" y="16"/>
                      </a:lnTo>
                      <a:lnTo>
                        <a:pt x="6" y="16"/>
                      </a:lnTo>
                      <a:lnTo>
                        <a:pt x="5" y="16"/>
                      </a:lnTo>
                      <a:lnTo>
                        <a:pt x="4" y="15"/>
                      </a:lnTo>
                      <a:lnTo>
                        <a:pt x="3" y="14"/>
                      </a:lnTo>
                      <a:lnTo>
                        <a:pt x="2" y="14"/>
                      </a:lnTo>
                      <a:lnTo>
                        <a:pt x="2" y="13"/>
                      </a:lnTo>
                      <a:lnTo>
                        <a:pt x="1" y="12"/>
                      </a:lnTo>
                      <a:lnTo>
                        <a:pt x="0" y="12"/>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p>
                  <a:endParaRPr lang="en-US"/>
                </a:p>
              </p:txBody>
            </p:sp>
            <p:sp>
              <p:nvSpPr>
                <p:cNvPr id="111673" name="Freeform 87"/>
                <p:cNvSpPr>
                  <a:spLocks/>
                </p:cNvSpPr>
                <p:nvPr/>
              </p:nvSpPr>
              <p:spPr bwMode="auto">
                <a:xfrm>
                  <a:off x="2236" y="3538"/>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74" name="Line 88"/>
                <p:cNvSpPr>
                  <a:spLocks noChangeShapeType="1"/>
                </p:cNvSpPr>
                <p:nvPr/>
              </p:nvSpPr>
              <p:spPr bwMode="auto">
                <a:xfrm flipV="1">
                  <a:off x="2555" y="3516"/>
                  <a:ext cx="19" cy="10"/>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1675" name="Line 89"/>
                <p:cNvSpPr>
                  <a:spLocks noChangeShapeType="1"/>
                </p:cNvSpPr>
                <p:nvPr/>
              </p:nvSpPr>
              <p:spPr bwMode="auto">
                <a:xfrm flipV="1">
                  <a:off x="2187" y="3516"/>
                  <a:ext cx="19" cy="10"/>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1676" name="Line 90"/>
                <p:cNvSpPr>
                  <a:spLocks noChangeShapeType="1"/>
                </p:cNvSpPr>
                <p:nvPr/>
              </p:nvSpPr>
              <p:spPr bwMode="auto">
                <a:xfrm flipV="1">
                  <a:off x="2555" y="3626"/>
                  <a:ext cx="19" cy="10"/>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1677" name="AutoShape 91"/>
                <p:cNvSpPr>
                  <a:spLocks noChangeArrowheads="1"/>
                </p:cNvSpPr>
                <p:nvPr/>
              </p:nvSpPr>
              <p:spPr bwMode="auto">
                <a:xfrm>
                  <a:off x="2225" y="3434"/>
                  <a:ext cx="450" cy="79"/>
                </a:xfrm>
                <a:prstGeom prst="parallelogram">
                  <a:avLst>
                    <a:gd name="adj" fmla="val 142379"/>
                  </a:avLst>
                </a:prstGeom>
                <a:solidFill>
                  <a:srgbClr val="EAEC5E"/>
                </a:solidFill>
                <a:ln w="12700">
                  <a:solidFill>
                    <a:srgbClr val="5F5F5F"/>
                  </a:solidFill>
                  <a:miter lim="800000"/>
                  <a:headEnd/>
                  <a:tailEnd/>
                </a:ln>
              </p:spPr>
              <p:txBody>
                <a:bodyPr wrap="none" anchor="ctr"/>
                <a:lstStyle/>
                <a:p>
                  <a:endParaRPr lang="en-US"/>
                </a:p>
              </p:txBody>
            </p:sp>
            <p:sp>
              <p:nvSpPr>
                <p:cNvPr id="111678" name="Freeform 92"/>
                <p:cNvSpPr>
                  <a:spLocks/>
                </p:cNvSpPr>
                <p:nvPr/>
              </p:nvSpPr>
              <p:spPr bwMode="auto">
                <a:xfrm>
                  <a:off x="2557" y="3433"/>
                  <a:ext cx="126" cy="195"/>
                </a:xfrm>
                <a:custGeom>
                  <a:avLst/>
                  <a:gdLst>
                    <a:gd name="T0" fmla="*/ 0 w 126"/>
                    <a:gd name="T1" fmla="*/ 194 h 195"/>
                    <a:gd name="T2" fmla="*/ 125 w 126"/>
                    <a:gd name="T3" fmla="*/ 86 h 195"/>
                    <a:gd name="T4" fmla="*/ 121 w 126"/>
                    <a:gd name="T5" fmla="*/ 0 h 195"/>
                    <a:gd name="T6" fmla="*/ 6 w 126"/>
                    <a:gd name="T7" fmla="*/ 92 h 195"/>
                    <a:gd name="T8" fmla="*/ 0 60000 65536"/>
                    <a:gd name="T9" fmla="*/ 0 60000 65536"/>
                    <a:gd name="T10" fmla="*/ 0 60000 65536"/>
                    <a:gd name="T11" fmla="*/ 0 60000 65536"/>
                    <a:gd name="T12" fmla="*/ 0 w 126"/>
                    <a:gd name="T13" fmla="*/ 0 h 195"/>
                    <a:gd name="T14" fmla="*/ 126 w 126"/>
                    <a:gd name="T15" fmla="*/ 195 h 195"/>
                  </a:gdLst>
                  <a:ahLst/>
                  <a:cxnLst>
                    <a:cxn ang="T8">
                      <a:pos x="T0" y="T1"/>
                    </a:cxn>
                    <a:cxn ang="T9">
                      <a:pos x="T2" y="T3"/>
                    </a:cxn>
                    <a:cxn ang="T10">
                      <a:pos x="T4" y="T5"/>
                    </a:cxn>
                    <a:cxn ang="T11">
                      <a:pos x="T6" y="T7"/>
                    </a:cxn>
                  </a:cxnLst>
                  <a:rect l="T12" t="T13" r="T14" b="T15"/>
                  <a:pathLst>
                    <a:path w="126" h="195">
                      <a:moveTo>
                        <a:pt x="0" y="194"/>
                      </a:moveTo>
                      <a:lnTo>
                        <a:pt x="125" y="86"/>
                      </a:lnTo>
                      <a:lnTo>
                        <a:pt x="121" y="0"/>
                      </a:lnTo>
                      <a:lnTo>
                        <a:pt x="6" y="92"/>
                      </a:lnTo>
                    </a:path>
                  </a:pathLst>
                </a:custGeom>
                <a:solidFill>
                  <a:srgbClr val="FAFD00"/>
                </a:solidFill>
                <a:ln w="12700" cap="rnd">
                  <a:solidFill>
                    <a:srgbClr val="5F5F5F"/>
                  </a:solidFill>
                  <a:round/>
                  <a:headEnd type="none" w="sm" len="sm"/>
                  <a:tailEnd type="none" w="sm" len="sm"/>
                </a:ln>
              </p:spPr>
              <p:txBody>
                <a:bodyPr/>
                <a:lstStyle/>
                <a:p>
                  <a:endParaRPr lang="en-US"/>
                </a:p>
              </p:txBody>
            </p:sp>
            <p:sp>
              <p:nvSpPr>
                <p:cNvPr id="111679" name="Line 93"/>
                <p:cNvSpPr>
                  <a:spLocks noChangeShapeType="1"/>
                </p:cNvSpPr>
                <p:nvPr/>
              </p:nvSpPr>
              <p:spPr bwMode="auto">
                <a:xfrm>
                  <a:off x="2564" y="3525"/>
                  <a:ext cx="0" cy="97"/>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11638" name="Freeform 94"/>
              <p:cNvSpPr>
                <a:spLocks/>
              </p:cNvSpPr>
              <p:nvPr/>
            </p:nvSpPr>
            <p:spPr bwMode="auto">
              <a:xfrm>
                <a:off x="2678" y="2887"/>
                <a:ext cx="437" cy="583"/>
              </a:xfrm>
              <a:custGeom>
                <a:avLst/>
                <a:gdLst>
                  <a:gd name="T0" fmla="*/ 436 w 437"/>
                  <a:gd name="T1" fmla="*/ 0 h 583"/>
                  <a:gd name="T2" fmla="*/ 318 w 437"/>
                  <a:gd name="T3" fmla="*/ 91 h 583"/>
                  <a:gd name="T4" fmla="*/ 263 w 437"/>
                  <a:gd name="T5" fmla="*/ 209 h 583"/>
                  <a:gd name="T6" fmla="*/ 254 w 437"/>
                  <a:gd name="T7" fmla="*/ 309 h 583"/>
                  <a:gd name="T8" fmla="*/ 254 w 437"/>
                  <a:gd name="T9" fmla="*/ 400 h 583"/>
                  <a:gd name="T10" fmla="*/ 236 w 437"/>
                  <a:gd name="T11" fmla="*/ 482 h 583"/>
                  <a:gd name="T12" fmla="*/ 181 w 437"/>
                  <a:gd name="T13" fmla="*/ 518 h 583"/>
                  <a:gd name="T14" fmla="*/ 109 w 437"/>
                  <a:gd name="T15" fmla="*/ 536 h 583"/>
                  <a:gd name="T16" fmla="*/ 27 w 437"/>
                  <a:gd name="T17" fmla="*/ 573 h 583"/>
                  <a:gd name="T18" fmla="*/ 0 w 437"/>
                  <a:gd name="T19" fmla="*/ 582 h 5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7"/>
                  <a:gd name="T31" fmla="*/ 0 h 583"/>
                  <a:gd name="T32" fmla="*/ 437 w 437"/>
                  <a:gd name="T33" fmla="*/ 583 h 5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7" h="583">
                    <a:moveTo>
                      <a:pt x="436" y="0"/>
                    </a:moveTo>
                    <a:lnTo>
                      <a:pt x="318" y="91"/>
                    </a:lnTo>
                    <a:lnTo>
                      <a:pt x="263" y="209"/>
                    </a:lnTo>
                    <a:lnTo>
                      <a:pt x="254" y="309"/>
                    </a:lnTo>
                    <a:lnTo>
                      <a:pt x="254" y="400"/>
                    </a:lnTo>
                    <a:lnTo>
                      <a:pt x="236" y="482"/>
                    </a:lnTo>
                    <a:lnTo>
                      <a:pt x="181" y="518"/>
                    </a:lnTo>
                    <a:lnTo>
                      <a:pt x="109" y="536"/>
                    </a:lnTo>
                    <a:lnTo>
                      <a:pt x="27" y="573"/>
                    </a:lnTo>
                    <a:lnTo>
                      <a:pt x="0" y="582"/>
                    </a:lnTo>
                  </a:path>
                </a:pathLst>
              </a:custGeom>
              <a:noFill/>
              <a:ln w="25400" cap="rnd">
                <a:solidFill>
                  <a:srgbClr val="00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111633" name="AutoShape 44"/>
            <p:cNvSpPr>
              <a:spLocks noChangeArrowheads="1"/>
            </p:cNvSpPr>
            <p:nvPr/>
          </p:nvSpPr>
          <p:spPr bwMode="auto">
            <a:xfrm flipH="1">
              <a:off x="439" y="2333"/>
              <a:ext cx="1215" cy="944"/>
            </a:xfrm>
            <a:prstGeom prst="wedgeRoundRectCallout">
              <a:avLst>
                <a:gd name="adj1" fmla="val -95746"/>
                <a:gd name="adj2" fmla="val 22335"/>
                <a:gd name="adj3" fmla="val 16667"/>
              </a:avLst>
            </a:prstGeom>
            <a:solidFill>
              <a:schemeClr val="accent1"/>
            </a:solidFill>
            <a:ln w="12700">
              <a:solidFill>
                <a:srgbClr val="000000"/>
              </a:solidFill>
              <a:miter lim="800000"/>
              <a:headEnd/>
              <a:tailEnd/>
            </a:ln>
          </p:spPr>
          <p:txBody>
            <a:bodyPr wrap="none" lIns="92075" tIns="46038" rIns="92075" bIns="46038" anchor="ctr"/>
            <a:lstStyle/>
            <a:p>
              <a:pPr algn="ctr" eaLnBrk="0" hangingPunct="0"/>
              <a:r>
                <a:rPr lang="en-US" dirty="0">
                  <a:solidFill>
                    <a:srgbClr val="000000"/>
                  </a:solidFill>
                </a:rPr>
                <a:t>Your location is:</a:t>
              </a:r>
            </a:p>
            <a:p>
              <a:pPr algn="ctr" eaLnBrk="0" hangingPunct="0"/>
              <a:r>
                <a:rPr lang="en-US" dirty="0">
                  <a:solidFill>
                    <a:srgbClr val="000000"/>
                  </a:solidFill>
                </a:rPr>
                <a:t>37</a:t>
              </a:r>
              <a:r>
                <a:rPr lang="en-US" baseline="40000" dirty="0">
                  <a:solidFill>
                    <a:srgbClr val="000000"/>
                  </a:solidFill>
                </a:rPr>
                <a:t>o</a:t>
              </a:r>
              <a:r>
                <a:rPr lang="en-US" dirty="0">
                  <a:solidFill>
                    <a:srgbClr val="000000"/>
                  </a:solidFill>
                </a:rPr>
                <a:t> 23.323’ N</a:t>
              </a:r>
            </a:p>
            <a:p>
              <a:pPr algn="ctr" eaLnBrk="0" hangingPunct="0"/>
              <a:r>
                <a:rPr lang="en-US" dirty="0">
                  <a:solidFill>
                    <a:srgbClr val="000000"/>
                  </a:solidFill>
                </a:rPr>
                <a:t>122</a:t>
              </a:r>
              <a:r>
                <a:rPr lang="en-US" baseline="40000" dirty="0">
                  <a:solidFill>
                    <a:srgbClr val="000000"/>
                  </a:solidFill>
                </a:rPr>
                <a:t>o</a:t>
              </a:r>
              <a:r>
                <a:rPr lang="en-US" dirty="0">
                  <a:solidFill>
                    <a:srgbClr val="000000"/>
                  </a:solidFill>
                </a:rPr>
                <a:t> 02.162’ W</a:t>
              </a:r>
            </a:p>
            <a:p>
              <a:pPr algn="ctr" eaLnBrk="0" hangingPunct="0"/>
              <a:r>
                <a:rPr lang="en-US" dirty="0">
                  <a:solidFill>
                    <a:srgbClr val="000000"/>
                  </a:solidFill>
                </a:rPr>
                <a:t>The time is:</a:t>
              </a:r>
            </a:p>
            <a:p>
              <a:pPr algn="ctr" eaLnBrk="0" hangingPunct="0"/>
              <a:r>
                <a:rPr lang="en-US" dirty="0">
                  <a:solidFill>
                    <a:srgbClr val="000000"/>
                  </a:solidFill>
                </a:rPr>
                <a:t>11:34.9722 (UTC)</a:t>
              </a:r>
            </a:p>
          </p:txBody>
        </p:sp>
      </p:grpSp>
      <p:pic>
        <p:nvPicPr>
          <p:cNvPr id="111621" name="Picture 95" descr="hand_G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7999" y="2464580"/>
            <a:ext cx="1908175"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7171964" y="2384702"/>
            <a:ext cx="1864738" cy="369332"/>
          </a:xfrm>
          <a:prstGeom prst="rect">
            <a:avLst/>
          </a:prstGeom>
          <a:noFill/>
        </p:spPr>
        <p:txBody>
          <a:bodyPr wrap="none" rtlCol="0">
            <a:spAutoFit/>
          </a:bodyPr>
          <a:lstStyle/>
          <a:p>
            <a:r>
              <a:rPr lang="en-US" dirty="0">
                <a:solidFill>
                  <a:schemeClr val="bg1"/>
                </a:solidFill>
              </a:rPr>
              <a:t>Works the same…</a:t>
            </a:r>
          </a:p>
        </p:txBody>
      </p:sp>
      <p:sp>
        <p:nvSpPr>
          <p:cNvPr id="111619" name="Rectangle 3"/>
          <p:cNvSpPr>
            <a:spLocks noGrp="1" noChangeArrowheads="1"/>
          </p:cNvSpPr>
          <p:nvPr>
            <p:ph type="body" idx="4294967295"/>
          </p:nvPr>
        </p:nvSpPr>
        <p:spPr>
          <a:xfrm>
            <a:off x="7409487" y="5270692"/>
            <a:ext cx="1635704" cy="853598"/>
          </a:xfrm>
          <a:solidFill>
            <a:schemeClr val="bg1"/>
          </a:solidFill>
          <a:ln>
            <a:solidFill>
              <a:schemeClr val="tx1"/>
            </a:solidFill>
          </a:ln>
        </p:spPr>
        <p:txBody>
          <a:bodyPr>
            <a:normAutofit lnSpcReduction="10000"/>
          </a:bodyPr>
          <a:lstStyle/>
          <a:p>
            <a:pPr marL="0" indent="0" eaLnBrk="1" hangingPunct="1">
              <a:lnSpc>
                <a:spcPct val="80000"/>
              </a:lnSpc>
              <a:buNone/>
            </a:pPr>
            <a:r>
              <a:rPr lang="en-US" sz="1800" dirty="0">
                <a:latin typeface="Calibri" pitchFamily="34" charset="0"/>
              </a:rPr>
              <a:t>ERRORS</a:t>
            </a:r>
          </a:p>
          <a:p>
            <a:pPr marL="0" indent="0">
              <a:lnSpc>
                <a:spcPct val="80000"/>
              </a:lnSpc>
              <a:buNone/>
            </a:pPr>
            <a:r>
              <a:rPr lang="en-US" sz="1800" dirty="0" err="1">
                <a:latin typeface="Calibri" pitchFamily="34" charset="0"/>
              </a:rPr>
              <a:t>Horiz</a:t>
            </a:r>
            <a:r>
              <a:rPr lang="en-US" sz="1800" dirty="0">
                <a:latin typeface="Calibri" pitchFamily="34" charset="0"/>
              </a:rPr>
              <a:t>: ± 10 m</a:t>
            </a:r>
          </a:p>
          <a:p>
            <a:pPr marL="0" indent="0">
              <a:lnSpc>
                <a:spcPct val="80000"/>
              </a:lnSpc>
              <a:buNone/>
            </a:pPr>
            <a:r>
              <a:rPr lang="en-US" sz="1800" dirty="0" err="1">
                <a:latin typeface="Calibri" pitchFamily="34" charset="0"/>
              </a:rPr>
              <a:t>Vert</a:t>
            </a:r>
            <a:r>
              <a:rPr lang="en-US" sz="1800" dirty="0">
                <a:latin typeface="Calibri" pitchFamily="34" charset="0"/>
              </a:rPr>
              <a:t>: ± 15 m</a:t>
            </a:r>
          </a:p>
        </p:txBody>
      </p:sp>
      <p:sp>
        <p:nvSpPr>
          <p:cNvPr id="97" name="Rectangle 3"/>
          <p:cNvSpPr txBox="1">
            <a:spLocks noChangeArrowheads="1"/>
          </p:cNvSpPr>
          <p:nvPr/>
        </p:nvSpPr>
        <p:spPr bwMode="auto">
          <a:xfrm>
            <a:off x="3542207" y="5167204"/>
            <a:ext cx="2266680" cy="853598"/>
          </a:xfrm>
          <a:prstGeom prst="rect">
            <a:avLst/>
          </a:prstGeom>
          <a:solidFill>
            <a:schemeClr val="bg1"/>
          </a:solidFill>
          <a:ln>
            <a:solidFill>
              <a:schemeClr val="tx1"/>
            </a:solid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Font typeface="Wingdings" pitchFamily="2" charset="2"/>
              <a:buChar char="Ø"/>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80000"/>
              </a:lnSpc>
              <a:buFont typeface="Arial" pitchFamily="34" charset="0"/>
              <a:buNone/>
            </a:pPr>
            <a:r>
              <a:rPr lang="en-US" sz="1800" dirty="0">
                <a:latin typeface="Calibri" pitchFamily="34" charset="0"/>
              </a:rPr>
              <a:t>ERRORS (after 8 </a:t>
            </a:r>
            <a:r>
              <a:rPr lang="en-US" sz="1800" dirty="0" err="1">
                <a:latin typeface="Calibri" pitchFamily="34" charset="0"/>
              </a:rPr>
              <a:t>hrs</a:t>
            </a:r>
            <a:r>
              <a:rPr lang="en-US" sz="1800" dirty="0">
                <a:latin typeface="Calibri" pitchFamily="34" charset="0"/>
              </a:rPr>
              <a:t>)</a:t>
            </a:r>
          </a:p>
          <a:p>
            <a:pPr marL="0" indent="0" eaLnBrk="1" hangingPunct="1">
              <a:lnSpc>
                <a:spcPct val="80000"/>
              </a:lnSpc>
              <a:buFont typeface="Arial" pitchFamily="34" charset="0"/>
              <a:buNone/>
            </a:pPr>
            <a:r>
              <a:rPr lang="en-US" sz="1800" dirty="0" err="1">
                <a:latin typeface="Calibri" pitchFamily="34" charset="0"/>
              </a:rPr>
              <a:t>Horiz</a:t>
            </a:r>
            <a:r>
              <a:rPr lang="en-US" sz="1800" dirty="0">
                <a:latin typeface="Calibri" pitchFamily="34" charset="0"/>
              </a:rPr>
              <a:t>: ± 2-4 mm</a:t>
            </a:r>
          </a:p>
          <a:p>
            <a:pPr marL="0" indent="0" eaLnBrk="1" hangingPunct="1">
              <a:lnSpc>
                <a:spcPct val="80000"/>
              </a:lnSpc>
              <a:buNone/>
            </a:pPr>
            <a:r>
              <a:rPr lang="en-US" sz="1800" dirty="0" err="1">
                <a:latin typeface="Calibri" pitchFamily="34" charset="0"/>
              </a:rPr>
              <a:t>Vert</a:t>
            </a:r>
            <a:r>
              <a:rPr lang="en-US" sz="1800" dirty="0">
                <a:latin typeface="Calibri" pitchFamily="34" charset="0"/>
              </a:rPr>
              <a:t>: ± 10-15 mm</a:t>
            </a:r>
          </a:p>
        </p:txBody>
      </p:sp>
      <p:sp>
        <p:nvSpPr>
          <p:cNvPr id="98" name="Rectangle 3"/>
          <p:cNvSpPr txBox="1">
            <a:spLocks noChangeArrowheads="1"/>
          </p:cNvSpPr>
          <p:nvPr/>
        </p:nvSpPr>
        <p:spPr>
          <a:xfrm>
            <a:off x="1768063" y="5393893"/>
            <a:ext cx="1635704" cy="853598"/>
          </a:xfrm>
          <a:prstGeom prst="rect">
            <a:avLst/>
          </a:prstGeom>
          <a:solidFill>
            <a:srgbClr val="EAF0C2"/>
          </a:solidFill>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Font typeface="Arial"/>
              <a:buNone/>
            </a:pPr>
            <a:r>
              <a:rPr lang="en-US" sz="1800" dirty="0">
                <a:latin typeface="Calibri" pitchFamily="34" charset="0"/>
              </a:rPr>
              <a:t>RATES</a:t>
            </a:r>
          </a:p>
          <a:p>
            <a:pPr marL="0" indent="0">
              <a:lnSpc>
                <a:spcPct val="80000"/>
              </a:lnSpc>
              <a:buFont typeface="Arial"/>
              <a:buNone/>
            </a:pPr>
            <a:r>
              <a:rPr lang="en-US" sz="1800" dirty="0">
                <a:latin typeface="Calibri" pitchFamily="34" charset="0"/>
              </a:rPr>
              <a:t>~1 mm/year</a:t>
            </a:r>
            <a:br>
              <a:rPr lang="en-US" sz="1800" dirty="0">
                <a:latin typeface="Calibri" pitchFamily="34" charset="0"/>
              </a:rPr>
            </a:br>
            <a:r>
              <a:rPr lang="en-US" sz="1800" dirty="0">
                <a:latin typeface="Calibri" pitchFamily="34" charset="0"/>
              </a:rPr>
              <a:t>after ~2 years</a:t>
            </a:r>
          </a:p>
        </p:txBody>
      </p:sp>
    </p:spTree>
    <p:extLst>
      <p:ext uri="{BB962C8B-B14F-4D97-AF65-F5344CB8AC3E}">
        <p14:creationId xmlns:p14="http://schemas.microsoft.com/office/powerpoint/2010/main" val="3896436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45D7F-8722-564D-8CF6-AAB9774C9982}"/>
              </a:ext>
            </a:extLst>
          </p:cNvPr>
          <p:cNvSpPr>
            <a:spLocks noGrp="1"/>
          </p:cNvSpPr>
          <p:nvPr>
            <p:ph type="title"/>
          </p:nvPr>
        </p:nvSpPr>
        <p:spPr/>
        <p:txBody>
          <a:bodyPr/>
          <a:lstStyle/>
          <a:p>
            <a:r>
              <a:rPr lang="en-US" b="0" dirty="0"/>
              <a:t>Understanding Our Changing Climate: Data Behind Melting Ice and Changing Sea Level</a:t>
            </a:r>
            <a:br>
              <a:rPr lang="en-US" b="0" dirty="0"/>
            </a:br>
            <a:endParaRPr lang="en-US" dirty="0"/>
          </a:p>
        </p:txBody>
      </p:sp>
      <p:sp>
        <p:nvSpPr>
          <p:cNvPr id="4" name="Text Placeholder 3">
            <a:extLst>
              <a:ext uri="{FF2B5EF4-FFF2-40B4-BE49-F238E27FC236}">
                <a16:creationId xmlns:a16="http://schemas.microsoft.com/office/drawing/2014/main" id="{1D96C4CF-D3E4-E14A-AF07-7E820C49210B}"/>
              </a:ext>
            </a:extLst>
          </p:cNvPr>
          <p:cNvSpPr>
            <a:spLocks noGrp="1"/>
          </p:cNvSpPr>
          <p:nvPr>
            <p:ph type="body" idx="1"/>
          </p:nvPr>
        </p:nvSpPr>
        <p:spPr/>
        <p:txBody>
          <a:bodyPr/>
          <a:lstStyle/>
          <a:p>
            <a:r>
              <a:rPr lang="en-US" dirty="0"/>
              <a:t>About the module itself</a:t>
            </a:r>
          </a:p>
        </p:txBody>
      </p:sp>
    </p:spTree>
    <p:extLst>
      <p:ext uri="{BB962C8B-B14F-4D97-AF65-F5344CB8AC3E}">
        <p14:creationId xmlns:p14="http://schemas.microsoft.com/office/powerpoint/2010/main" val="1624408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9EB63-7F0C-0F48-AB63-BE00F1751A32}"/>
              </a:ext>
            </a:extLst>
          </p:cNvPr>
          <p:cNvSpPr>
            <a:spLocks noGrp="1"/>
          </p:cNvSpPr>
          <p:nvPr>
            <p:ph type="title"/>
          </p:nvPr>
        </p:nvSpPr>
        <p:spPr/>
        <p:txBody>
          <a:bodyPr/>
          <a:lstStyle/>
          <a:p>
            <a:r>
              <a:rPr lang="en-US" dirty="0"/>
              <a:t>Module Goals</a:t>
            </a:r>
          </a:p>
        </p:txBody>
      </p:sp>
      <p:sp>
        <p:nvSpPr>
          <p:cNvPr id="3" name="Content Placeholder 2">
            <a:extLst>
              <a:ext uri="{FF2B5EF4-FFF2-40B4-BE49-F238E27FC236}">
                <a16:creationId xmlns:a16="http://schemas.microsoft.com/office/drawing/2014/main" id="{E68BF453-3EB3-DF41-B09B-6B223F8E05FD}"/>
              </a:ext>
            </a:extLst>
          </p:cNvPr>
          <p:cNvSpPr>
            <a:spLocks noGrp="1"/>
          </p:cNvSpPr>
          <p:nvPr>
            <p:ph idx="1"/>
          </p:nvPr>
        </p:nvSpPr>
        <p:spPr>
          <a:xfrm>
            <a:off x="457199" y="739740"/>
            <a:ext cx="4212077" cy="2562353"/>
          </a:xfrm>
        </p:spPr>
        <p:txBody>
          <a:bodyPr>
            <a:normAutofit fontScale="85000" lnSpcReduction="10000"/>
          </a:bodyPr>
          <a:lstStyle/>
          <a:p>
            <a:r>
              <a:rPr lang="en-US" b="1" dirty="0"/>
              <a:t>Analyze</a:t>
            </a:r>
            <a:r>
              <a:rPr lang="en-US" dirty="0"/>
              <a:t> geodetic data to </a:t>
            </a:r>
            <a:r>
              <a:rPr lang="en-US" b="1" dirty="0"/>
              <a:t>assess</a:t>
            </a:r>
            <a:r>
              <a:rPr lang="en-US" dirty="0"/>
              <a:t> ice-sheet changes and the causes of observed sea level, and </a:t>
            </a:r>
            <a:r>
              <a:rPr lang="en-US" b="1" dirty="0"/>
              <a:t>make predictions</a:t>
            </a:r>
            <a:r>
              <a:rPr lang="en-US" dirty="0"/>
              <a:t> of future sea-level rise.</a:t>
            </a:r>
          </a:p>
        </p:txBody>
      </p:sp>
      <p:pic>
        <p:nvPicPr>
          <p:cNvPr id="4" name="Picture 3">
            <a:extLst>
              <a:ext uri="{FF2B5EF4-FFF2-40B4-BE49-F238E27FC236}">
                <a16:creationId xmlns:a16="http://schemas.microsoft.com/office/drawing/2014/main" id="{4FE534C6-C087-824B-9AA4-19C0C3831B1C}"/>
              </a:ext>
            </a:extLst>
          </p:cNvPr>
          <p:cNvPicPr>
            <a:picLocks noChangeAspect="1"/>
          </p:cNvPicPr>
          <p:nvPr/>
        </p:nvPicPr>
        <p:blipFill rotWithShape="1">
          <a:blip r:embed="rId3"/>
          <a:srcRect t="23269"/>
          <a:stretch/>
        </p:blipFill>
        <p:spPr>
          <a:xfrm>
            <a:off x="5052464" y="4484450"/>
            <a:ext cx="3464843" cy="1789889"/>
          </a:xfrm>
          <a:prstGeom prst="rect">
            <a:avLst/>
          </a:prstGeom>
        </p:spPr>
      </p:pic>
      <p:pic>
        <p:nvPicPr>
          <p:cNvPr id="5" name="Picture 4">
            <a:extLst>
              <a:ext uri="{FF2B5EF4-FFF2-40B4-BE49-F238E27FC236}">
                <a16:creationId xmlns:a16="http://schemas.microsoft.com/office/drawing/2014/main" id="{9650D7D6-CC9C-7546-A4D5-DDD04CD228C2}"/>
              </a:ext>
            </a:extLst>
          </p:cNvPr>
          <p:cNvPicPr>
            <a:picLocks noChangeAspect="1"/>
          </p:cNvPicPr>
          <p:nvPr/>
        </p:nvPicPr>
        <p:blipFill>
          <a:blip r:embed="rId4"/>
          <a:stretch>
            <a:fillRect/>
          </a:stretch>
        </p:blipFill>
        <p:spPr>
          <a:xfrm>
            <a:off x="5052464" y="237652"/>
            <a:ext cx="3455996" cy="2129682"/>
          </a:xfrm>
          <a:prstGeom prst="rect">
            <a:avLst/>
          </a:prstGeom>
        </p:spPr>
      </p:pic>
      <p:pic>
        <p:nvPicPr>
          <p:cNvPr id="6" name="Picture 5">
            <a:extLst>
              <a:ext uri="{FF2B5EF4-FFF2-40B4-BE49-F238E27FC236}">
                <a16:creationId xmlns:a16="http://schemas.microsoft.com/office/drawing/2014/main" id="{23BB22BB-66C7-F149-A8C5-4E6E5908B74A}"/>
              </a:ext>
            </a:extLst>
          </p:cNvPr>
          <p:cNvPicPr>
            <a:picLocks noChangeAspect="1"/>
          </p:cNvPicPr>
          <p:nvPr/>
        </p:nvPicPr>
        <p:blipFill>
          <a:blip r:embed="rId5"/>
          <a:stretch>
            <a:fillRect/>
          </a:stretch>
        </p:blipFill>
        <p:spPr>
          <a:xfrm>
            <a:off x="5052464" y="2452458"/>
            <a:ext cx="3465395" cy="1953084"/>
          </a:xfrm>
          <a:prstGeom prst="rect">
            <a:avLst/>
          </a:prstGeom>
        </p:spPr>
      </p:pic>
      <p:sp>
        <p:nvSpPr>
          <p:cNvPr id="7" name="TextBox 6">
            <a:extLst>
              <a:ext uri="{FF2B5EF4-FFF2-40B4-BE49-F238E27FC236}">
                <a16:creationId xmlns:a16="http://schemas.microsoft.com/office/drawing/2014/main" id="{0CD4A7EE-4F32-B74C-9AC2-E4B4A2DCA2FD}"/>
              </a:ext>
            </a:extLst>
          </p:cNvPr>
          <p:cNvSpPr txBox="1"/>
          <p:nvPr/>
        </p:nvSpPr>
        <p:spPr>
          <a:xfrm>
            <a:off x="457200" y="3273518"/>
            <a:ext cx="4212077" cy="3000821"/>
          </a:xfrm>
          <a:prstGeom prst="rect">
            <a:avLst/>
          </a:prstGeom>
          <a:noFill/>
        </p:spPr>
        <p:txBody>
          <a:bodyPr wrap="square" rtlCol="0">
            <a:spAutoFit/>
          </a:bodyPr>
          <a:lstStyle/>
          <a:p>
            <a:pPr marL="285750" indent="-285750">
              <a:buFont typeface="Arial" panose="020B0604020202020204" pitchFamily="34" charset="0"/>
              <a:buChar char="•"/>
            </a:pPr>
            <a:r>
              <a:rPr lang="en-US" sz="2700" b="1" dirty="0"/>
              <a:t>Assess</a:t>
            </a:r>
            <a:r>
              <a:rPr lang="en-US" sz="2700" dirty="0"/>
              <a:t> the societal and economic consequences of observed and projected sea-level changes on regions most vulnerable to sea-level rise.</a:t>
            </a:r>
          </a:p>
          <a:p>
            <a:pPr marL="285750" indent="-285750">
              <a:buFont typeface="Arial" panose="020B0604020202020204" pitchFamily="34" charset="0"/>
              <a:buChar char="•"/>
            </a:pPr>
            <a:endParaRPr lang="en-US" sz="2700" dirty="0"/>
          </a:p>
        </p:txBody>
      </p:sp>
    </p:spTree>
    <p:extLst>
      <p:ext uri="{BB962C8B-B14F-4D97-AF65-F5344CB8AC3E}">
        <p14:creationId xmlns:p14="http://schemas.microsoft.com/office/powerpoint/2010/main" val="150219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14151-DC04-B143-82B1-9D0FBDB919C5}"/>
              </a:ext>
            </a:extLst>
          </p:cNvPr>
          <p:cNvSpPr>
            <a:spLocks noGrp="1"/>
          </p:cNvSpPr>
          <p:nvPr>
            <p:ph type="title"/>
          </p:nvPr>
        </p:nvSpPr>
        <p:spPr/>
        <p:txBody>
          <a:bodyPr/>
          <a:lstStyle/>
          <a:p>
            <a:r>
              <a:rPr lang="en-US" dirty="0"/>
              <a:t>Module Components</a:t>
            </a:r>
          </a:p>
        </p:txBody>
      </p:sp>
      <p:pic>
        <p:nvPicPr>
          <p:cNvPr id="5" name="Content Placeholder 4">
            <a:extLst>
              <a:ext uri="{FF2B5EF4-FFF2-40B4-BE49-F238E27FC236}">
                <a16:creationId xmlns:a16="http://schemas.microsoft.com/office/drawing/2014/main" id="{D99A3999-6AF7-AD40-953E-62E1369BDA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4418" y="1066800"/>
            <a:ext cx="5969582" cy="3170856"/>
          </a:xfrm>
        </p:spPr>
      </p:pic>
      <p:sp>
        <p:nvSpPr>
          <p:cNvPr id="6" name="TextBox 5">
            <a:extLst>
              <a:ext uri="{FF2B5EF4-FFF2-40B4-BE49-F238E27FC236}">
                <a16:creationId xmlns:a16="http://schemas.microsoft.com/office/drawing/2014/main" id="{F9985873-84B7-774F-B10B-408F052C3447}"/>
              </a:ext>
            </a:extLst>
          </p:cNvPr>
          <p:cNvSpPr txBox="1"/>
          <p:nvPr/>
        </p:nvSpPr>
        <p:spPr>
          <a:xfrm>
            <a:off x="112303" y="1140039"/>
            <a:ext cx="2895600" cy="923330"/>
          </a:xfrm>
          <a:prstGeom prst="rect">
            <a:avLst/>
          </a:prstGeom>
          <a:noFill/>
        </p:spPr>
        <p:txBody>
          <a:bodyPr wrap="square" rtlCol="0">
            <a:spAutoFit/>
          </a:bodyPr>
          <a:lstStyle/>
          <a:p>
            <a:r>
              <a:rPr lang="en-US" dirty="0">
                <a:solidFill>
                  <a:srgbClr val="FF0000"/>
                </a:solidFill>
              </a:rPr>
              <a:t>Unit 1: Students learn about primary stakeholders in sea-level change</a:t>
            </a:r>
          </a:p>
        </p:txBody>
      </p:sp>
      <p:sp>
        <p:nvSpPr>
          <p:cNvPr id="7" name="Rectangle 6">
            <a:extLst>
              <a:ext uri="{FF2B5EF4-FFF2-40B4-BE49-F238E27FC236}">
                <a16:creationId xmlns:a16="http://schemas.microsoft.com/office/drawing/2014/main" id="{12991367-14C8-1349-8EFE-BB4B72AC1E20}"/>
              </a:ext>
            </a:extLst>
          </p:cNvPr>
          <p:cNvSpPr/>
          <p:nvPr/>
        </p:nvSpPr>
        <p:spPr>
          <a:xfrm>
            <a:off x="3304249" y="1880683"/>
            <a:ext cx="5839750" cy="43688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054376DA-1A66-4B4B-9458-C55243CF4100}"/>
              </a:ext>
            </a:extLst>
          </p:cNvPr>
          <p:cNvSpPr txBox="1"/>
          <p:nvPr/>
        </p:nvSpPr>
        <p:spPr>
          <a:xfrm>
            <a:off x="112303" y="2113997"/>
            <a:ext cx="2997200" cy="2585323"/>
          </a:xfrm>
          <a:prstGeom prst="rect">
            <a:avLst/>
          </a:prstGeom>
          <a:noFill/>
        </p:spPr>
        <p:txBody>
          <a:bodyPr wrap="square" rtlCol="0">
            <a:spAutoFit/>
          </a:bodyPr>
          <a:lstStyle/>
          <a:p>
            <a:r>
              <a:rPr lang="en-US" dirty="0">
                <a:solidFill>
                  <a:srgbClr val="0070C0"/>
                </a:solidFill>
              </a:rPr>
              <a:t>Students investigate factors influencing sea level:</a:t>
            </a:r>
          </a:p>
          <a:p>
            <a:pPr marL="285750" indent="-285750">
              <a:buFont typeface="Arial" panose="020B0604020202020204" pitchFamily="34" charset="0"/>
              <a:buChar char="•"/>
            </a:pPr>
            <a:r>
              <a:rPr lang="en-US" dirty="0">
                <a:solidFill>
                  <a:srgbClr val="0070C0"/>
                </a:solidFill>
              </a:rPr>
              <a:t>thermal expansion (Unit 2)</a:t>
            </a:r>
          </a:p>
          <a:p>
            <a:pPr marL="285750" indent="-285750">
              <a:buFont typeface="Arial" panose="020B0604020202020204" pitchFamily="34" charset="0"/>
              <a:buChar char="•"/>
            </a:pPr>
            <a:r>
              <a:rPr lang="en-US" dirty="0">
                <a:solidFill>
                  <a:srgbClr val="0070C0"/>
                </a:solidFill>
              </a:rPr>
              <a:t>ice mass loss (Unit 3)</a:t>
            </a:r>
          </a:p>
          <a:p>
            <a:pPr marL="285750" indent="-285750">
              <a:buFont typeface="Arial" panose="020B0604020202020204" pitchFamily="34" charset="0"/>
              <a:buChar char="•"/>
            </a:pPr>
            <a:r>
              <a:rPr lang="en-US" dirty="0">
                <a:solidFill>
                  <a:srgbClr val="0070C0"/>
                </a:solidFill>
              </a:rPr>
              <a:t>changes in land water storage (Unit 4)</a:t>
            </a:r>
          </a:p>
          <a:p>
            <a:r>
              <a:rPr lang="en-US" dirty="0">
                <a:solidFill>
                  <a:srgbClr val="0070C0"/>
                </a:solidFill>
              </a:rPr>
              <a:t>Students also consider how much more sea levels will rise this century (Unit X)</a:t>
            </a:r>
          </a:p>
        </p:txBody>
      </p:sp>
      <p:sp>
        <p:nvSpPr>
          <p:cNvPr id="9" name="TextBox 8">
            <a:extLst>
              <a:ext uri="{FF2B5EF4-FFF2-40B4-BE49-F238E27FC236}">
                <a16:creationId xmlns:a16="http://schemas.microsoft.com/office/drawing/2014/main" id="{2C941F0F-6710-3A43-B93F-C8BEC63F731C}"/>
              </a:ext>
            </a:extLst>
          </p:cNvPr>
          <p:cNvSpPr txBox="1"/>
          <p:nvPr/>
        </p:nvSpPr>
        <p:spPr>
          <a:xfrm>
            <a:off x="935263" y="5427246"/>
            <a:ext cx="6448069" cy="369332"/>
          </a:xfrm>
          <a:prstGeom prst="rect">
            <a:avLst/>
          </a:prstGeom>
          <a:noFill/>
        </p:spPr>
        <p:txBody>
          <a:bodyPr wrap="square" rtlCol="0">
            <a:spAutoFit/>
          </a:bodyPr>
          <a:lstStyle/>
          <a:p>
            <a:r>
              <a:rPr lang="en-US" i="1" dirty="0"/>
              <a:t>Students gain considerable spreadsheet analysis skills in Units 2-4</a:t>
            </a:r>
          </a:p>
        </p:txBody>
      </p:sp>
      <p:sp>
        <p:nvSpPr>
          <p:cNvPr id="10" name="Rectangle 9">
            <a:extLst>
              <a:ext uri="{FF2B5EF4-FFF2-40B4-BE49-F238E27FC236}">
                <a16:creationId xmlns:a16="http://schemas.microsoft.com/office/drawing/2014/main" id="{1D8731A6-05AD-1C44-9025-D7AD5445C711}"/>
              </a:ext>
            </a:extLst>
          </p:cNvPr>
          <p:cNvSpPr/>
          <p:nvPr/>
        </p:nvSpPr>
        <p:spPr>
          <a:xfrm>
            <a:off x="3304248" y="2385542"/>
            <a:ext cx="5839751" cy="1424457"/>
          </a:xfrm>
          <a:prstGeom prst="rect">
            <a:avLst/>
          </a:prstGeom>
          <a:no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B073F82E-646F-204B-A5E3-64111DDE3308}"/>
              </a:ext>
            </a:extLst>
          </p:cNvPr>
          <p:cNvSpPr txBox="1"/>
          <p:nvPr/>
        </p:nvSpPr>
        <p:spPr>
          <a:xfrm>
            <a:off x="112303" y="4786284"/>
            <a:ext cx="7271029" cy="369332"/>
          </a:xfrm>
          <a:prstGeom prst="rect">
            <a:avLst/>
          </a:prstGeom>
          <a:noFill/>
        </p:spPr>
        <p:txBody>
          <a:bodyPr wrap="none" rtlCol="0">
            <a:spAutoFit/>
          </a:bodyPr>
          <a:lstStyle/>
          <a:p>
            <a:r>
              <a:rPr lang="en-US" dirty="0">
                <a:solidFill>
                  <a:srgbClr val="35761A"/>
                </a:solidFill>
              </a:rPr>
              <a:t>Students synthesize current knowledge in a final stakeholder report (Unit 5).</a:t>
            </a:r>
          </a:p>
        </p:txBody>
      </p:sp>
      <p:sp>
        <p:nvSpPr>
          <p:cNvPr id="12" name="Rectangle 11">
            <a:extLst>
              <a:ext uri="{FF2B5EF4-FFF2-40B4-BE49-F238E27FC236}">
                <a16:creationId xmlns:a16="http://schemas.microsoft.com/office/drawing/2014/main" id="{43806990-F8E7-134A-96E2-27EB7FE58122}"/>
              </a:ext>
            </a:extLst>
          </p:cNvPr>
          <p:cNvSpPr/>
          <p:nvPr/>
        </p:nvSpPr>
        <p:spPr>
          <a:xfrm>
            <a:off x="3304250" y="3885052"/>
            <a:ext cx="5839750" cy="436880"/>
          </a:xfrm>
          <a:prstGeom prst="rect">
            <a:avLst/>
          </a:prstGeom>
          <a:noFill/>
          <a:ln w="57150">
            <a:solidFill>
              <a:srgbClr val="35761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7382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0" grpId="0" animBg="1"/>
      <p:bldP spid="11"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Satellite Radar Altimetry</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489738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A8A3-98BB-F548-8620-B8331F64AFC9}"/>
              </a:ext>
            </a:extLst>
          </p:cNvPr>
          <p:cNvSpPr>
            <a:spLocks noGrp="1"/>
          </p:cNvSpPr>
          <p:nvPr>
            <p:ph type="title"/>
          </p:nvPr>
        </p:nvSpPr>
        <p:spPr>
          <a:xfrm>
            <a:off x="457200" y="742978"/>
            <a:ext cx="8229600" cy="502088"/>
          </a:xfrm>
        </p:spPr>
        <p:txBody>
          <a:bodyPr/>
          <a:lstStyle/>
          <a:p>
            <a:r>
              <a:rPr lang="en-US" sz="3600" dirty="0"/>
              <a:t>Unit 1: Climate Change and Sea Level: </a:t>
            </a:r>
            <a:br>
              <a:rPr lang="en-US" sz="3600" dirty="0"/>
            </a:br>
            <a:r>
              <a:rPr lang="en-US" sz="3600" dirty="0"/>
              <a:t>Who are the Stakeholders?</a:t>
            </a:r>
            <a:br>
              <a:rPr lang="en-US" sz="3600" dirty="0"/>
            </a:br>
            <a:endParaRPr lang="en-US" dirty="0"/>
          </a:p>
        </p:txBody>
      </p:sp>
      <p:pic>
        <p:nvPicPr>
          <p:cNvPr id="3" name="Picture 2">
            <a:extLst>
              <a:ext uri="{FF2B5EF4-FFF2-40B4-BE49-F238E27FC236}">
                <a16:creationId xmlns:a16="http://schemas.microsoft.com/office/drawing/2014/main" id="{58CF4F4E-A278-714E-A991-81EB65BB3001}"/>
              </a:ext>
            </a:extLst>
          </p:cNvPr>
          <p:cNvPicPr/>
          <p:nvPr/>
        </p:nvPicPr>
        <p:blipFill rotWithShape="1">
          <a:blip r:embed="rId3">
            <a:extLst>
              <a:ext uri="{28A0092B-C50C-407E-A947-70E740481C1C}">
                <a14:useLocalDpi xmlns:a14="http://schemas.microsoft.com/office/drawing/2010/main" val="0"/>
              </a:ext>
            </a:extLst>
          </a:blip>
          <a:srcRect b="3968"/>
          <a:stretch/>
        </p:blipFill>
        <p:spPr bwMode="auto">
          <a:xfrm>
            <a:off x="6012784" y="3183890"/>
            <a:ext cx="2857500" cy="1828800"/>
          </a:xfrm>
          <a:prstGeom prst="rect">
            <a:avLst/>
          </a:prstGeom>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pic>
        <p:nvPicPr>
          <p:cNvPr id="4" name="Picture 3">
            <a:extLst>
              <a:ext uri="{FF2B5EF4-FFF2-40B4-BE49-F238E27FC236}">
                <a16:creationId xmlns:a16="http://schemas.microsoft.com/office/drawing/2014/main" id="{41B6622D-DBC4-4E48-B760-11A26312D9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3558" y="3183890"/>
            <a:ext cx="2797810" cy="1872615"/>
          </a:xfrm>
          <a:prstGeom prst="rect">
            <a:avLst/>
          </a:prstGeom>
          <a:noFill/>
          <a:ln>
            <a:noFill/>
          </a:ln>
        </p:spPr>
      </p:pic>
      <p:pic>
        <p:nvPicPr>
          <p:cNvPr id="5" name="Picture 4" descr="Macintosh HD:Users:prattsitaula:Desktop:Elevation-map-of-Bangladesh.ppm">
            <a:extLst>
              <a:ext uri="{FF2B5EF4-FFF2-40B4-BE49-F238E27FC236}">
                <a16:creationId xmlns:a16="http://schemas.microsoft.com/office/drawing/2014/main" id="{4DB565CD-62DE-DA41-9E30-FCE5AA748D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96368" y="3183890"/>
            <a:ext cx="2431415" cy="2931132"/>
          </a:xfrm>
          <a:prstGeom prst="rect">
            <a:avLst/>
          </a:prstGeom>
          <a:noFill/>
          <a:ln>
            <a:noFill/>
          </a:ln>
        </p:spPr>
      </p:pic>
      <p:sp>
        <p:nvSpPr>
          <p:cNvPr id="6" name="TextBox 5">
            <a:extLst>
              <a:ext uri="{FF2B5EF4-FFF2-40B4-BE49-F238E27FC236}">
                <a16:creationId xmlns:a16="http://schemas.microsoft.com/office/drawing/2014/main" id="{4581E63E-AB44-4640-BEFC-B6C330442D92}"/>
              </a:ext>
            </a:extLst>
          </p:cNvPr>
          <p:cNvSpPr txBox="1"/>
          <p:nvPr/>
        </p:nvSpPr>
        <p:spPr>
          <a:xfrm>
            <a:off x="213557" y="1335505"/>
            <a:ext cx="8798095" cy="1200329"/>
          </a:xfrm>
          <a:prstGeom prst="rect">
            <a:avLst/>
          </a:prstGeom>
          <a:noFill/>
        </p:spPr>
        <p:txBody>
          <a:bodyPr wrap="square" rtlCol="0">
            <a:spAutoFit/>
          </a:bodyPr>
          <a:lstStyle/>
          <a:p>
            <a:r>
              <a:rPr lang="en-US" sz="2400" dirty="0"/>
              <a:t>Stakeholder analysis from three different settings enables students to explore the large difference in impacts from sea-level rise depending on geographic and socioeconomic factors. </a:t>
            </a:r>
            <a:endParaRPr lang="en-US" sz="2400" dirty="0">
              <a:solidFill>
                <a:prstClr val="black"/>
              </a:solidFill>
            </a:endParaRPr>
          </a:p>
        </p:txBody>
      </p:sp>
      <p:sp>
        <p:nvSpPr>
          <p:cNvPr id="8" name="TextBox 7">
            <a:extLst>
              <a:ext uri="{FF2B5EF4-FFF2-40B4-BE49-F238E27FC236}">
                <a16:creationId xmlns:a16="http://schemas.microsoft.com/office/drawing/2014/main" id="{B5DC4A0B-C495-424A-A965-E864F710D5ED}"/>
              </a:ext>
            </a:extLst>
          </p:cNvPr>
          <p:cNvSpPr txBox="1"/>
          <p:nvPr/>
        </p:nvSpPr>
        <p:spPr>
          <a:xfrm>
            <a:off x="108282" y="2754816"/>
            <a:ext cx="2995179" cy="523220"/>
          </a:xfrm>
          <a:prstGeom prst="rect">
            <a:avLst/>
          </a:prstGeom>
          <a:noFill/>
        </p:spPr>
        <p:txBody>
          <a:bodyPr wrap="none" rtlCol="0">
            <a:spAutoFit/>
          </a:bodyPr>
          <a:lstStyle/>
          <a:p>
            <a:r>
              <a:rPr lang="en-US" sz="2800" dirty="0"/>
              <a:t>Southern California</a:t>
            </a:r>
          </a:p>
        </p:txBody>
      </p:sp>
      <p:sp>
        <p:nvSpPr>
          <p:cNvPr id="9" name="TextBox 8">
            <a:extLst>
              <a:ext uri="{FF2B5EF4-FFF2-40B4-BE49-F238E27FC236}">
                <a16:creationId xmlns:a16="http://schemas.microsoft.com/office/drawing/2014/main" id="{676C6D9C-32C9-644C-B1C8-1D537F711CB8}"/>
              </a:ext>
            </a:extLst>
          </p:cNvPr>
          <p:cNvSpPr txBox="1"/>
          <p:nvPr/>
        </p:nvSpPr>
        <p:spPr>
          <a:xfrm>
            <a:off x="3591338" y="2754816"/>
            <a:ext cx="1859805" cy="523220"/>
          </a:xfrm>
          <a:prstGeom prst="rect">
            <a:avLst/>
          </a:prstGeom>
          <a:noFill/>
        </p:spPr>
        <p:txBody>
          <a:bodyPr wrap="none" rtlCol="0">
            <a:spAutoFit/>
          </a:bodyPr>
          <a:lstStyle/>
          <a:p>
            <a:r>
              <a:rPr lang="en-US" sz="2800" dirty="0"/>
              <a:t>Bangladesh</a:t>
            </a:r>
          </a:p>
        </p:txBody>
      </p:sp>
      <p:sp>
        <p:nvSpPr>
          <p:cNvPr id="10" name="TextBox 9">
            <a:extLst>
              <a:ext uri="{FF2B5EF4-FFF2-40B4-BE49-F238E27FC236}">
                <a16:creationId xmlns:a16="http://schemas.microsoft.com/office/drawing/2014/main" id="{D85928BA-C18B-2247-85BA-6AC4B3CA3909}"/>
              </a:ext>
            </a:extLst>
          </p:cNvPr>
          <p:cNvSpPr txBox="1"/>
          <p:nvPr/>
        </p:nvSpPr>
        <p:spPr>
          <a:xfrm>
            <a:off x="6579014" y="2754816"/>
            <a:ext cx="1493999" cy="523220"/>
          </a:xfrm>
          <a:prstGeom prst="rect">
            <a:avLst/>
          </a:prstGeom>
          <a:noFill/>
        </p:spPr>
        <p:txBody>
          <a:bodyPr wrap="none" rtlCol="0">
            <a:spAutoFit/>
          </a:bodyPr>
          <a:lstStyle/>
          <a:p>
            <a:r>
              <a:rPr lang="en-US" sz="2800" dirty="0"/>
              <a:t>Maldives</a:t>
            </a:r>
          </a:p>
        </p:txBody>
      </p:sp>
    </p:spTree>
    <p:extLst>
      <p:ext uri="{BB962C8B-B14F-4D97-AF65-F5344CB8AC3E}">
        <p14:creationId xmlns:p14="http://schemas.microsoft.com/office/powerpoint/2010/main" val="1322817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960913" y="180650"/>
            <a:ext cx="6097153" cy="6067750"/>
          </a:xfrm>
          <a:prstGeom prst="ellipse">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 name="Oval 4"/>
          <p:cNvSpPr/>
          <p:nvPr/>
        </p:nvSpPr>
        <p:spPr>
          <a:xfrm>
            <a:off x="3711417" y="309072"/>
            <a:ext cx="4439919" cy="4439919"/>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Oval 3"/>
          <p:cNvSpPr/>
          <p:nvPr/>
        </p:nvSpPr>
        <p:spPr>
          <a:xfrm>
            <a:off x="4750431" y="432102"/>
            <a:ext cx="2361891" cy="2361891"/>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 name="TextBox 6"/>
          <p:cNvSpPr txBox="1"/>
          <p:nvPr/>
        </p:nvSpPr>
        <p:spPr>
          <a:xfrm>
            <a:off x="5491037" y="470485"/>
            <a:ext cx="880678" cy="369332"/>
          </a:xfrm>
          <a:prstGeom prst="rect">
            <a:avLst/>
          </a:prstGeom>
          <a:noFill/>
        </p:spPr>
        <p:txBody>
          <a:bodyPr wrap="square" rtlCol="0">
            <a:spAutoFit/>
          </a:bodyPr>
          <a:lstStyle/>
          <a:p>
            <a:pPr defTabSz="457200"/>
            <a:r>
              <a:rPr lang="en-US" b="1" dirty="0">
                <a:solidFill>
                  <a:prstClr val="black"/>
                </a:solidFill>
                <a:latin typeface="Calibri"/>
              </a:rPr>
              <a:t>Direct</a:t>
            </a:r>
          </a:p>
        </p:txBody>
      </p:sp>
      <p:sp>
        <p:nvSpPr>
          <p:cNvPr id="8" name="TextBox 7"/>
          <p:cNvSpPr txBox="1"/>
          <p:nvPr/>
        </p:nvSpPr>
        <p:spPr>
          <a:xfrm>
            <a:off x="4815046" y="3076761"/>
            <a:ext cx="2467841" cy="1384995"/>
          </a:xfrm>
          <a:prstGeom prst="rect">
            <a:avLst/>
          </a:prstGeom>
          <a:noFill/>
        </p:spPr>
        <p:txBody>
          <a:bodyPr wrap="square" rtlCol="0">
            <a:spAutoFit/>
          </a:bodyPr>
          <a:lstStyle/>
          <a:p>
            <a:pPr defTabSz="457200"/>
            <a:r>
              <a:rPr lang="en-US" sz="1400" dirty="0">
                <a:solidFill>
                  <a:prstClr val="black"/>
                </a:solidFill>
                <a:latin typeface="Calibri"/>
              </a:rPr>
              <a:t>-Residents</a:t>
            </a:r>
          </a:p>
          <a:p>
            <a:pPr defTabSz="457200"/>
            <a:r>
              <a:rPr lang="en-US" sz="1400" dirty="0">
                <a:solidFill>
                  <a:prstClr val="black"/>
                </a:solidFill>
                <a:latin typeface="Calibri"/>
              </a:rPr>
              <a:t>-Users</a:t>
            </a:r>
          </a:p>
          <a:p>
            <a:pPr defTabSz="457200"/>
            <a:r>
              <a:rPr lang="en-US" sz="1400" dirty="0">
                <a:solidFill>
                  <a:prstClr val="black"/>
                </a:solidFill>
                <a:latin typeface="Calibri"/>
              </a:rPr>
              <a:t>-Government regulators</a:t>
            </a:r>
          </a:p>
          <a:p>
            <a:pPr defTabSz="457200"/>
            <a:r>
              <a:rPr lang="en-US" sz="1400" dirty="0">
                <a:solidFill>
                  <a:prstClr val="black"/>
                </a:solidFill>
                <a:latin typeface="Calibri"/>
              </a:rPr>
              <a:t>-Landowners</a:t>
            </a:r>
          </a:p>
          <a:p>
            <a:pPr defTabSz="457200"/>
            <a:r>
              <a:rPr lang="en-US" sz="1400" dirty="0">
                <a:solidFill>
                  <a:prstClr val="black"/>
                </a:solidFill>
                <a:latin typeface="Calibri"/>
              </a:rPr>
              <a:t>-Key industry representatives</a:t>
            </a:r>
          </a:p>
          <a:p>
            <a:pPr defTabSz="457200"/>
            <a:endParaRPr lang="en-US" sz="1400" dirty="0">
              <a:solidFill>
                <a:prstClr val="black"/>
              </a:solidFill>
              <a:latin typeface="Calibri"/>
            </a:endParaRPr>
          </a:p>
        </p:txBody>
      </p:sp>
      <p:sp>
        <p:nvSpPr>
          <p:cNvPr id="9" name="TextBox 8"/>
          <p:cNvSpPr txBox="1"/>
          <p:nvPr/>
        </p:nvSpPr>
        <p:spPr>
          <a:xfrm>
            <a:off x="5402969" y="2721084"/>
            <a:ext cx="1056815" cy="369332"/>
          </a:xfrm>
          <a:prstGeom prst="rect">
            <a:avLst/>
          </a:prstGeom>
          <a:noFill/>
        </p:spPr>
        <p:txBody>
          <a:bodyPr wrap="square" rtlCol="0">
            <a:spAutoFit/>
          </a:bodyPr>
          <a:lstStyle/>
          <a:p>
            <a:pPr defTabSz="457200"/>
            <a:r>
              <a:rPr lang="en-US" b="1" dirty="0">
                <a:solidFill>
                  <a:prstClr val="black"/>
                </a:solidFill>
                <a:latin typeface="Calibri"/>
              </a:rPr>
              <a:t>Proximal</a:t>
            </a:r>
          </a:p>
        </p:txBody>
      </p:sp>
      <p:sp>
        <p:nvSpPr>
          <p:cNvPr id="10" name="TextBox 9"/>
          <p:cNvSpPr txBox="1"/>
          <p:nvPr/>
        </p:nvSpPr>
        <p:spPr>
          <a:xfrm>
            <a:off x="3470526" y="4254969"/>
            <a:ext cx="1839597" cy="646331"/>
          </a:xfrm>
          <a:prstGeom prst="rect">
            <a:avLst/>
          </a:prstGeom>
          <a:noFill/>
        </p:spPr>
        <p:txBody>
          <a:bodyPr wrap="square" rtlCol="0">
            <a:spAutoFit/>
          </a:bodyPr>
          <a:lstStyle/>
          <a:p>
            <a:pPr defTabSz="457200"/>
            <a:r>
              <a:rPr lang="en-US" b="1" dirty="0">
                <a:solidFill>
                  <a:prstClr val="black"/>
                </a:solidFill>
                <a:latin typeface="Calibri"/>
              </a:rPr>
              <a:t>Indirect or</a:t>
            </a:r>
          </a:p>
          <a:p>
            <a:pPr defTabSz="457200"/>
            <a:r>
              <a:rPr lang="en-US" b="1" dirty="0">
                <a:solidFill>
                  <a:prstClr val="black"/>
                </a:solidFill>
                <a:latin typeface="Calibri"/>
              </a:rPr>
              <a:t>Self-designated</a:t>
            </a:r>
          </a:p>
        </p:txBody>
      </p:sp>
      <p:sp>
        <p:nvSpPr>
          <p:cNvPr id="11" name="TextBox 10"/>
          <p:cNvSpPr txBox="1"/>
          <p:nvPr/>
        </p:nvSpPr>
        <p:spPr>
          <a:xfrm>
            <a:off x="4923543" y="856192"/>
            <a:ext cx="2234146" cy="954107"/>
          </a:xfrm>
          <a:prstGeom prst="rect">
            <a:avLst/>
          </a:prstGeom>
          <a:noFill/>
        </p:spPr>
        <p:txBody>
          <a:bodyPr wrap="square" rtlCol="0">
            <a:spAutoFit/>
          </a:bodyPr>
          <a:lstStyle/>
          <a:p>
            <a:pPr defTabSz="457200"/>
            <a:r>
              <a:rPr lang="en-US" sz="1400" dirty="0">
                <a:solidFill>
                  <a:prstClr val="black"/>
                </a:solidFill>
                <a:latin typeface="Calibri"/>
              </a:rPr>
              <a:t>-Neighboring residents</a:t>
            </a:r>
          </a:p>
          <a:p>
            <a:pPr defTabSz="457200"/>
            <a:r>
              <a:rPr lang="en-US" sz="1400" dirty="0">
                <a:solidFill>
                  <a:prstClr val="black"/>
                </a:solidFill>
                <a:latin typeface="Calibri"/>
              </a:rPr>
              <a:t>-Neighboring communities</a:t>
            </a:r>
          </a:p>
          <a:p>
            <a:pPr defTabSz="457200"/>
            <a:r>
              <a:rPr lang="en-US" sz="1400" dirty="0">
                <a:solidFill>
                  <a:prstClr val="black"/>
                </a:solidFill>
                <a:latin typeface="Calibri"/>
              </a:rPr>
              <a:t>-Other infrastructure users</a:t>
            </a:r>
          </a:p>
          <a:p>
            <a:pPr defTabSz="457200"/>
            <a:r>
              <a:rPr lang="en-US" sz="1400" dirty="0">
                <a:solidFill>
                  <a:prstClr val="black"/>
                </a:solidFill>
                <a:latin typeface="Calibri"/>
              </a:rPr>
              <a:t>-Related businesses</a:t>
            </a:r>
          </a:p>
        </p:txBody>
      </p:sp>
      <p:sp>
        <p:nvSpPr>
          <p:cNvPr id="12" name="TextBox 11"/>
          <p:cNvSpPr txBox="1"/>
          <p:nvPr/>
        </p:nvSpPr>
        <p:spPr>
          <a:xfrm>
            <a:off x="4900639" y="4818723"/>
            <a:ext cx="2161465" cy="738664"/>
          </a:xfrm>
          <a:prstGeom prst="rect">
            <a:avLst/>
          </a:prstGeom>
          <a:noFill/>
        </p:spPr>
        <p:txBody>
          <a:bodyPr wrap="square" rtlCol="0">
            <a:spAutoFit/>
          </a:bodyPr>
          <a:lstStyle/>
          <a:p>
            <a:pPr defTabSz="457200"/>
            <a:r>
              <a:rPr lang="en-US" sz="1400" dirty="0">
                <a:solidFill>
                  <a:prstClr val="black"/>
                </a:solidFill>
                <a:latin typeface="Calibri"/>
              </a:rPr>
              <a:t>-Government entities</a:t>
            </a:r>
          </a:p>
          <a:p>
            <a:pPr defTabSz="457200"/>
            <a:r>
              <a:rPr lang="en-US" sz="1400" dirty="0">
                <a:solidFill>
                  <a:prstClr val="black"/>
                </a:solidFill>
                <a:latin typeface="Calibri"/>
              </a:rPr>
              <a:t>-NGOs</a:t>
            </a:r>
          </a:p>
          <a:p>
            <a:pPr defTabSz="457200"/>
            <a:r>
              <a:rPr lang="en-US" sz="1400" dirty="0">
                <a:solidFill>
                  <a:prstClr val="black"/>
                </a:solidFill>
                <a:latin typeface="Calibri"/>
              </a:rPr>
              <a:t>-Distant residents</a:t>
            </a:r>
          </a:p>
        </p:txBody>
      </p:sp>
      <p:sp>
        <p:nvSpPr>
          <p:cNvPr id="13" name="Title 1"/>
          <p:cNvSpPr txBox="1">
            <a:spLocks/>
          </p:cNvSpPr>
          <p:nvPr/>
        </p:nvSpPr>
        <p:spPr>
          <a:xfrm>
            <a:off x="85933" y="75062"/>
            <a:ext cx="4064962" cy="502088"/>
          </a:xfrm>
          <a:prstGeom prst="rect">
            <a:avLst/>
          </a:prstGeom>
        </p:spPr>
        <p:txBody>
          <a:bodyPr/>
          <a:lst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a:lstStyle>
          <a:p>
            <a:r>
              <a:rPr lang="en-US" dirty="0">
                <a:solidFill>
                  <a:srgbClr val="4F81BD">
                    <a:lumMod val="75000"/>
                  </a:srgbClr>
                </a:solidFill>
                <a:latin typeface="Calibri"/>
              </a:rPr>
              <a:t>Stakeholder Analysis</a:t>
            </a:r>
          </a:p>
        </p:txBody>
      </p:sp>
      <p:sp>
        <p:nvSpPr>
          <p:cNvPr id="14" name="TextBox 13">
            <a:extLst>
              <a:ext uri="{FF2B5EF4-FFF2-40B4-BE49-F238E27FC236}">
                <a16:creationId xmlns:a16="http://schemas.microsoft.com/office/drawing/2014/main" id="{3591BF74-5702-DD43-B56F-B2601774D117}"/>
              </a:ext>
            </a:extLst>
          </p:cNvPr>
          <p:cNvSpPr txBox="1"/>
          <p:nvPr/>
        </p:nvSpPr>
        <p:spPr>
          <a:xfrm>
            <a:off x="116450" y="746316"/>
            <a:ext cx="2601679" cy="4154984"/>
          </a:xfrm>
          <a:prstGeom prst="rect">
            <a:avLst/>
          </a:prstGeom>
          <a:noFill/>
        </p:spPr>
        <p:txBody>
          <a:bodyPr wrap="square" rtlCol="0">
            <a:spAutoFit/>
          </a:bodyPr>
          <a:lstStyle/>
          <a:p>
            <a:pPr marL="285750" indent="-285750" defTabSz="457200">
              <a:buFont typeface="Arial" panose="020B0604020202020204" pitchFamily="34" charset="0"/>
              <a:buChar char="•"/>
            </a:pPr>
            <a:r>
              <a:rPr lang="en-US" sz="2400" dirty="0">
                <a:solidFill>
                  <a:prstClr val="black"/>
                </a:solidFill>
                <a:latin typeface="Calibri"/>
              </a:rPr>
              <a:t>Widely used method for defining and analyzing contentious issues</a:t>
            </a:r>
          </a:p>
          <a:p>
            <a:pPr marL="285750" indent="-285750" defTabSz="457200">
              <a:buFont typeface="Arial" panose="020B0604020202020204" pitchFamily="34" charset="0"/>
              <a:buChar char="•"/>
            </a:pPr>
            <a:r>
              <a:rPr lang="en-US" sz="2400" dirty="0">
                <a:solidFill>
                  <a:prstClr val="black"/>
                </a:solidFill>
                <a:latin typeface="Calibri"/>
              </a:rPr>
              <a:t>Can be implemented by individuals with little or no prior experience</a:t>
            </a:r>
          </a:p>
        </p:txBody>
      </p:sp>
    </p:spTree>
    <p:extLst>
      <p:ext uri="{BB962C8B-B14F-4D97-AF65-F5344CB8AC3E}">
        <p14:creationId xmlns:p14="http://schemas.microsoft.com/office/powerpoint/2010/main" val="2434606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6521-88F2-4241-9216-4636362EDC02}"/>
              </a:ext>
            </a:extLst>
          </p:cNvPr>
          <p:cNvSpPr>
            <a:spLocks noGrp="1"/>
          </p:cNvSpPr>
          <p:nvPr>
            <p:ph type="title"/>
          </p:nvPr>
        </p:nvSpPr>
        <p:spPr/>
        <p:txBody>
          <a:bodyPr/>
          <a:lstStyle/>
          <a:p>
            <a:r>
              <a:rPr lang="en-US" dirty="0"/>
              <a:t>Breakout #1 (15 minutes)</a:t>
            </a:r>
          </a:p>
        </p:txBody>
      </p:sp>
      <p:sp>
        <p:nvSpPr>
          <p:cNvPr id="3" name="Content Placeholder 2">
            <a:extLst>
              <a:ext uri="{FF2B5EF4-FFF2-40B4-BE49-F238E27FC236}">
                <a16:creationId xmlns:a16="http://schemas.microsoft.com/office/drawing/2014/main" id="{EC87A4B2-F6F2-4244-9884-04BABB391148}"/>
              </a:ext>
            </a:extLst>
          </p:cNvPr>
          <p:cNvSpPr>
            <a:spLocks noGrp="1"/>
          </p:cNvSpPr>
          <p:nvPr>
            <p:ph idx="1"/>
          </p:nvPr>
        </p:nvSpPr>
        <p:spPr>
          <a:xfrm>
            <a:off x="457200" y="949331"/>
            <a:ext cx="8229600" cy="5124897"/>
          </a:xfrm>
        </p:spPr>
        <p:txBody>
          <a:bodyPr>
            <a:normAutofit/>
          </a:bodyPr>
          <a:lstStyle/>
          <a:p>
            <a:r>
              <a:rPr lang="en-US" sz="2800" dirty="0"/>
              <a:t>Part of Unit 1 student exercise related to conducting a stakeholder analysis</a:t>
            </a:r>
          </a:p>
          <a:p>
            <a:r>
              <a:rPr lang="en-US" sz="2800" dirty="0"/>
              <a:t>Each breakout group will have a Google Slides file</a:t>
            </a:r>
          </a:p>
          <a:p>
            <a:r>
              <a:rPr lang="en-US" sz="2800" dirty="0"/>
              <a:t>You will fill in stakeholder Power vs Interest chart and discuss two of the homework questions</a:t>
            </a:r>
          </a:p>
          <a:p>
            <a:pPr lvl="1"/>
            <a:r>
              <a:rPr lang="en-US" sz="2400" dirty="0"/>
              <a:t>Thinking and talking about how </a:t>
            </a:r>
            <a:br>
              <a:rPr lang="en-US" sz="2400" dirty="0"/>
            </a:br>
            <a:r>
              <a:rPr lang="en-US" sz="2400" dirty="0"/>
              <a:t>this might work in your online </a:t>
            </a:r>
            <a:br>
              <a:rPr lang="en-US" sz="2400" dirty="0"/>
            </a:br>
            <a:r>
              <a:rPr lang="en-US" sz="2400" dirty="0"/>
              <a:t>and/or face-to-face class</a:t>
            </a:r>
          </a:p>
          <a:p>
            <a:r>
              <a:rPr lang="en-US" sz="2800" dirty="0"/>
              <a:t>Your facilitator will be ready to</a:t>
            </a:r>
            <a:br>
              <a:rPr lang="en-US" sz="2800" dirty="0"/>
            </a:br>
            <a:r>
              <a:rPr lang="en-US" sz="2800" dirty="0"/>
              <a:t>report out if called on (2 min</a:t>
            </a:r>
            <a:br>
              <a:rPr lang="en-US" sz="2800" dirty="0"/>
            </a:br>
            <a:r>
              <a:rPr lang="en-US" sz="2800" dirty="0"/>
              <a:t>max)</a:t>
            </a:r>
            <a:endParaRPr lang="en-US" sz="2400" dirty="0"/>
          </a:p>
        </p:txBody>
      </p:sp>
      <p:pic>
        <p:nvPicPr>
          <p:cNvPr id="7" name="Picture 6">
            <a:extLst>
              <a:ext uri="{FF2B5EF4-FFF2-40B4-BE49-F238E27FC236}">
                <a16:creationId xmlns:a16="http://schemas.microsoft.com/office/drawing/2014/main" id="{B668B849-4E4A-BF47-A9E6-E6228B71EC27}"/>
              </a:ext>
            </a:extLst>
          </p:cNvPr>
          <p:cNvPicPr>
            <a:picLocks noChangeAspect="1"/>
          </p:cNvPicPr>
          <p:nvPr/>
        </p:nvPicPr>
        <p:blipFill rotWithShape="1">
          <a:blip r:embed="rId2">
            <a:extLst>
              <a:ext uri="{28A0092B-C50C-407E-A947-70E740481C1C}">
                <a14:useLocalDpi xmlns:a14="http://schemas.microsoft.com/office/drawing/2010/main" val="0"/>
              </a:ext>
            </a:extLst>
          </a:blip>
          <a:srcRect t="6349"/>
          <a:stretch/>
        </p:blipFill>
        <p:spPr bwMode="auto">
          <a:xfrm>
            <a:off x="5475513" y="3385363"/>
            <a:ext cx="3559629" cy="2898456"/>
          </a:xfrm>
          <a:prstGeom prst="rect">
            <a:avLst/>
          </a:prstGeom>
          <a:noFill/>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Tree>
    <p:extLst>
      <p:ext uri="{BB962C8B-B14F-4D97-AF65-F5344CB8AC3E}">
        <p14:creationId xmlns:p14="http://schemas.microsoft.com/office/powerpoint/2010/main" val="3584840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74044-15E7-5944-8138-2C62267CDE1F}"/>
              </a:ext>
            </a:extLst>
          </p:cNvPr>
          <p:cNvSpPr>
            <a:spLocks noGrp="1"/>
          </p:cNvSpPr>
          <p:nvPr>
            <p:ph type="title"/>
          </p:nvPr>
        </p:nvSpPr>
        <p:spPr/>
        <p:txBody>
          <a:bodyPr/>
          <a:lstStyle/>
          <a:p>
            <a:r>
              <a:rPr lang="en-US" dirty="0"/>
              <a:t>Overview of Unit 1 Student Homework</a:t>
            </a:r>
          </a:p>
        </p:txBody>
      </p:sp>
      <p:sp>
        <p:nvSpPr>
          <p:cNvPr id="3" name="Content Placeholder 2">
            <a:extLst>
              <a:ext uri="{FF2B5EF4-FFF2-40B4-BE49-F238E27FC236}">
                <a16:creationId xmlns:a16="http://schemas.microsoft.com/office/drawing/2014/main" id="{6B62DF24-DAD7-DA4C-BBBD-29A0414685C6}"/>
              </a:ext>
            </a:extLst>
          </p:cNvPr>
          <p:cNvSpPr>
            <a:spLocks noGrp="1"/>
          </p:cNvSpPr>
          <p:nvPr>
            <p:ph idx="1"/>
          </p:nvPr>
        </p:nvSpPr>
        <p:spPr>
          <a:xfrm>
            <a:off x="338328" y="1046052"/>
            <a:ext cx="8229600" cy="4765896"/>
          </a:xfrm>
        </p:spPr>
        <p:txBody>
          <a:bodyPr>
            <a:normAutofit fontScale="85000" lnSpcReduction="20000"/>
          </a:bodyPr>
          <a:lstStyle/>
          <a:p>
            <a:r>
              <a:rPr lang="en-US" dirty="0"/>
              <a:t>Which two problems caused by sea level do you consider to be most important?</a:t>
            </a:r>
          </a:p>
          <a:p>
            <a:r>
              <a:rPr lang="en-US" dirty="0"/>
              <a:t>How does one problem causes by sea level rise amplify another problem?</a:t>
            </a:r>
          </a:p>
          <a:p>
            <a:r>
              <a:rPr lang="en-US" dirty="0"/>
              <a:t>Are there any positive impacts of sea level rise?</a:t>
            </a:r>
          </a:p>
          <a:p>
            <a:r>
              <a:rPr lang="en-US" dirty="0"/>
              <a:t>What (if any) role should developed countries take in assisting communities impacted by sea level rise?</a:t>
            </a:r>
          </a:p>
          <a:p>
            <a:r>
              <a:rPr lang="en-US" dirty="0"/>
              <a:t>Is mitigation (efforts to stop or slow down sea level rise) or adaptation (adjust to sea level rise) more feasible for the community you are reading about?</a:t>
            </a:r>
          </a:p>
          <a:p>
            <a:r>
              <a:rPr lang="en-US" dirty="0">
                <a:solidFill>
                  <a:srgbClr val="C00000"/>
                </a:solidFill>
              </a:rPr>
              <a:t>Who are five potential stakeholders who might be impacted by sea level rise?</a:t>
            </a:r>
          </a:p>
        </p:txBody>
      </p:sp>
    </p:spTree>
    <p:extLst>
      <p:ext uri="{BB962C8B-B14F-4D97-AF65-F5344CB8AC3E}">
        <p14:creationId xmlns:p14="http://schemas.microsoft.com/office/powerpoint/2010/main" val="1931352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5678C0-81AF-C741-BFD1-7529B3682DFF}"/>
              </a:ext>
            </a:extLst>
          </p:cNvPr>
          <p:cNvPicPr>
            <a:picLocks noChangeAspect="1"/>
          </p:cNvPicPr>
          <p:nvPr/>
        </p:nvPicPr>
        <p:blipFill>
          <a:blip r:embed="rId2"/>
          <a:stretch>
            <a:fillRect/>
          </a:stretch>
        </p:blipFill>
        <p:spPr>
          <a:xfrm>
            <a:off x="134470" y="271467"/>
            <a:ext cx="8875059" cy="6858000"/>
          </a:xfrm>
          <a:prstGeom prst="rect">
            <a:avLst/>
          </a:prstGeom>
        </p:spPr>
      </p:pic>
      <p:sp>
        <p:nvSpPr>
          <p:cNvPr id="4" name="TextBox 3">
            <a:extLst>
              <a:ext uri="{FF2B5EF4-FFF2-40B4-BE49-F238E27FC236}">
                <a16:creationId xmlns:a16="http://schemas.microsoft.com/office/drawing/2014/main" id="{E124E67A-E2E4-224A-BA2E-6742E371C18D}"/>
              </a:ext>
            </a:extLst>
          </p:cNvPr>
          <p:cNvSpPr txBox="1"/>
          <p:nvPr/>
        </p:nvSpPr>
        <p:spPr>
          <a:xfrm>
            <a:off x="2982236" y="130345"/>
            <a:ext cx="3251659" cy="369332"/>
          </a:xfrm>
          <a:prstGeom prst="rect">
            <a:avLst/>
          </a:prstGeom>
          <a:noFill/>
        </p:spPr>
        <p:txBody>
          <a:bodyPr wrap="none" rtlCol="0">
            <a:spAutoFit/>
          </a:bodyPr>
          <a:lstStyle/>
          <a:p>
            <a:pPr defTabSz="457200"/>
            <a:r>
              <a:rPr lang="en-US" b="1" dirty="0">
                <a:solidFill>
                  <a:prstClr val="black"/>
                </a:solidFill>
                <a:latin typeface="Calibri"/>
              </a:rPr>
              <a:t>MALDIVES – Small Island Nation</a:t>
            </a:r>
          </a:p>
        </p:txBody>
      </p:sp>
    </p:spTree>
    <p:extLst>
      <p:ext uri="{BB962C8B-B14F-4D97-AF65-F5344CB8AC3E}">
        <p14:creationId xmlns:p14="http://schemas.microsoft.com/office/powerpoint/2010/main" val="4178363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0DAA2-632E-EB46-A3CE-61B0BF04F7A8}"/>
              </a:ext>
            </a:extLst>
          </p:cNvPr>
          <p:cNvSpPr txBox="1"/>
          <p:nvPr/>
        </p:nvSpPr>
        <p:spPr>
          <a:xfrm>
            <a:off x="283275" y="90916"/>
            <a:ext cx="7814575" cy="1107996"/>
          </a:xfrm>
          <a:prstGeom prst="rect">
            <a:avLst/>
          </a:prstGeom>
          <a:noFill/>
        </p:spPr>
        <p:txBody>
          <a:bodyPr wrap="none" rtlCol="0">
            <a:spAutoFit/>
          </a:bodyPr>
          <a:lstStyle/>
          <a:p>
            <a:pPr defTabSz="457200"/>
            <a:r>
              <a:rPr lang="en-US" sz="2400" b="1" dirty="0">
                <a:solidFill>
                  <a:schemeClr val="accent1">
                    <a:lumMod val="75000"/>
                  </a:schemeClr>
                </a:solidFill>
                <a:latin typeface="+mj-lt"/>
              </a:rPr>
              <a:t>Unit 2: Global Sea Level Response to Temperature Changes: </a:t>
            </a:r>
          </a:p>
          <a:p>
            <a:pPr defTabSz="457200"/>
            <a:r>
              <a:rPr lang="en-US" sz="2400" b="1" dirty="0">
                <a:solidFill>
                  <a:schemeClr val="accent1">
                    <a:lumMod val="75000"/>
                  </a:schemeClr>
                </a:solidFill>
                <a:latin typeface="+mj-lt"/>
              </a:rPr>
              <a:t>Temperature and Altimetry Data</a:t>
            </a:r>
          </a:p>
          <a:p>
            <a:pPr defTabSz="457200"/>
            <a:endParaRPr lang="en-US" b="1" dirty="0">
              <a:solidFill>
                <a:schemeClr val="accent1">
                  <a:lumMod val="75000"/>
                </a:schemeClr>
              </a:solidFill>
              <a:latin typeface="+mj-lt"/>
            </a:endParaRPr>
          </a:p>
        </p:txBody>
      </p:sp>
      <p:sp>
        <p:nvSpPr>
          <p:cNvPr id="8" name="TextBox 7">
            <a:extLst>
              <a:ext uri="{FF2B5EF4-FFF2-40B4-BE49-F238E27FC236}">
                <a16:creationId xmlns:a16="http://schemas.microsoft.com/office/drawing/2014/main" id="{7F3D8730-C58A-1B47-A63A-49588B2C7184}"/>
              </a:ext>
            </a:extLst>
          </p:cNvPr>
          <p:cNvSpPr txBox="1"/>
          <p:nvPr/>
        </p:nvSpPr>
        <p:spPr>
          <a:xfrm>
            <a:off x="339703" y="1045416"/>
            <a:ext cx="5211462" cy="4893647"/>
          </a:xfrm>
          <a:prstGeom prst="rect">
            <a:avLst/>
          </a:prstGeom>
          <a:noFill/>
        </p:spPr>
        <p:txBody>
          <a:bodyPr wrap="square" rtlCol="0">
            <a:spAutoFit/>
          </a:bodyPr>
          <a:lstStyle/>
          <a:p>
            <a:pPr marL="285750" indent="-285750" defTabSz="457200">
              <a:buFont typeface="Arial" panose="020B0604020202020204" pitchFamily="34" charset="0"/>
              <a:buChar char="•"/>
            </a:pPr>
            <a:r>
              <a:rPr lang="en-US" sz="2400" b="1" dirty="0">
                <a:solidFill>
                  <a:prstClr val="black"/>
                </a:solidFill>
              </a:rPr>
              <a:t>Assess</a:t>
            </a:r>
            <a:r>
              <a:rPr lang="en-US" sz="2400" dirty="0">
                <a:solidFill>
                  <a:prstClr val="black"/>
                </a:solidFill>
              </a:rPr>
              <a:t> recent sea surface temperature change.</a:t>
            </a:r>
          </a:p>
          <a:p>
            <a:pPr marL="285750" indent="-285750" defTabSz="457200">
              <a:buFont typeface="Arial" panose="020B0604020202020204" pitchFamily="34" charset="0"/>
              <a:buChar char="•"/>
            </a:pPr>
            <a:r>
              <a:rPr lang="en-US" sz="2400" b="1" dirty="0">
                <a:solidFill>
                  <a:prstClr val="black"/>
                </a:solidFill>
              </a:rPr>
              <a:t>Calculate</a:t>
            </a:r>
            <a:r>
              <a:rPr lang="en-US" sz="2400" dirty="0">
                <a:solidFill>
                  <a:prstClr val="black"/>
                </a:solidFill>
              </a:rPr>
              <a:t> how much sea-level rise has occurred due to thermal expansion of the oceans.</a:t>
            </a:r>
          </a:p>
          <a:p>
            <a:pPr marL="285750" indent="-285750" defTabSz="457200">
              <a:buFont typeface="Arial" panose="020B0604020202020204" pitchFamily="34" charset="0"/>
              <a:buChar char="•"/>
            </a:pPr>
            <a:r>
              <a:rPr lang="en-US" sz="2400" b="1" dirty="0">
                <a:solidFill>
                  <a:prstClr val="black"/>
                </a:solidFill>
              </a:rPr>
              <a:t>Contrast</a:t>
            </a:r>
            <a:r>
              <a:rPr lang="en-US" sz="2400" dirty="0">
                <a:solidFill>
                  <a:prstClr val="black"/>
                </a:solidFill>
              </a:rPr>
              <a:t> observed sea-level rise data with the calculated sea-level rise due to thermal expansion and </a:t>
            </a:r>
            <a:r>
              <a:rPr lang="en-US" sz="2400" b="1" dirty="0">
                <a:solidFill>
                  <a:prstClr val="black"/>
                </a:solidFill>
              </a:rPr>
              <a:t>determine</a:t>
            </a:r>
            <a:r>
              <a:rPr lang="en-US" sz="2400" dirty="0">
                <a:solidFill>
                  <a:prstClr val="black"/>
                </a:solidFill>
              </a:rPr>
              <a:t> how much observed sea-level rise is attributable to thermal expansion.</a:t>
            </a:r>
          </a:p>
          <a:p>
            <a:pPr marL="285750" indent="-285750" defTabSz="457200">
              <a:buFont typeface="Arial" panose="020B0604020202020204" pitchFamily="34" charset="0"/>
              <a:buChar char="•"/>
            </a:pPr>
            <a:r>
              <a:rPr lang="en-US" sz="2400" b="1" dirty="0">
                <a:solidFill>
                  <a:prstClr val="black"/>
                </a:solidFill>
              </a:rPr>
              <a:t>Propose</a:t>
            </a:r>
            <a:r>
              <a:rPr lang="en-US" sz="2400" dirty="0">
                <a:solidFill>
                  <a:prstClr val="black"/>
                </a:solidFill>
              </a:rPr>
              <a:t> additional sources of sea-level rise.</a:t>
            </a:r>
          </a:p>
        </p:txBody>
      </p:sp>
      <p:pic>
        <p:nvPicPr>
          <p:cNvPr id="12" name="Picture 11">
            <a:extLst>
              <a:ext uri="{FF2B5EF4-FFF2-40B4-BE49-F238E27FC236}">
                <a16:creationId xmlns:a16="http://schemas.microsoft.com/office/drawing/2014/main" id="{2D56A201-73AF-584D-A692-084745BDB3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4411" y="3918841"/>
            <a:ext cx="2674620" cy="2058670"/>
          </a:xfrm>
          <a:prstGeom prst="rect">
            <a:avLst/>
          </a:prstGeom>
          <a:noFill/>
          <a:ln>
            <a:noFill/>
          </a:ln>
        </p:spPr>
      </p:pic>
      <p:sp>
        <p:nvSpPr>
          <p:cNvPr id="10" name="TextBox 9">
            <a:extLst>
              <a:ext uri="{FF2B5EF4-FFF2-40B4-BE49-F238E27FC236}">
                <a16:creationId xmlns:a16="http://schemas.microsoft.com/office/drawing/2014/main" id="{0C06ED69-5B87-CA42-9F23-3E7B4A031F07}"/>
              </a:ext>
            </a:extLst>
          </p:cNvPr>
          <p:cNvSpPr txBox="1"/>
          <p:nvPr/>
        </p:nvSpPr>
        <p:spPr>
          <a:xfrm>
            <a:off x="5619445" y="5939063"/>
            <a:ext cx="3524555" cy="369332"/>
          </a:xfrm>
          <a:prstGeom prst="rect">
            <a:avLst/>
          </a:prstGeom>
          <a:noFill/>
        </p:spPr>
        <p:txBody>
          <a:bodyPr wrap="none" rtlCol="0">
            <a:spAutoFit/>
          </a:bodyPr>
          <a:lstStyle/>
          <a:p>
            <a:r>
              <a:rPr lang="en-US" dirty="0"/>
              <a:t>Sea Level Rise from Radar Altimetry</a:t>
            </a:r>
          </a:p>
        </p:txBody>
      </p:sp>
      <p:pic>
        <p:nvPicPr>
          <p:cNvPr id="13" name="Picture 12">
            <a:extLst>
              <a:ext uri="{FF2B5EF4-FFF2-40B4-BE49-F238E27FC236}">
                <a16:creationId xmlns:a16="http://schemas.microsoft.com/office/drawing/2014/main" id="{9229A5ED-96B8-C64E-90C4-27EB38DF0E1E}"/>
              </a:ext>
            </a:extLst>
          </p:cNvPr>
          <p:cNvPicPr>
            <a:picLocks noChangeAspect="1"/>
          </p:cNvPicPr>
          <p:nvPr/>
        </p:nvPicPr>
        <p:blipFill rotWithShape="1">
          <a:blip r:embed="rId4"/>
          <a:srcRect l="19983" r="32533"/>
          <a:stretch/>
        </p:blipFill>
        <p:spPr>
          <a:xfrm>
            <a:off x="6629071" y="644914"/>
            <a:ext cx="1505299" cy="2377614"/>
          </a:xfrm>
          <a:prstGeom prst="rect">
            <a:avLst/>
          </a:prstGeom>
        </p:spPr>
      </p:pic>
      <p:sp>
        <p:nvSpPr>
          <p:cNvPr id="14" name="TextBox 13">
            <a:extLst>
              <a:ext uri="{FF2B5EF4-FFF2-40B4-BE49-F238E27FC236}">
                <a16:creationId xmlns:a16="http://schemas.microsoft.com/office/drawing/2014/main" id="{043133C8-0C51-E74B-B192-B5D2CEAFD152}"/>
              </a:ext>
            </a:extLst>
          </p:cNvPr>
          <p:cNvSpPr txBox="1"/>
          <p:nvPr/>
        </p:nvSpPr>
        <p:spPr>
          <a:xfrm>
            <a:off x="6211229" y="3022528"/>
            <a:ext cx="2507802" cy="646331"/>
          </a:xfrm>
          <a:prstGeom prst="rect">
            <a:avLst/>
          </a:prstGeom>
          <a:noFill/>
        </p:spPr>
        <p:txBody>
          <a:bodyPr wrap="none" rtlCol="0">
            <a:spAutoFit/>
          </a:bodyPr>
          <a:lstStyle/>
          <a:p>
            <a:r>
              <a:rPr lang="en-US" dirty="0"/>
              <a:t>Sea Surface Temperature</a:t>
            </a:r>
          </a:p>
          <a:p>
            <a:r>
              <a:rPr lang="en-US" dirty="0"/>
              <a:t> from Buoys and Ships</a:t>
            </a:r>
          </a:p>
        </p:txBody>
      </p:sp>
    </p:spTree>
    <p:extLst>
      <p:ext uri="{BB962C8B-B14F-4D97-AF65-F5344CB8AC3E}">
        <p14:creationId xmlns:p14="http://schemas.microsoft.com/office/powerpoint/2010/main" val="207073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4316" y="238125"/>
            <a:ext cx="7855284" cy="501650"/>
          </a:xfrm>
        </p:spPr>
        <p:txBody>
          <a:bodyPr/>
          <a:lstStyle/>
          <a:p>
            <a:r>
              <a:rPr lang="en-US" dirty="0"/>
              <a:t>Thermal Expansion of Water</a:t>
            </a:r>
          </a:p>
        </p:txBody>
      </p:sp>
      <p:sp>
        <p:nvSpPr>
          <p:cNvPr id="3" name="Content Placeholder 2"/>
          <p:cNvSpPr>
            <a:spLocks noGrp="1"/>
          </p:cNvSpPr>
          <p:nvPr>
            <p:ph idx="4294967295"/>
          </p:nvPr>
        </p:nvSpPr>
        <p:spPr>
          <a:xfrm>
            <a:off x="0" y="1116013"/>
            <a:ext cx="3821113" cy="4471987"/>
          </a:xfrm>
        </p:spPr>
        <p:txBody>
          <a:bodyPr>
            <a:normAutofit fontScale="85000" lnSpcReduction="10000"/>
          </a:bodyPr>
          <a:lstStyle/>
          <a:p>
            <a:r>
              <a:rPr lang="en-US" dirty="0"/>
              <a:t>As the ocean warms, the density decreases.  Thus even at constant mass the volume of the ocean increases when warmed. </a:t>
            </a:r>
          </a:p>
          <a:p>
            <a:r>
              <a:rPr lang="en-US" dirty="0"/>
              <a:t>Thermal expansion occurs at all ocean temperatures and is a major contributor to sea-level changes.</a:t>
            </a:r>
          </a:p>
        </p:txBody>
      </p:sp>
      <p:pic>
        <p:nvPicPr>
          <p:cNvPr id="5" name="Picture 4"/>
          <p:cNvPicPr>
            <a:picLocks noChangeAspect="1"/>
          </p:cNvPicPr>
          <p:nvPr/>
        </p:nvPicPr>
        <p:blipFill rotWithShape="1">
          <a:blip r:embed="rId3"/>
          <a:srcRect t="6026"/>
          <a:stretch/>
        </p:blipFill>
        <p:spPr>
          <a:xfrm>
            <a:off x="3908742" y="1281594"/>
            <a:ext cx="5101820" cy="4199461"/>
          </a:xfrm>
          <a:prstGeom prst="rect">
            <a:avLst/>
          </a:prstGeom>
          <a:ln w="19050">
            <a:solidFill>
              <a:schemeClr val="tx1"/>
            </a:solidFill>
          </a:ln>
        </p:spPr>
      </p:pic>
    </p:spTree>
    <p:extLst>
      <p:ext uri="{BB962C8B-B14F-4D97-AF65-F5344CB8AC3E}">
        <p14:creationId xmlns:p14="http://schemas.microsoft.com/office/powerpoint/2010/main" val="4218183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majority of additional energy in the Earth’s climate system is stored in the oceans</a:t>
            </a:r>
          </a:p>
        </p:txBody>
      </p:sp>
      <p:sp>
        <p:nvSpPr>
          <p:cNvPr id="3" name="Content Placeholder 2"/>
          <p:cNvSpPr>
            <a:spLocks noGrp="1"/>
          </p:cNvSpPr>
          <p:nvPr>
            <p:ph idx="1"/>
          </p:nvPr>
        </p:nvSpPr>
        <p:spPr>
          <a:xfrm>
            <a:off x="4344737" y="1190138"/>
            <a:ext cx="4518526" cy="2780283"/>
          </a:xfrm>
        </p:spPr>
        <p:txBody>
          <a:bodyPr/>
          <a:lstStyle/>
          <a:p>
            <a:r>
              <a:rPr lang="en-US" dirty="0"/>
              <a:t>Ocean warming dominates the total energy change inventory.</a:t>
            </a:r>
          </a:p>
        </p:txBody>
      </p:sp>
      <p:pic>
        <p:nvPicPr>
          <p:cNvPr id="4" name="Picture 3" descr="a.tiff"/>
          <p:cNvPicPr>
            <a:picLocks noChangeAspect="1"/>
          </p:cNvPicPr>
          <p:nvPr/>
        </p:nvPicPr>
        <p:blipFill rotWithShape="1">
          <a:blip r:embed="rId3">
            <a:extLst>
              <a:ext uri="{28A0092B-C50C-407E-A947-70E740481C1C}">
                <a14:useLocalDpi xmlns:a14="http://schemas.microsoft.com/office/drawing/2010/main" val="0"/>
              </a:ext>
            </a:extLst>
          </a:blip>
          <a:srcRect b="1786"/>
          <a:stretch/>
        </p:blipFill>
        <p:spPr>
          <a:xfrm>
            <a:off x="187332" y="1023565"/>
            <a:ext cx="3863299" cy="5272961"/>
          </a:xfrm>
          <a:prstGeom prst="rect">
            <a:avLst/>
          </a:prstGeom>
        </p:spPr>
      </p:pic>
      <p:sp>
        <p:nvSpPr>
          <p:cNvPr id="5" name="TextBox 4"/>
          <p:cNvSpPr txBox="1"/>
          <p:nvPr/>
        </p:nvSpPr>
        <p:spPr>
          <a:xfrm>
            <a:off x="4157579" y="4453422"/>
            <a:ext cx="4805139" cy="1938992"/>
          </a:xfrm>
          <a:prstGeom prst="rect">
            <a:avLst/>
          </a:prstGeom>
          <a:noFill/>
        </p:spPr>
        <p:txBody>
          <a:bodyPr wrap="square" rtlCol="0">
            <a:spAutoFit/>
          </a:bodyPr>
          <a:lstStyle/>
          <a:p>
            <a:r>
              <a:rPr lang="en-US" sz="2000" dirty="0"/>
              <a:t>Plot of energy accumulation in ZJ (1 ZJ = 10</a:t>
            </a:r>
            <a:r>
              <a:rPr lang="en-US" sz="2000" baseline="30000" dirty="0"/>
              <a:t>21</a:t>
            </a:r>
            <a:r>
              <a:rPr lang="en-US" sz="2000" dirty="0"/>
              <a:t> J) within distinct components of the Earth’s climate system relative to 1971 and from 1971 to 2010 unless otherwise indicated (IPCC 2014). </a:t>
            </a:r>
          </a:p>
          <a:p>
            <a:endParaRPr lang="en-US" sz="2000" dirty="0"/>
          </a:p>
        </p:txBody>
      </p:sp>
    </p:spTree>
    <p:extLst>
      <p:ext uri="{BB962C8B-B14F-4D97-AF65-F5344CB8AC3E}">
        <p14:creationId xmlns:p14="http://schemas.microsoft.com/office/powerpoint/2010/main" val="686247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12B331-3D6A-EA4E-985D-CAF7DB50E663}"/>
              </a:ext>
            </a:extLst>
          </p:cNvPr>
          <p:cNvSpPr>
            <a:spLocks noGrp="1"/>
          </p:cNvSpPr>
          <p:nvPr>
            <p:ph type="title"/>
          </p:nvPr>
        </p:nvSpPr>
        <p:spPr>
          <a:xfrm>
            <a:off x="457200" y="400938"/>
            <a:ext cx="8229600" cy="502088"/>
          </a:xfrm>
        </p:spPr>
        <p:txBody>
          <a:bodyPr/>
          <a:lstStyle/>
          <a:p>
            <a:r>
              <a:rPr lang="en-US" dirty="0"/>
              <a:t>Unit 2 Part I.  Assessing Changes in Sea Surface Temperature </a:t>
            </a:r>
          </a:p>
        </p:txBody>
      </p:sp>
      <p:pic>
        <p:nvPicPr>
          <p:cNvPr id="5" name="Picture 4">
            <a:extLst>
              <a:ext uri="{FF2B5EF4-FFF2-40B4-BE49-F238E27FC236}">
                <a16:creationId xmlns:a16="http://schemas.microsoft.com/office/drawing/2014/main" id="{C0F8249B-D5FB-FF47-831F-FFD6A93ADE9A}"/>
              </a:ext>
            </a:extLst>
          </p:cNvPr>
          <p:cNvPicPr>
            <a:picLocks noChangeAspect="1"/>
          </p:cNvPicPr>
          <p:nvPr/>
        </p:nvPicPr>
        <p:blipFill>
          <a:blip r:embed="rId2"/>
          <a:stretch>
            <a:fillRect/>
          </a:stretch>
        </p:blipFill>
        <p:spPr>
          <a:xfrm>
            <a:off x="859970" y="2018855"/>
            <a:ext cx="7189983" cy="4207774"/>
          </a:xfrm>
          <a:prstGeom prst="rect">
            <a:avLst/>
          </a:prstGeom>
        </p:spPr>
      </p:pic>
      <p:sp>
        <p:nvSpPr>
          <p:cNvPr id="6" name="TextBox 5">
            <a:extLst>
              <a:ext uri="{FF2B5EF4-FFF2-40B4-BE49-F238E27FC236}">
                <a16:creationId xmlns:a16="http://schemas.microsoft.com/office/drawing/2014/main" id="{B21EB293-3E78-E84F-A284-9216963E66EA}"/>
              </a:ext>
            </a:extLst>
          </p:cNvPr>
          <p:cNvSpPr txBox="1"/>
          <p:nvPr/>
        </p:nvSpPr>
        <p:spPr>
          <a:xfrm>
            <a:off x="324023" y="1296324"/>
            <a:ext cx="8624034" cy="646331"/>
          </a:xfrm>
          <a:prstGeom prst="rect">
            <a:avLst/>
          </a:prstGeom>
          <a:noFill/>
        </p:spPr>
        <p:txBody>
          <a:bodyPr wrap="square" rtlCol="0">
            <a:spAutoFit/>
          </a:bodyPr>
          <a:lstStyle/>
          <a:p>
            <a:r>
              <a:rPr lang="en-US" dirty="0"/>
              <a:t>The historical record from 1880-2017. Students use spreadsheet data to calculate how much Sea Surface Temperature(SST) increased.</a:t>
            </a:r>
          </a:p>
        </p:txBody>
      </p:sp>
    </p:spTree>
    <p:extLst>
      <p:ext uri="{BB962C8B-B14F-4D97-AF65-F5344CB8AC3E}">
        <p14:creationId xmlns:p14="http://schemas.microsoft.com/office/powerpoint/2010/main" val="2608815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D094AB-5630-674C-B321-63D129010B9E}"/>
              </a:ext>
            </a:extLst>
          </p:cNvPr>
          <p:cNvSpPr/>
          <p:nvPr/>
        </p:nvSpPr>
        <p:spPr>
          <a:xfrm>
            <a:off x="430684" y="225153"/>
            <a:ext cx="7520632" cy="369332"/>
          </a:xfrm>
          <a:prstGeom prst="rect">
            <a:avLst/>
          </a:prstGeom>
        </p:spPr>
        <p:txBody>
          <a:bodyPr wrap="square">
            <a:spAutoFit/>
          </a:bodyPr>
          <a:lstStyle/>
          <a:p>
            <a:pPr>
              <a:spcBef>
                <a:spcPts val="1200"/>
              </a:spcBef>
              <a:spcAft>
                <a:spcPts val="600"/>
              </a:spcAft>
            </a:pPr>
            <a:r>
              <a:rPr lang="en-US" b="1" kern="0" dirty="0">
                <a:latin typeface="Arial" panose="020B0604020202020204" pitchFamily="34" charset="0"/>
                <a:ea typeface="MS Gothic" panose="020B0609070205080204" pitchFamily="49" charset="-128"/>
                <a:cs typeface="Times New Roman" panose="02020603050405020304" pitchFamily="18" charset="0"/>
              </a:rPr>
              <a:t>Unit 2 Part I.  Assessing Changes in Sea Surface Temperature</a:t>
            </a:r>
          </a:p>
        </p:txBody>
      </p:sp>
      <p:sp>
        <p:nvSpPr>
          <p:cNvPr id="4" name="TextBox 3">
            <a:extLst>
              <a:ext uri="{FF2B5EF4-FFF2-40B4-BE49-F238E27FC236}">
                <a16:creationId xmlns:a16="http://schemas.microsoft.com/office/drawing/2014/main" id="{37EC9B6B-6E28-2C4F-808D-CC196FB5D0D2}"/>
              </a:ext>
            </a:extLst>
          </p:cNvPr>
          <p:cNvSpPr txBox="1"/>
          <p:nvPr/>
        </p:nvSpPr>
        <p:spPr>
          <a:xfrm>
            <a:off x="324023" y="1296324"/>
            <a:ext cx="2500009" cy="2308324"/>
          </a:xfrm>
          <a:prstGeom prst="rect">
            <a:avLst/>
          </a:prstGeom>
          <a:noFill/>
        </p:spPr>
        <p:txBody>
          <a:bodyPr wrap="square" rtlCol="0">
            <a:spAutoFit/>
          </a:bodyPr>
          <a:lstStyle/>
          <a:p>
            <a:r>
              <a:rPr lang="en-US" dirty="0"/>
              <a:t>The historical record from 1880-present.</a:t>
            </a:r>
          </a:p>
          <a:p>
            <a:r>
              <a:rPr lang="en-US" dirty="0"/>
              <a:t>Students calculate how much Sea Surface Temperature(SST) increased based on this graph they generate from spreadsheet data.</a:t>
            </a:r>
          </a:p>
        </p:txBody>
      </p:sp>
      <p:pic>
        <p:nvPicPr>
          <p:cNvPr id="7" name="Picture 6">
            <a:extLst>
              <a:ext uri="{FF2B5EF4-FFF2-40B4-BE49-F238E27FC236}">
                <a16:creationId xmlns:a16="http://schemas.microsoft.com/office/drawing/2014/main" id="{E5C0F01C-92B4-2C4D-B2FD-E30442D2E086}"/>
              </a:ext>
            </a:extLst>
          </p:cNvPr>
          <p:cNvPicPr>
            <a:picLocks noChangeAspect="1"/>
          </p:cNvPicPr>
          <p:nvPr/>
        </p:nvPicPr>
        <p:blipFill>
          <a:blip r:embed="rId3"/>
          <a:stretch>
            <a:fillRect/>
          </a:stretch>
        </p:blipFill>
        <p:spPr>
          <a:xfrm>
            <a:off x="3047999" y="857249"/>
            <a:ext cx="5561693" cy="3186474"/>
          </a:xfrm>
          <a:prstGeom prst="rect">
            <a:avLst/>
          </a:prstGeom>
        </p:spPr>
      </p:pic>
      <p:sp>
        <p:nvSpPr>
          <p:cNvPr id="9" name="TextBox 8">
            <a:extLst>
              <a:ext uri="{FF2B5EF4-FFF2-40B4-BE49-F238E27FC236}">
                <a16:creationId xmlns:a16="http://schemas.microsoft.com/office/drawing/2014/main" id="{2BFE1A8A-5D41-B743-A32F-759FBC5AD0E5}"/>
              </a:ext>
            </a:extLst>
          </p:cNvPr>
          <p:cNvSpPr txBox="1"/>
          <p:nvPr/>
        </p:nvSpPr>
        <p:spPr>
          <a:xfrm>
            <a:off x="7836379" y="107907"/>
            <a:ext cx="1192090" cy="523220"/>
          </a:xfrm>
          <a:prstGeom prst="rect">
            <a:avLst/>
          </a:prstGeom>
          <a:solidFill>
            <a:srgbClr val="FFFFFF"/>
          </a:solidFill>
          <a:ln>
            <a:solidFill>
              <a:schemeClr val="tx2">
                <a:lumMod val="75000"/>
              </a:schemeClr>
            </a:solidFill>
          </a:ln>
          <a:effectLst>
            <a:glow rad="63500">
              <a:schemeClr val="accent1">
                <a:satMod val="175000"/>
                <a:alpha val="40000"/>
              </a:schemeClr>
            </a:glow>
            <a:outerShdw blurRad="50800" dist="38100" dir="5400000" algn="t" rotWithShape="0">
              <a:prstClr val="black">
                <a:alpha val="40000"/>
              </a:prstClr>
            </a:outerShdw>
          </a:effectLst>
        </p:spPr>
        <p:txBody>
          <a:bodyPr wrap="square" rtlCol="0">
            <a:spAutoFit/>
          </a:bodyPr>
          <a:lstStyle/>
          <a:p>
            <a:r>
              <a:rPr lang="en-US" sz="2800" dirty="0"/>
              <a:t>Poll #3</a:t>
            </a:r>
          </a:p>
        </p:txBody>
      </p:sp>
      <p:sp>
        <p:nvSpPr>
          <p:cNvPr id="10" name="TextBox 9">
            <a:extLst>
              <a:ext uri="{FF2B5EF4-FFF2-40B4-BE49-F238E27FC236}">
                <a16:creationId xmlns:a16="http://schemas.microsoft.com/office/drawing/2014/main" id="{E2995B0D-0391-4447-8308-8580D1A3B227}"/>
              </a:ext>
            </a:extLst>
          </p:cNvPr>
          <p:cNvSpPr txBox="1"/>
          <p:nvPr/>
        </p:nvSpPr>
        <p:spPr>
          <a:xfrm>
            <a:off x="234739" y="4363477"/>
            <a:ext cx="8713316" cy="1815882"/>
          </a:xfrm>
          <a:prstGeom prst="rect">
            <a:avLst/>
          </a:prstGeom>
          <a:solidFill>
            <a:schemeClr val="bg1"/>
          </a:solid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2.      Based on the graph you created, how much have SST increased over the period of the record? 	Describe how you assessed the SST increase (Which years did you compare? What was your</a:t>
            </a:r>
          </a:p>
          <a:p>
            <a:pPr lvl="0"/>
            <a:r>
              <a:rPr lang="en-US" sz="1600" dirty="0">
                <a:latin typeface="Times New Roman" panose="02020603050405020304" pitchFamily="18" charset="0"/>
                <a:cs typeface="Times New Roman" panose="02020603050405020304" pitchFamily="18" charset="0"/>
              </a:rPr>
              <a:t>	methodology?). (3 pts) </a:t>
            </a:r>
          </a:p>
          <a:p>
            <a:r>
              <a:rPr lang="en-US" sz="1600" dirty="0">
                <a:solidFill>
                  <a:srgbClr val="FF0000"/>
                </a:solidFill>
                <a:latin typeface="Times New Roman" panose="02020603050405020304" pitchFamily="18" charset="0"/>
                <a:cs typeface="Times New Roman" panose="02020603050405020304" pitchFamily="18" charset="0"/>
              </a:rPr>
              <a:t>	Answers may range from 0.8–1.6 C, depending on approach used to make the calculation.</a:t>
            </a:r>
          </a:p>
          <a:p>
            <a:r>
              <a:rPr lang="en-US" sz="1600" dirty="0">
                <a:solidFill>
                  <a:srgbClr val="FF0000"/>
                </a:solidFill>
                <a:latin typeface="Times New Roman" panose="02020603050405020304" pitchFamily="18" charset="0"/>
                <a:cs typeface="Times New Roman" panose="02020603050405020304" pitchFamily="18" charset="0"/>
              </a:rPr>
              <a:t>	Applying a linear trend (y = 0.006*1880 - 11.83 = -0.57) and (y = 0.006*2017 - 11.83 = 0.25) </a:t>
            </a:r>
          </a:p>
          <a:p>
            <a:r>
              <a:rPr lang="en-US" sz="1600" dirty="0">
                <a:solidFill>
                  <a:srgbClr val="FF0000"/>
                </a:solidFill>
                <a:latin typeface="Times New Roman" panose="02020603050405020304" pitchFamily="18" charset="0"/>
                <a:cs typeface="Times New Roman" panose="02020603050405020304" pitchFamily="18" charset="0"/>
              </a:rPr>
              <a:t>	gives a difference of 0.25- -0.57 = 0.82C</a:t>
            </a:r>
          </a:p>
          <a:p>
            <a:r>
              <a:rPr lang="en-US" sz="1600" dirty="0">
                <a:solidFill>
                  <a:srgbClr val="FF0000"/>
                </a:solidFill>
                <a:latin typeface="Times New Roman" panose="02020603050405020304" pitchFamily="18" charset="0"/>
                <a:cs typeface="Times New Roman" panose="02020603050405020304" pitchFamily="18" charset="0"/>
              </a:rPr>
              <a:t>	Max-min= 0.94- -.66=1.6C</a:t>
            </a:r>
          </a:p>
        </p:txBody>
      </p:sp>
      <p:sp>
        <p:nvSpPr>
          <p:cNvPr id="5" name="Rectangle 4">
            <a:extLst>
              <a:ext uri="{FF2B5EF4-FFF2-40B4-BE49-F238E27FC236}">
                <a16:creationId xmlns:a16="http://schemas.microsoft.com/office/drawing/2014/main" id="{CA2878CC-1D59-2741-9E76-541E36A2FB04}"/>
              </a:ext>
            </a:extLst>
          </p:cNvPr>
          <p:cNvSpPr/>
          <p:nvPr/>
        </p:nvSpPr>
        <p:spPr>
          <a:xfrm>
            <a:off x="234739" y="5170714"/>
            <a:ext cx="8724203" cy="1063075"/>
          </a:xfrm>
          <a:prstGeom prst="rect">
            <a:avLst/>
          </a:prstGeom>
          <a:solidFill>
            <a:srgbClr val="E8EF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735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principle of satellite radar altimetry</a:t>
            </a:r>
          </a:p>
        </p:txBody>
      </p:sp>
      <p:sp>
        <p:nvSpPr>
          <p:cNvPr id="3" name="TextBox 2"/>
          <p:cNvSpPr txBox="1"/>
          <p:nvPr/>
        </p:nvSpPr>
        <p:spPr>
          <a:xfrm>
            <a:off x="307901" y="5835316"/>
            <a:ext cx="2116535" cy="369332"/>
          </a:xfrm>
          <a:prstGeom prst="rect">
            <a:avLst/>
          </a:prstGeom>
          <a:noFill/>
        </p:spPr>
        <p:txBody>
          <a:bodyPr wrap="none" rtlCol="0">
            <a:spAutoFit/>
          </a:bodyPr>
          <a:lstStyle/>
          <a:p>
            <a:r>
              <a:rPr lang="en-US" dirty="0"/>
              <a:t>Diagram not to scale</a:t>
            </a:r>
          </a:p>
        </p:txBody>
      </p:sp>
      <p:grpSp>
        <p:nvGrpSpPr>
          <p:cNvPr id="10" name="Group 9"/>
          <p:cNvGrpSpPr/>
          <p:nvPr/>
        </p:nvGrpSpPr>
        <p:grpSpPr>
          <a:xfrm>
            <a:off x="152570" y="822241"/>
            <a:ext cx="5222858" cy="5024390"/>
            <a:chOff x="152570" y="822241"/>
            <a:chExt cx="5222858" cy="5024390"/>
          </a:xfrm>
        </p:grpSpPr>
        <p:pic>
          <p:nvPicPr>
            <p:cNvPr id="9" name="Picture 8"/>
            <p:cNvPicPr>
              <a:picLocks noChangeAspect="1"/>
            </p:cNvPicPr>
            <p:nvPr/>
          </p:nvPicPr>
          <p:blipFill>
            <a:blip r:embed="rId3"/>
            <a:stretch>
              <a:fillRect/>
            </a:stretch>
          </p:blipFill>
          <p:spPr>
            <a:xfrm>
              <a:off x="152570" y="822241"/>
              <a:ext cx="5222858" cy="5024390"/>
            </a:xfrm>
            <a:prstGeom prst="rect">
              <a:avLst/>
            </a:prstGeom>
          </p:spPr>
        </p:pic>
        <p:sp>
          <p:nvSpPr>
            <p:cNvPr id="7" name="TextBox 6"/>
            <p:cNvSpPr txBox="1"/>
            <p:nvPr/>
          </p:nvSpPr>
          <p:spPr>
            <a:xfrm>
              <a:off x="192440" y="5465984"/>
              <a:ext cx="602969" cy="338554"/>
            </a:xfrm>
            <a:prstGeom prst="rect">
              <a:avLst/>
            </a:prstGeom>
            <a:noFill/>
          </p:spPr>
          <p:txBody>
            <a:bodyPr wrap="square" rtlCol="0">
              <a:spAutoFit/>
            </a:bodyPr>
            <a:lstStyle/>
            <a:p>
              <a:r>
                <a:rPr lang="en-US" sz="1600" dirty="0">
                  <a:solidFill>
                    <a:schemeClr val="bg1"/>
                  </a:solidFill>
                </a:rPr>
                <a:t>ESA</a:t>
              </a:r>
            </a:p>
          </p:txBody>
        </p:sp>
      </p:grpSp>
      <p:sp>
        <p:nvSpPr>
          <p:cNvPr id="4" name="Content Placeholder 3"/>
          <p:cNvSpPr>
            <a:spLocks noGrp="1"/>
          </p:cNvSpPr>
          <p:nvPr>
            <p:ph idx="1"/>
          </p:nvPr>
        </p:nvSpPr>
        <p:spPr>
          <a:xfrm>
            <a:off x="5503720" y="949332"/>
            <a:ext cx="3438220" cy="3206837"/>
          </a:xfrm>
        </p:spPr>
        <p:txBody>
          <a:bodyPr>
            <a:normAutofit/>
          </a:bodyPr>
          <a:lstStyle/>
          <a:p>
            <a:pPr marL="285750" indent="-285750"/>
            <a:r>
              <a:rPr lang="en-US" sz="2400" dirty="0"/>
              <a:t>Altimetry is a technique for measuring height.  </a:t>
            </a:r>
          </a:p>
          <a:p>
            <a:pPr marL="285750" indent="-285750"/>
            <a:r>
              <a:rPr lang="en-US" sz="2400" dirty="0"/>
              <a:t>Satellite radar altimetry measures the time taken by a radar pulse to travel from the satellite to the surface and back.  </a:t>
            </a:r>
          </a:p>
        </p:txBody>
      </p:sp>
      <p:sp>
        <p:nvSpPr>
          <p:cNvPr id="11" name="TextBox 10"/>
          <p:cNvSpPr txBox="1"/>
          <p:nvPr/>
        </p:nvSpPr>
        <p:spPr>
          <a:xfrm rot="193805">
            <a:off x="5565390" y="5523721"/>
            <a:ext cx="3301016" cy="369332"/>
          </a:xfrm>
          <a:prstGeom prst="rect">
            <a:avLst/>
          </a:prstGeom>
          <a:noFill/>
        </p:spPr>
        <p:txBody>
          <a:bodyPr wrap="none" rtlCol="0">
            <a:spAutoFit/>
          </a:bodyPr>
          <a:lstStyle/>
          <a:p>
            <a:r>
              <a:rPr lang="en-US" dirty="0">
                <a:solidFill>
                  <a:srgbClr val="008000"/>
                </a:solidFill>
              </a:rPr>
              <a:t>Ellipsoid - smoothed Earth shape</a:t>
            </a:r>
          </a:p>
        </p:txBody>
      </p:sp>
      <p:cxnSp>
        <p:nvCxnSpPr>
          <p:cNvPr id="13" name="Straight Arrow Connector 12"/>
          <p:cNvCxnSpPr>
            <a:stCxn id="11" idx="1"/>
          </p:cNvCxnSpPr>
          <p:nvPr/>
        </p:nvCxnSpPr>
        <p:spPr>
          <a:xfrm flipH="1" flipV="1">
            <a:off x="5182990" y="5592870"/>
            <a:ext cx="385022" cy="2251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93805">
            <a:off x="5567397" y="5110086"/>
            <a:ext cx="3471774" cy="369332"/>
          </a:xfrm>
          <a:prstGeom prst="rect">
            <a:avLst/>
          </a:prstGeom>
          <a:noFill/>
        </p:spPr>
        <p:txBody>
          <a:bodyPr wrap="none" rtlCol="0">
            <a:spAutoFit/>
          </a:bodyPr>
          <a:lstStyle/>
          <a:p>
            <a:r>
              <a:rPr lang="en-US" dirty="0"/>
              <a:t>Geoid - best approximate sea level</a:t>
            </a:r>
          </a:p>
        </p:txBody>
      </p:sp>
      <p:cxnSp>
        <p:nvCxnSpPr>
          <p:cNvPr id="15" name="Straight Arrow Connector 14"/>
          <p:cNvCxnSpPr/>
          <p:nvPr/>
        </p:nvCxnSpPr>
        <p:spPr>
          <a:xfrm flipH="1" flipV="1">
            <a:off x="5388259" y="5062260"/>
            <a:ext cx="231070" cy="15860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Right Brace 17"/>
          <p:cNvSpPr/>
          <p:nvPr/>
        </p:nvSpPr>
        <p:spPr>
          <a:xfrm>
            <a:off x="5439867" y="4640566"/>
            <a:ext cx="179462" cy="37200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9" name="TextBox 18"/>
          <p:cNvSpPr txBox="1"/>
          <p:nvPr/>
        </p:nvSpPr>
        <p:spPr>
          <a:xfrm>
            <a:off x="5580842" y="4117677"/>
            <a:ext cx="3254861" cy="923330"/>
          </a:xfrm>
          <a:prstGeom prst="rect">
            <a:avLst/>
          </a:prstGeom>
          <a:noFill/>
        </p:spPr>
        <p:txBody>
          <a:bodyPr wrap="square" rtlCol="0">
            <a:spAutoFit/>
          </a:bodyPr>
          <a:lstStyle/>
          <a:p>
            <a:r>
              <a:rPr lang="en-US" dirty="0">
                <a:solidFill>
                  <a:srgbClr val="1F497D"/>
                </a:solidFill>
              </a:rPr>
              <a:t>Time-varying level due to tides, currents, and sea level change since geoid was established </a:t>
            </a:r>
          </a:p>
        </p:txBody>
      </p:sp>
    </p:spTree>
    <p:extLst>
      <p:ext uri="{BB962C8B-B14F-4D97-AF65-F5344CB8AC3E}">
        <p14:creationId xmlns:p14="http://schemas.microsoft.com/office/powerpoint/2010/main" val="63365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8" grpId="0" animBg="1"/>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94404E-BFF0-B245-B68D-134719A71A75}"/>
              </a:ext>
            </a:extLst>
          </p:cNvPr>
          <p:cNvSpPr txBox="1"/>
          <p:nvPr/>
        </p:nvSpPr>
        <p:spPr>
          <a:xfrm>
            <a:off x="315453" y="747244"/>
            <a:ext cx="6031149" cy="923330"/>
          </a:xfrm>
          <a:prstGeom prst="rect">
            <a:avLst/>
          </a:prstGeom>
          <a:solidFill>
            <a:schemeClr val="bg1"/>
          </a:solidFill>
        </p:spPr>
        <p:txBody>
          <a:bodyPr wrap="square" rtlCol="0">
            <a:spAutoFit/>
          </a:bodyPr>
          <a:lstStyle/>
          <a:p>
            <a:r>
              <a:rPr lang="en-US" dirty="0"/>
              <a:t>Question 3. Next you will examine the trends in SST for the period 1993-2015.  This is the period that overlaps with the satellite altimetry measurements. </a:t>
            </a:r>
          </a:p>
        </p:txBody>
      </p:sp>
      <p:sp>
        <p:nvSpPr>
          <p:cNvPr id="4" name="TextBox 3">
            <a:extLst>
              <a:ext uri="{FF2B5EF4-FFF2-40B4-BE49-F238E27FC236}">
                <a16:creationId xmlns:a16="http://schemas.microsoft.com/office/drawing/2014/main" id="{E216B137-528C-1A4F-8B41-1A18AEE3ED84}"/>
              </a:ext>
            </a:extLst>
          </p:cNvPr>
          <p:cNvSpPr txBox="1"/>
          <p:nvPr/>
        </p:nvSpPr>
        <p:spPr>
          <a:xfrm>
            <a:off x="6741268" y="905296"/>
            <a:ext cx="2402732" cy="646331"/>
          </a:xfrm>
          <a:prstGeom prst="rect">
            <a:avLst/>
          </a:prstGeom>
          <a:noFill/>
        </p:spPr>
        <p:txBody>
          <a:bodyPr wrap="square" rtlCol="0">
            <a:spAutoFit/>
          </a:bodyPr>
          <a:lstStyle/>
          <a:p>
            <a:r>
              <a:rPr lang="en-US" i="1" dirty="0"/>
              <a:t>Allows students to consider uncertainty</a:t>
            </a:r>
          </a:p>
        </p:txBody>
      </p:sp>
      <p:sp>
        <p:nvSpPr>
          <p:cNvPr id="5" name="Rectangle 4">
            <a:extLst>
              <a:ext uri="{FF2B5EF4-FFF2-40B4-BE49-F238E27FC236}">
                <a16:creationId xmlns:a16="http://schemas.microsoft.com/office/drawing/2014/main" id="{D28D9298-01A0-4442-9A24-FA25BA2BD785}"/>
              </a:ext>
            </a:extLst>
          </p:cNvPr>
          <p:cNvSpPr/>
          <p:nvPr/>
        </p:nvSpPr>
        <p:spPr>
          <a:xfrm>
            <a:off x="503118" y="276333"/>
            <a:ext cx="8137763" cy="369332"/>
          </a:xfrm>
          <a:prstGeom prst="rect">
            <a:avLst/>
          </a:prstGeom>
        </p:spPr>
        <p:txBody>
          <a:bodyPr wrap="square">
            <a:spAutoFit/>
          </a:bodyPr>
          <a:lstStyle/>
          <a:p>
            <a:pPr>
              <a:spcBef>
                <a:spcPts val="1200"/>
              </a:spcBef>
              <a:spcAft>
                <a:spcPts val="600"/>
              </a:spcAft>
            </a:pPr>
            <a:r>
              <a:rPr lang="en-US" b="1" kern="0" dirty="0">
                <a:latin typeface="Arial" panose="020B0604020202020204" pitchFamily="34" charset="0"/>
                <a:ea typeface="MS Gothic" panose="020B0609070205080204" pitchFamily="49" charset="-128"/>
                <a:cs typeface="Times New Roman" panose="02020603050405020304" pitchFamily="18" charset="0"/>
              </a:rPr>
              <a:t>Unit 2 Part I continued.  Assessing Changes in Sea Surface Temperature</a:t>
            </a:r>
          </a:p>
        </p:txBody>
      </p:sp>
      <p:pic>
        <p:nvPicPr>
          <p:cNvPr id="6" name="Picture 5">
            <a:extLst>
              <a:ext uri="{FF2B5EF4-FFF2-40B4-BE49-F238E27FC236}">
                <a16:creationId xmlns:a16="http://schemas.microsoft.com/office/drawing/2014/main" id="{31467CC8-1BFE-7643-AD1A-E496EDDC5E66}"/>
              </a:ext>
            </a:extLst>
          </p:cNvPr>
          <p:cNvPicPr>
            <a:picLocks noChangeAspect="1"/>
          </p:cNvPicPr>
          <p:nvPr/>
        </p:nvPicPr>
        <p:blipFill>
          <a:blip r:embed="rId2"/>
          <a:stretch>
            <a:fillRect/>
          </a:stretch>
        </p:blipFill>
        <p:spPr>
          <a:xfrm>
            <a:off x="315453" y="1772153"/>
            <a:ext cx="7271279" cy="4463189"/>
          </a:xfrm>
          <a:prstGeom prst="rect">
            <a:avLst/>
          </a:prstGeom>
        </p:spPr>
      </p:pic>
    </p:spTree>
    <p:extLst>
      <p:ext uri="{BB962C8B-B14F-4D97-AF65-F5344CB8AC3E}">
        <p14:creationId xmlns:p14="http://schemas.microsoft.com/office/powerpoint/2010/main" val="1875078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74EE5E5-69B9-3246-91B9-64D2FABBE40C}"/>
              </a:ext>
            </a:extLst>
          </p:cNvPr>
          <p:cNvGraphicFramePr/>
          <p:nvPr>
            <p:extLst>
              <p:ext uri="{D42A27DB-BD31-4B8C-83A1-F6EECF244321}">
                <p14:modId xmlns:p14="http://schemas.microsoft.com/office/powerpoint/2010/main" val="2952476461"/>
              </p:ext>
            </p:extLst>
          </p:nvPr>
        </p:nvGraphicFramePr>
        <p:xfrm>
          <a:off x="223736" y="797669"/>
          <a:ext cx="4348264" cy="29572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939F0F59-29AD-6845-A550-725654E09034}"/>
              </a:ext>
            </a:extLst>
          </p:cNvPr>
          <p:cNvGraphicFramePr>
            <a:graphicFrameLocks noGrp="1"/>
          </p:cNvGraphicFramePr>
          <p:nvPr>
            <p:extLst>
              <p:ext uri="{D42A27DB-BD31-4B8C-83A1-F6EECF244321}">
                <p14:modId xmlns:p14="http://schemas.microsoft.com/office/powerpoint/2010/main" val="973874789"/>
              </p:ext>
            </p:extLst>
          </p:nvPr>
        </p:nvGraphicFramePr>
        <p:xfrm>
          <a:off x="4839025" y="1314314"/>
          <a:ext cx="4013144" cy="4445000"/>
        </p:xfrm>
        <a:graphic>
          <a:graphicData uri="http://schemas.openxmlformats.org/drawingml/2006/table">
            <a:tbl>
              <a:tblPr firstRow="1" firstCol="1" bandRow="1">
                <a:tableStyleId>{5C22544A-7EE6-4342-B048-85BDC9FD1C3A}</a:tableStyleId>
              </a:tblPr>
              <a:tblGrid>
                <a:gridCol w="1003286">
                  <a:extLst>
                    <a:ext uri="{9D8B030D-6E8A-4147-A177-3AD203B41FA5}">
                      <a16:colId xmlns:a16="http://schemas.microsoft.com/office/drawing/2014/main" val="2073798599"/>
                    </a:ext>
                  </a:extLst>
                </a:gridCol>
                <a:gridCol w="1003286">
                  <a:extLst>
                    <a:ext uri="{9D8B030D-6E8A-4147-A177-3AD203B41FA5}">
                      <a16:colId xmlns:a16="http://schemas.microsoft.com/office/drawing/2014/main" val="2074554226"/>
                    </a:ext>
                  </a:extLst>
                </a:gridCol>
                <a:gridCol w="1003286">
                  <a:extLst>
                    <a:ext uri="{9D8B030D-6E8A-4147-A177-3AD203B41FA5}">
                      <a16:colId xmlns:a16="http://schemas.microsoft.com/office/drawing/2014/main" val="3065132564"/>
                    </a:ext>
                  </a:extLst>
                </a:gridCol>
                <a:gridCol w="1003286">
                  <a:extLst>
                    <a:ext uri="{9D8B030D-6E8A-4147-A177-3AD203B41FA5}">
                      <a16:colId xmlns:a16="http://schemas.microsoft.com/office/drawing/2014/main" val="922527417"/>
                    </a:ext>
                  </a:extLst>
                </a:gridCol>
              </a:tblGrid>
              <a:tr h="0">
                <a:tc>
                  <a:txBody>
                    <a:bodyPr/>
                    <a:lstStyle/>
                    <a:p>
                      <a:pPr marL="0" marR="0">
                        <a:lnSpc>
                          <a:spcPts val="1400"/>
                        </a:lnSpc>
                        <a:spcBef>
                          <a:spcPts val="0"/>
                        </a:spcBef>
                        <a:spcAft>
                          <a:spcPts val="600"/>
                        </a:spcAft>
                      </a:pPr>
                      <a:r>
                        <a:rPr lang="en-US" sz="1200">
                          <a:effectLst/>
                        </a:rPr>
                        <a:t>Parameter</a:t>
                      </a:r>
                      <a:endParaRPr lang="en-US"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nSpc>
                          <a:spcPts val="1400"/>
                        </a:lnSpc>
                        <a:spcBef>
                          <a:spcPts val="0"/>
                        </a:spcBef>
                        <a:spcAft>
                          <a:spcPts val="600"/>
                        </a:spcAft>
                      </a:pPr>
                      <a:r>
                        <a:rPr lang="en-US" sz="1200">
                          <a:effectLst/>
                        </a:rPr>
                        <a:t>Annual SST Anomaly </a:t>
                      </a:r>
                      <a:endParaRPr lang="en-US"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nSpc>
                          <a:spcPts val="1400"/>
                        </a:lnSpc>
                        <a:spcBef>
                          <a:spcPts val="0"/>
                        </a:spcBef>
                        <a:spcAft>
                          <a:spcPts val="600"/>
                        </a:spcAft>
                      </a:pPr>
                      <a:r>
                        <a:rPr lang="en-US" sz="1200">
                          <a:effectLst/>
                        </a:rPr>
                        <a:t>Lower 95% confidence interval Annual SST anomaly</a:t>
                      </a:r>
                      <a:endParaRPr lang="en-US"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nSpc>
                          <a:spcPts val="1400"/>
                        </a:lnSpc>
                        <a:spcBef>
                          <a:spcPts val="0"/>
                        </a:spcBef>
                        <a:spcAft>
                          <a:spcPts val="600"/>
                        </a:spcAft>
                      </a:pPr>
                      <a:r>
                        <a:rPr lang="en-US" sz="1200">
                          <a:effectLst/>
                        </a:rPr>
                        <a:t>Upper 95% confidence interval Annual SST anomaly</a:t>
                      </a:r>
                      <a:endParaRPr lang="en-US"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3699374658"/>
                  </a:ext>
                </a:extLst>
              </a:tr>
              <a:tr h="0">
                <a:tc>
                  <a:txBody>
                    <a:bodyPr/>
                    <a:lstStyle/>
                    <a:p>
                      <a:pPr marL="0" marR="0">
                        <a:lnSpc>
                          <a:spcPts val="1400"/>
                        </a:lnSpc>
                        <a:spcBef>
                          <a:spcPts val="0"/>
                        </a:spcBef>
                        <a:spcAft>
                          <a:spcPts val="600"/>
                        </a:spcAft>
                      </a:pPr>
                      <a:r>
                        <a:rPr lang="en-US" sz="1200" dirty="0">
                          <a:effectLst/>
                        </a:rPr>
                        <a:t>SST Temperature change (Celsius) between 1993 and 2015 based on linear equations </a:t>
                      </a:r>
                      <a:endParaRPr lang="en-US" sz="1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nSpc>
                          <a:spcPts val="1400"/>
                        </a:lnSpc>
                        <a:spcBef>
                          <a:spcPts val="0"/>
                        </a:spcBef>
                        <a:spcAft>
                          <a:spcPts val="600"/>
                        </a:spcAft>
                      </a:pPr>
                      <a:r>
                        <a:rPr lang="en-US" sz="1600">
                          <a:effectLst/>
                        </a:rPr>
                        <a:t>0.30</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nSpc>
                          <a:spcPts val="1400"/>
                        </a:lnSpc>
                        <a:spcBef>
                          <a:spcPts val="0"/>
                        </a:spcBef>
                        <a:spcAft>
                          <a:spcPts val="600"/>
                        </a:spcAft>
                      </a:pPr>
                      <a:r>
                        <a:rPr lang="en-US" sz="1600">
                          <a:effectLst/>
                        </a:rPr>
                        <a:t>0.24</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nSpc>
                          <a:spcPts val="1400"/>
                        </a:lnSpc>
                        <a:spcBef>
                          <a:spcPts val="0"/>
                        </a:spcBef>
                        <a:spcAft>
                          <a:spcPts val="600"/>
                        </a:spcAft>
                      </a:pPr>
                      <a:r>
                        <a:rPr lang="en-US" sz="1600" dirty="0">
                          <a:effectLst/>
                        </a:rPr>
                        <a:t>0.36</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3042331577"/>
                  </a:ext>
                </a:extLst>
              </a:tr>
              <a:tr h="0">
                <a:tc>
                  <a:txBody>
                    <a:bodyPr/>
                    <a:lstStyle/>
                    <a:p>
                      <a:pPr marL="0" marR="0">
                        <a:lnSpc>
                          <a:spcPts val="1400"/>
                        </a:lnSpc>
                        <a:spcBef>
                          <a:spcPts val="0"/>
                        </a:spcBef>
                        <a:spcAft>
                          <a:spcPts val="600"/>
                        </a:spcAft>
                      </a:pPr>
                      <a:r>
                        <a:rPr lang="en-US" sz="1200" dirty="0">
                          <a:solidFill>
                            <a:schemeClr val="bg1"/>
                          </a:solidFill>
                          <a:effectLst/>
                          <a:latin typeface="+mn-lt"/>
                          <a:ea typeface="Times New Roman" panose="02020603050405020304" pitchFamily="18" charset="0"/>
                          <a:cs typeface="Times New Roman" panose="02020603050405020304" pitchFamily="18" charset="0"/>
                        </a:rPr>
                        <a:t>Calculated Sea level rise (mm) between 1993-2015 due to thermal expansion and based on SST linear equations</a:t>
                      </a:r>
                      <a:endParaRPr lang="en-US" sz="12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b"/>
                </a:tc>
                <a:tc>
                  <a:txBody>
                    <a:bodyPr/>
                    <a:lstStyle/>
                    <a:p>
                      <a:pPr marL="0" marR="0">
                        <a:lnSpc>
                          <a:spcPts val="1400"/>
                        </a:lnSpc>
                        <a:spcBef>
                          <a:spcPts val="0"/>
                        </a:spcBef>
                        <a:spcAft>
                          <a:spcPts val="600"/>
                        </a:spcAft>
                      </a:pPr>
                      <a:r>
                        <a:rPr lang="en-US"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30.1</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nSpc>
                          <a:spcPts val="1400"/>
                        </a:lnSpc>
                        <a:spcBef>
                          <a:spcPts val="0"/>
                        </a:spcBef>
                        <a:spcAft>
                          <a:spcPts val="600"/>
                        </a:spcAft>
                      </a:pPr>
                      <a:r>
                        <a:rPr lang="en-US"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24.4</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nSpc>
                          <a:spcPts val="1400"/>
                        </a:lnSpc>
                        <a:spcBef>
                          <a:spcPts val="0"/>
                        </a:spcBef>
                        <a:spcAft>
                          <a:spcPts val="600"/>
                        </a:spcAft>
                      </a:pP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35.6</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1781813538"/>
                  </a:ext>
                </a:extLst>
              </a:tr>
            </a:tbl>
          </a:graphicData>
        </a:graphic>
      </p:graphicFrame>
      <p:sp>
        <p:nvSpPr>
          <p:cNvPr id="4" name="TextBox 3">
            <a:extLst>
              <a:ext uri="{FF2B5EF4-FFF2-40B4-BE49-F238E27FC236}">
                <a16:creationId xmlns:a16="http://schemas.microsoft.com/office/drawing/2014/main" id="{E91164E7-06A0-A04E-AD55-985CCB454AC7}"/>
              </a:ext>
            </a:extLst>
          </p:cNvPr>
          <p:cNvSpPr txBox="1"/>
          <p:nvPr/>
        </p:nvSpPr>
        <p:spPr>
          <a:xfrm>
            <a:off x="447472" y="272374"/>
            <a:ext cx="6352636" cy="646331"/>
          </a:xfrm>
          <a:prstGeom prst="rect">
            <a:avLst/>
          </a:prstGeom>
          <a:noFill/>
        </p:spPr>
        <p:txBody>
          <a:bodyPr wrap="none" rtlCol="0">
            <a:spAutoFit/>
          </a:bodyPr>
          <a:lstStyle/>
          <a:p>
            <a:r>
              <a:rPr lang="en-US" b="1" dirty="0"/>
              <a:t>Unit 2 Part II.  Assessing Sea Level Rise Due to Thermal Expansion</a:t>
            </a:r>
          </a:p>
          <a:p>
            <a:endParaRPr lang="en-US" dirty="0"/>
          </a:p>
        </p:txBody>
      </p:sp>
      <p:sp>
        <p:nvSpPr>
          <p:cNvPr id="5" name="TextBox 4">
            <a:extLst>
              <a:ext uri="{FF2B5EF4-FFF2-40B4-BE49-F238E27FC236}">
                <a16:creationId xmlns:a16="http://schemas.microsoft.com/office/drawing/2014/main" id="{D49EF190-F56D-2E47-BDD5-E9A8A1152B49}"/>
              </a:ext>
            </a:extLst>
          </p:cNvPr>
          <p:cNvSpPr txBox="1"/>
          <p:nvPr/>
        </p:nvSpPr>
        <p:spPr>
          <a:xfrm>
            <a:off x="223736" y="3939701"/>
            <a:ext cx="4348264" cy="2308324"/>
          </a:xfrm>
          <a:prstGeom prst="rect">
            <a:avLst/>
          </a:prstGeom>
          <a:noFill/>
        </p:spPr>
        <p:txBody>
          <a:bodyPr wrap="square" rtlCol="0">
            <a:spAutoFit/>
          </a:bodyPr>
          <a:lstStyle/>
          <a:p>
            <a:r>
              <a:rPr lang="en-US" dirty="0"/>
              <a:t>After students have calculated how much sea surface temperature has increased, students calculate how much sea level rise would occur due to thermal expansion:</a:t>
            </a:r>
          </a:p>
          <a:p>
            <a:endParaRPr lang="en-US" b="1" dirty="0"/>
          </a:p>
          <a:p>
            <a:r>
              <a:rPr lang="en-US" b="1" dirty="0">
                <a:solidFill>
                  <a:srgbClr val="FF0000"/>
                </a:solidFill>
              </a:rPr>
              <a:t>Sea level rise=(SST  °C)*(100mm/ °C) </a:t>
            </a:r>
          </a:p>
          <a:p>
            <a:r>
              <a:rPr lang="en-US" b="1" dirty="0">
                <a:solidFill>
                  <a:srgbClr val="FF0000"/>
                </a:solidFill>
              </a:rPr>
              <a:t>SST = the sea surface temperature increase.</a:t>
            </a:r>
            <a:endParaRPr lang="en-US" dirty="0">
              <a:solidFill>
                <a:srgbClr val="FF0000"/>
              </a:solidFill>
            </a:endParaRPr>
          </a:p>
          <a:p>
            <a:endParaRPr lang="en-US" dirty="0"/>
          </a:p>
        </p:txBody>
      </p:sp>
    </p:spTree>
    <p:extLst>
      <p:ext uri="{BB962C8B-B14F-4D97-AF65-F5344CB8AC3E}">
        <p14:creationId xmlns:p14="http://schemas.microsoft.com/office/powerpoint/2010/main" val="3476273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E299B0-213F-D54E-B6EB-51D8150B5305}"/>
              </a:ext>
            </a:extLst>
          </p:cNvPr>
          <p:cNvSpPr txBox="1"/>
          <p:nvPr/>
        </p:nvSpPr>
        <p:spPr>
          <a:xfrm>
            <a:off x="447472" y="272374"/>
            <a:ext cx="6405536" cy="369332"/>
          </a:xfrm>
          <a:prstGeom prst="rect">
            <a:avLst/>
          </a:prstGeom>
          <a:noFill/>
        </p:spPr>
        <p:txBody>
          <a:bodyPr wrap="none" rtlCol="0">
            <a:spAutoFit/>
          </a:bodyPr>
          <a:lstStyle/>
          <a:p>
            <a:r>
              <a:rPr lang="en-US" b="1" dirty="0"/>
              <a:t>Unit 2 Part II.  Assessing Sea Level Rise Due to Thermal Expansion</a:t>
            </a:r>
          </a:p>
        </p:txBody>
      </p:sp>
      <p:sp>
        <p:nvSpPr>
          <p:cNvPr id="2" name="TextBox 1">
            <a:extLst>
              <a:ext uri="{FF2B5EF4-FFF2-40B4-BE49-F238E27FC236}">
                <a16:creationId xmlns:a16="http://schemas.microsoft.com/office/drawing/2014/main" id="{2F29E521-5B77-FB46-AB1F-1FEC7E19C054}"/>
              </a:ext>
            </a:extLst>
          </p:cNvPr>
          <p:cNvSpPr txBox="1"/>
          <p:nvPr/>
        </p:nvSpPr>
        <p:spPr>
          <a:xfrm>
            <a:off x="171531" y="956532"/>
            <a:ext cx="4468563" cy="3693319"/>
          </a:xfrm>
          <a:prstGeom prst="rect">
            <a:avLst/>
          </a:prstGeom>
          <a:noFill/>
        </p:spPr>
        <p:txBody>
          <a:bodyPr wrap="square" rtlCol="0">
            <a:spAutoFit/>
          </a:bodyPr>
          <a:lstStyle/>
          <a:p>
            <a:pPr marL="285750" indent="-285750">
              <a:buFont typeface="Arial" panose="020B0604020202020204" pitchFamily="34" charset="0"/>
              <a:buChar char="•"/>
            </a:pPr>
            <a:r>
              <a:rPr lang="en-US" dirty="0"/>
              <a:t>Students plot observed changes in sea level, and calculate how much sea level actually increased.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Students will find that sea level increase was ~2.5-3X greater than what they calculated due to thermal expansion.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Students consider potential causes for </a:t>
            </a:r>
            <a:br>
              <a:rPr lang="en-US" dirty="0"/>
            </a:br>
            <a:r>
              <a:rPr lang="en-US" dirty="0"/>
              <a:t>the discrepancy:</a:t>
            </a:r>
          </a:p>
          <a:p>
            <a:pPr marL="742950" lvl="1" indent="-285750">
              <a:buFont typeface="Arial" panose="020B0604020202020204" pitchFamily="34" charset="0"/>
              <a:buChar char="•"/>
            </a:pPr>
            <a:r>
              <a:rPr lang="en-US" dirty="0"/>
              <a:t>Additional sources of sea level rise</a:t>
            </a:r>
          </a:p>
          <a:p>
            <a:pPr marL="742950" lvl="1" indent="-285750">
              <a:buFont typeface="Arial" panose="020B0604020202020204" pitchFamily="34" charset="0"/>
              <a:buChar char="•"/>
            </a:pPr>
            <a:r>
              <a:rPr lang="en-US" dirty="0"/>
              <a:t>Approach to calculating thermal expansion is simplistic</a:t>
            </a:r>
          </a:p>
        </p:txBody>
      </p:sp>
      <p:sp>
        <p:nvSpPr>
          <p:cNvPr id="7" name="TextBox 6">
            <a:extLst>
              <a:ext uri="{FF2B5EF4-FFF2-40B4-BE49-F238E27FC236}">
                <a16:creationId xmlns:a16="http://schemas.microsoft.com/office/drawing/2014/main" id="{D5225092-F0FF-844D-BD5D-F66D12B10637}"/>
              </a:ext>
            </a:extLst>
          </p:cNvPr>
          <p:cNvSpPr txBox="1"/>
          <p:nvPr/>
        </p:nvSpPr>
        <p:spPr>
          <a:xfrm>
            <a:off x="297990" y="4649851"/>
            <a:ext cx="8846009" cy="1477328"/>
          </a:xfrm>
          <a:prstGeom prst="rect">
            <a:avLst/>
          </a:prstGeom>
          <a:noFill/>
        </p:spPr>
        <p:txBody>
          <a:bodyPr wrap="square" rtlCol="0">
            <a:spAutoFit/>
          </a:bodyPr>
          <a:lstStyle/>
          <a:p>
            <a:br>
              <a:rPr lang="en-US" dirty="0"/>
            </a:br>
            <a:r>
              <a:rPr lang="en-US" dirty="0"/>
              <a:t>Unit ends with a reflection:</a:t>
            </a:r>
          </a:p>
          <a:p>
            <a:r>
              <a:rPr lang="en-US" dirty="0"/>
              <a:t>What have you learned through this analysis?  What do you know now about the role of thermal expansion in sea level rise that you didn’t know prior to completing this activity?</a:t>
            </a:r>
          </a:p>
          <a:p>
            <a:endParaRPr lang="en-US" dirty="0"/>
          </a:p>
        </p:txBody>
      </p:sp>
      <p:pic>
        <p:nvPicPr>
          <p:cNvPr id="4" name="Picture 3">
            <a:extLst>
              <a:ext uri="{FF2B5EF4-FFF2-40B4-BE49-F238E27FC236}">
                <a16:creationId xmlns:a16="http://schemas.microsoft.com/office/drawing/2014/main" id="{E3313D39-7F88-3040-A20A-96AFD98A02DE}"/>
              </a:ext>
            </a:extLst>
          </p:cNvPr>
          <p:cNvPicPr>
            <a:picLocks noChangeAspect="1"/>
          </p:cNvPicPr>
          <p:nvPr/>
        </p:nvPicPr>
        <p:blipFill>
          <a:blip r:embed="rId3"/>
          <a:stretch>
            <a:fillRect/>
          </a:stretch>
        </p:blipFill>
        <p:spPr>
          <a:xfrm>
            <a:off x="4434328" y="1055885"/>
            <a:ext cx="4657424" cy="2489200"/>
          </a:xfrm>
          <a:prstGeom prst="rect">
            <a:avLst/>
          </a:prstGeom>
        </p:spPr>
      </p:pic>
    </p:spTree>
    <p:extLst>
      <p:ext uri="{BB962C8B-B14F-4D97-AF65-F5344CB8AC3E}">
        <p14:creationId xmlns:p14="http://schemas.microsoft.com/office/powerpoint/2010/main" val="255160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E8B225-0833-7A44-B243-B10062D87AD9}"/>
              </a:ext>
            </a:extLst>
          </p:cNvPr>
          <p:cNvSpPr txBox="1"/>
          <p:nvPr/>
        </p:nvSpPr>
        <p:spPr>
          <a:xfrm>
            <a:off x="175626" y="55659"/>
            <a:ext cx="8730630" cy="830997"/>
          </a:xfrm>
          <a:prstGeom prst="rect">
            <a:avLst/>
          </a:prstGeom>
          <a:noFill/>
        </p:spPr>
        <p:txBody>
          <a:bodyPr wrap="square" rtlCol="0">
            <a:spAutoFit/>
          </a:bodyPr>
          <a:lstStyle/>
          <a:p>
            <a:pPr algn="ctr" defTabSz="457200"/>
            <a:r>
              <a:rPr lang="en-US" sz="2400" b="1" dirty="0">
                <a:solidFill>
                  <a:schemeClr val="accent1">
                    <a:lumMod val="75000"/>
                  </a:schemeClr>
                </a:solidFill>
                <a:latin typeface="Calibri"/>
              </a:rPr>
              <a:t>Unit 3: Global Sea Level Response to Ice Mass Loss: </a:t>
            </a:r>
          </a:p>
          <a:p>
            <a:pPr algn="ctr" defTabSz="457200"/>
            <a:r>
              <a:rPr lang="en-US" sz="2400" b="1" dirty="0">
                <a:solidFill>
                  <a:schemeClr val="accent1">
                    <a:lumMod val="75000"/>
                  </a:schemeClr>
                </a:solidFill>
                <a:latin typeface="Calibri"/>
              </a:rPr>
              <a:t>GRACE and </a:t>
            </a:r>
            <a:r>
              <a:rPr lang="en-US" sz="2400" b="1" dirty="0" err="1">
                <a:solidFill>
                  <a:schemeClr val="accent1">
                    <a:lumMod val="75000"/>
                  </a:schemeClr>
                </a:solidFill>
                <a:latin typeface="Calibri"/>
              </a:rPr>
              <a:t>InSAR</a:t>
            </a:r>
            <a:r>
              <a:rPr lang="en-US" sz="2400" b="1" dirty="0">
                <a:solidFill>
                  <a:schemeClr val="accent1">
                    <a:lumMod val="75000"/>
                  </a:schemeClr>
                </a:solidFill>
                <a:latin typeface="Calibri"/>
              </a:rPr>
              <a:t> data</a:t>
            </a:r>
          </a:p>
        </p:txBody>
      </p:sp>
      <p:sp>
        <p:nvSpPr>
          <p:cNvPr id="4" name="TextBox 3">
            <a:extLst>
              <a:ext uri="{FF2B5EF4-FFF2-40B4-BE49-F238E27FC236}">
                <a16:creationId xmlns:a16="http://schemas.microsoft.com/office/drawing/2014/main" id="{FDE3C847-DC2C-8448-A3CA-36FD79084F93}"/>
              </a:ext>
            </a:extLst>
          </p:cNvPr>
          <p:cNvSpPr txBox="1"/>
          <p:nvPr/>
        </p:nvSpPr>
        <p:spPr>
          <a:xfrm>
            <a:off x="175626" y="951770"/>
            <a:ext cx="4674669" cy="4678204"/>
          </a:xfrm>
          <a:prstGeom prst="rect">
            <a:avLst/>
          </a:prstGeom>
          <a:noFill/>
        </p:spPr>
        <p:txBody>
          <a:bodyPr wrap="square" rtlCol="0">
            <a:spAutoFit/>
          </a:bodyPr>
          <a:lstStyle/>
          <a:p>
            <a:pPr defTabSz="457200"/>
            <a:r>
              <a:rPr lang="en-US" sz="2000" b="1" dirty="0">
                <a:solidFill>
                  <a:prstClr val="black"/>
                </a:solidFill>
                <a:latin typeface="Calibri"/>
              </a:rPr>
              <a:t>Unit 3 Learning Outcomes</a:t>
            </a:r>
          </a:p>
          <a:p>
            <a:pPr marL="285750" indent="-285750" defTabSz="457200">
              <a:buFont typeface="Arial" panose="020B0604020202020204" pitchFamily="34" charset="0"/>
              <a:buChar char="•"/>
            </a:pPr>
            <a:r>
              <a:rPr lang="en-US" sz="2000" b="1" dirty="0">
                <a:solidFill>
                  <a:prstClr val="black"/>
                </a:solidFill>
                <a:latin typeface="Calibri"/>
              </a:rPr>
              <a:t>Create</a:t>
            </a:r>
            <a:r>
              <a:rPr lang="en-US" sz="2000" dirty="0">
                <a:solidFill>
                  <a:prstClr val="black"/>
                </a:solidFill>
                <a:latin typeface="Calibri"/>
              </a:rPr>
              <a:t> time-series graphs of GRACE ice-sheet mass loss and calculate how much the ice loss contributes to sea-level rise.</a:t>
            </a:r>
          </a:p>
          <a:p>
            <a:pPr marL="285750" indent="-285750" defTabSz="457200">
              <a:buFont typeface="Arial" panose="020B0604020202020204" pitchFamily="34" charset="0"/>
              <a:buChar char="•"/>
            </a:pPr>
            <a:r>
              <a:rPr lang="en-US" sz="2000" b="1" dirty="0">
                <a:solidFill>
                  <a:prstClr val="black"/>
                </a:solidFill>
                <a:latin typeface="Calibri"/>
              </a:rPr>
              <a:t>Infer</a:t>
            </a:r>
            <a:r>
              <a:rPr lang="en-US" sz="2000" dirty="0">
                <a:solidFill>
                  <a:prstClr val="black"/>
                </a:solidFill>
                <a:latin typeface="Calibri"/>
              </a:rPr>
              <a:t> which regions of the ice sheets are losing the greatest mass by examining maps of ice velocity constructed from </a:t>
            </a:r>
            <a:r>
              <a:rPr lang="en-US" sz="2000" dirty="0" err="1">
                <a:solidFill>
                  <a:prstClr val="black"/>
                </a:solidFill>
                <a:latin typeface="Calibri"/>
              </a:rPr>
              <a:t>InSAR</a:t>
            </a:r>
            <a:r>
              <a:rPr lang="en-US" sz="2000" dirty="0">
                <a:solidFill>
                  <a:prstClr val="black"/>
                </a:solidFill>
                <a:latin typeface="Calibri"/>
              </a:rPr>
              <a:t> data.</a:t>
            </a:r>
          </a:p>
          <a:p>
            <a:pPr marL="285750" indent="-285750" defTabSz="457200">
              <a:buFont typeface="Arial" panose="020B0604020202020204" pitchFamily="34" charset="0"/>
              <a:buChar char="•"/>
            </a:pPr>
            <a:r>
              <a:rPr lang="en-US" sz="2000" b="1" dirty="0">
                <a:solidFill>
                  <a:prstClr val="black"/>
                </a:solidFill>
                <a:latin typeface="Calibri"/>
              </a:rPr>
              <a:t>Evaluate</a:t>
            </a:r>
            <a:r>
              <a:rPr lang="en-US" sz="2000" dirty="0">
                <a:solidFill>
                  <a:prstClr val="black"/>
                </a:solidFill>
                <a:latin typeface="Calibri"/>
              </a:rPr>
              <a:t> the sources of sea-level rise and </a:t>
            </a:r>
            <a:r>
              <a:rPr lang="en-US" sz="2000" b="1" dirty="0">
                <a:solidFill>
                  <a:prstClr val="black"/>
                </a:solidFill>
                <a:latin typeface="Calibri"/>
              </a:rPr>
              <a:t>rank</a:t>
            </a:r>
            <a:r>
              <a:rPr lang="en-US" sz="2000" dirty="0">
                <a:solidFill>
                  <a:prstClr val="black"/>
                </a:solidFill>
                <a:latin typeface="Calibri"/>
              </a:rPr>
              <a:t> the sources from largest to smallest contributors to sea-level rise.</a:t>
            </a:r>
          </a:p>
          <a:p>
            <a:pPr marL="285750" indent="-285750" defTabSz="457200">
              <a:buFont typeface="Arial" panose="020B0604020202020204" pitchFamily="34" charset="0"/>
              <a:buChar char="•"/>
            </a:pPr>
            <a:r>
              <a:rPr lang="en-US" sz="2000" b="1" dirty="0">
                <a:solidFill>
                  <a:prstClr val="black"/>
                </a:solidFill>
                <a:latin typeface="Calibri"/>
              </a:rPr>
              <a:t>Extrapolate</a:t>
            </a:r>
            <a:r>
              <a:rPr lang="en-US" sz="2000" dirty="0">
                <a:solidFill>
                  <a:prstClr val="black"/>
                </a:solidFill>
                <a:latin typeface="Calibri"/>
              </a:rPr>
              <a:t> how much sea-level rise is projected by 2100 based on current sea-level rise rates.</a:t>
            </a:r>
          </a:p>
          <a:p>
            <a:pPr marL="285750" indent="-285750" defTabSz="457200">
              <a:buFont typeface="Arial" panose="020B0604020202020204" pitchFamily="34" charset="0"/>
              <a:buChar char="•"/>
            </a:pPr>
            <a:endParaRPr lang="en-US" dirty="0">
              <a:solidFill>
                <a:prstClr val="black"/>
              </a:solidFill>
              <a:latin typeface="Calibri"/>
            </a:endParaRPr>
          </a:p>
        </p:txBody>
      </p:sp>
      <p:pic>
        <p:nvPicPr>
          <p:cNvPr id="7" name="Picture 6">
            <a:extLst>
              <a:ext uri="{FF2B5EF4-FFF2-40B4-BE49-F238E27FC236}">
                <a16:creationId xmlns:a16="http://schemas.microsoft.com/office/drawing/2014/main" id="{10552E95-D478-5449-AB27-96C54F7C8174}"/>
              </a:ext>
            </a:extLst>
          </p:cNvPr>
          <p:cNvPicPr>
            <a:picLocks noChangeAspect="1"/>
          </p:cNvPicPr>
          <p:nvPr/>
        </p:nvPicPr>
        <p:blipFill>
          <a:blip r:embed="rId3"/>
          <a:stretch>
            <a:fillRect/>
          </a:stretch>
        </p:blipFill>
        <p:spPr>
          <a:xfrm>
            <a:off x="5025920" y="1172828"/>
            <a:ext cx="3888503" cy="2183019"/>
          </a:xfrm>
          <a:prstGeom prst="rect">
            <a:avLst/>
          </a:prstGeom>
        </p:spPr>
      </p:pic>
    </p:spTree>
    <p:extLst>
      <p:ext uri="{BB962C8B-B14F-4D97-AF65-F5344CB8AC3E}">
        <p14:creationId xmlns:p14="http://schemas.microsoft.com/office/powerpoint/2010/main" val="181990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Greenland and Antarctic Ice Sheets</a:t>
            </a:r>
          </a:p>
        </p:txBody>
      </p:sp>
      <p:pic>
        <p:nvPicPr>
          <p:cNvPr id="4" name="Picture 3"/>
          <p:cNvPicPr>
            <a:picLocks noChangeAspect="1"/>
          </p:cNvPicPr>
          <p:nvPr/>
        </p:nvPicPr>
        <p:blipFill>
          <a:blip r:embed="rId3"/>
          <a:stretch>
            <a:fillRect/>
          </a:stretch>
        </p:blipFill>
        <p:spPr>
          <a:xfrm>
            <a:off x="0" y="990600"/>
            <a:ext cx="9144000" cy="4852682"/>
          </a:xfrm>
          <a:prstGeom prst="rect">
            <a:avLst/>
          </a:prstGeom>
        </p:spPr>
      </p:pic>
    </p:spTree>
    <p:extLst>
      <p:ext uri="{BB962C8B-B14F-4D97-AF65-F5344CB8AC3E}">
        <p14:creationId xmlns:p14="http://schemas.microsoft.com/office/powerpoint/2010/main" val="122945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Sheet Components</a:t>
            </a:r>
          </a:p>
        </p:txBody>
      </p:sp>
      <p:pic>
        <p:nvPicPr>
          <p:cNvPr id="4" name="Picture 3"/>
          <p:cNvPicPr>
            <a:picLocks noChangeAspect="1"/>
          </p:cNvPicPr>
          <p:nvPr/>
        </p:nvPicPr>
        <p:blipFill>
          <a:blip r:embed="rId3"/>
          <a:stretch>
            <a:fillRect/>
          </a:stretch>
        </p:blipFill>
        <p:spPr>
          <a:xfrm>
            <a:off x="1002631" y="739740"/>
            <a:ext cx="6833247" cy="5450038"/>
          </a:xfrm>
          <a:prstGeom prst="rect">
            <a:avLst/>
          </a:prstGeom>
        </p:spPr>
      </p:pic>
      <p:sp>
        <p:nvSpPr>
          <p:cNvPr id="3" name="TextBox 2"/>
          <p:cNvSpPr txBox="1"/>
          <p:nvPr/>
        </p:nvSpPr>
        <p:spPr>
          <a:xfrm>
            <a:off x="2125579" y="5761789"/>
            <a:ext cx="3074737" cy="369332"/>
          </a:xfrm>
          <a:prstGeom prst="rect">
            <a:avLst/>
          </a:prstGeom>
          <a:noFill/>
        </p:spPr>
        <p:txBody>
          <a:bodyPr wrap="square" rtlCol="0">
            <a:spAutoFit/>
          </a:bodyPr>
          <a:lstStyle/>
          <a:p>
            <a:r>
              <a:rPr lang="en-US" dirty="0"/>
              <a:t>Very vertically exaggerated</a:t>
            </a:r>
          </a:p>
        </p:txBody>
      </p:sp>
    </p:spTree>
    <p:extLst>
      <p:ext uri="{BB962C8B-B14F-4D97-AF65-F5344CB8AC3E}">
        <p14:creationId xmlns:p14="http://schemas.microsoft.com/office/powerpoint/2010/main" val="17345520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824EA-CB5C-564B-A3C2-C2C4343F1E34}"/>
              </a:ext>
            </a:extLst>
          </p:cNvPr>
          <p:cNvSpPr>
            <a:spLocks noGrp="1"/>
          </p:cNvSpPr>
          <p:nvPr>
            <p:ph type="title"/>
          </p:nvPr>
        </p:nvSpPr>
        <p:spPr>
          <a:xfrm>
            <a:off x="363071" y="345229"/>
            <a:ext cx="8229600" cy="502088"/>
          </a:xfrm>
        </p:spPr>
        <p:txBody>
          <a:bodyPr/>
          <a:lstStyle/>
          <a:p>
            <a:r>
              <a:rPr lang="en-US" dirty="0"/>
              <a:t>GRACE Mass Change for Antarctica and Greenland</a:t>
            </a:r>
          </a:p>
        </p:txBody>
      </p:sp>
      <p:graphicFrame>
        <p:nvGraphicFramePr>
          <p:cNvPr id="4" name="Content Placeholder 3">
            <a:extLst>
              <a:ext uri="{FF2B5EF4-FFF2-40B4-BE49-F238E27FC236}">
                <a16:creationId xmlns:a16="http://schemas.microsoft.com/office/drawing/2014/main" id="{6324D2AB-F9DF-064A-8322-86A141B243B1}"/>
              </a:ext>
            </a:extLst>
          </p:cNvPr>
          <p:cNvGraphicFramePr>
            <a:graphicFrameLocks noGrp="1"/>
          </p:cNvGraphicFramePr>
          <p:nvPr>
            <p:ph idx="1"/>
            <p:extLst>
              <p:ext uri="{D42A27DB-BD31-4B8C-83A1-F6EECF244321}">
                <p14:modId xmlns:p14="http://schemas.microsoft.com/office/powerpoint/2010/main" val="4120081681"/>
              </p:ext>
            </p:extLst>
          </p:nvPr>
        </p:nvGraphicFramePr>
        <p:xfrm>
          <a:off x="457200" y="1204819"/>
          <a:ext cx="8229600" cy="4765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6026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Interferometric Synthetic Aperture Radar (InSAR) Images of Antarctica and Greenland</a:t>
            </a:r>
          </a:p>
        </p:txBody>
      </p:sp>
      <p:pic>
        <p:nvPicPr>
          <p:cNvPr id="4" name="Picture 3" descr="Macintosh HD:Users:kasparis:Data:GETSI:GETSIAdvancedmaterials:Datasets:AntarcticaInSA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947" y="1278772"/>
            <a:ext cx="4758604" cy="4763754"/>
          </a:xfrm>
          <a:prstGeom prst="rect">
            <a:avLst/>
          </a:prstGeom>
          <a:noFill/>
          <a:ln>
            <a:noFill/>
          </a:ln>
        </p:spPr>
      </p:pic>
      <p:pic>
        <p:nvPicPr>
          <p:cNvPr id="5" name="Picture 4" descr="Macintosh HD:Users:kasparis:Data:GETSI:GETSIAdvancedmaterials:Datasets:AllGreenlandMosaic250-V1b(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5708" y="984667"/>
            <a:ext cx="3045347" cy="5057859"/>
          </a:xfrm>
          <a:prstGeom prst="rect">
            <a:avLst/>
          </a:prstGeom>
          <a:noFill/>
          <a:ln>
            <a:noFill/>
          </a:ln>
        </p:spPr>
      </p:pic>
    </p:spTree>
    <p:extLst>
      <p:ext uri="{BB962C8B-B14F-4D97-AF65-F5344CB8AC3E}">
        <p14:creationId xmlns:p14="http://schemas.microsoft.com/office/powerpoint/2010/main" val="2795404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Greenland Ice Flow">
            <a:hlinkClick r:id="" action="ppaction://media"/>
            <a:extLst>
              <a:ext uri="{FF2B5EF4-FFF2-40B4-BE49-F238E27FC236}">
                <a16:creationId xmlns:a16="http://schemas.microsoft.com/office/drawing/2014/main" id="{8413FA1A-05D0-D544-BD55-0C3616A164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39740"/>
            <a:ext cx="9144000" cy="5143500"/>
          </a:xfrm>
          <a:prstGeom prst="rect">
            <a:avLst/>
          </a:prstGeom>
        </p:spPr>
      </p:pic>
    </p:spTree>
    <p:extLst>
      <p:ext uri="{BB962C8B-B14F-4D97-AF65-F5344CB8AC3E}">
        <p14:creationId xmlns:p14="http://schemas.microsoft.com/office/powerpoint/2010/main" val="269744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5F34B-DA9C-8542-BF42-003EBA98381B}"/>
              </a:ext>
            </a:extLst>
          </p:cNvPr>
          <p:cNvSpPr>
            <a:spLocks noGrp="1"/>
          </p:cNvSpPr>
          <p:nvPr>
            <p:ph type="title"/>
          </p:nvPr>
        </p:nvSpPr>
        <p:spPr/>
        <p:txBody>
          <a:bodyPr/>
          <a:lstStyle/>
          <a:p>
            <a:r>
              <a:rPr lang="en-US" dirty="0"/>
              <a:t>Unit 3 Part II: Ice Sheet Mass Loss and Equivalent Sea Level Rise </a:t>
            </a:r>
          </a:p>
        </p:txBody>
      </p:sp>
      <p:sp>
        <p:nvSpPr>
          <p:cNvPr id="3" name="Content Placeholder 2">
            <a:extLst>
              <a:ext uri="{FF2B5EF4-FFF2-40B4-BE49-F238E27FC236}">
                <a16:creationId xmlns:a16="http://schemas.microsoft.com/office/drawing/2014/main" id="{FAC95DA0-23A1-1D45-8F6B-D6BB30039B8C}"/>
              </a:ext>
            </a:extLst>
          </p:cNvPr>
          <p:cNvSpPr>
            <a:spLocks noGrp="1"/>
          </p:cNvSpPr>
          <p:nvPr>
            <p:ph idx="1"/>
          </p:nvPr>
        </p:nvSpPr>
        <p:spPr>
          <a:xfrm>
            <a:off x="457200" y="1132114"/>
            <a:ext cx="8229600" cy="4583114"/>
          </a:xfrm>
        </p:spPr>
        <p:txBody>
          <a:bodyPr/>
          <a:lstStyle/>
          <a:p>
            <a:r>
              <a:rPr lang="en-US" sz="2800" dirty="0"/>
              <a:t>Students calculate how much sea level rise would occur based on the GRACE ice mass loss data</a:t>
            </a:r>
          </a:p>
          <a:p>
            <a:pPr lvl="1"/>
            <a:r>
              <a:rPr lang="en-US" b="1" i="1" dirty="0"/>
              <a:t>SLE (mm) = mass of ice (Gt) x (1 (mm) / 361.8 (Gt)</a:t>
            </a:r>
          </a:p>
          <a:p>
            <a:pPr marL="457200" lvl="1" indent="0">
              <a:buNone/>
            </a:pPr>
            <a:endParaRPr lang="en-US" dirty="0"/>
          </a:p>
        </p:txBody>
      </p:sp>
      <p:graphicFrame>
        <p:nvGraphicFramePr>
          <p:cNvPr id="4" name="Chart 3">
            <a:extLst>
              <a:ext uri="{FF2B5EF4-FFF2-40B4-BE49-F238E27FC236}">
                <a16:creationId xmlns:a16="http://schemas.microsoft.com/office/drawing/2014/main" id="{03EB2AD1-4AA0-8046-A214-60E7358889E9}"/>
              </a:ext>
            </a:extLst>
          </p:cNvPr>
          <p:cNvGraphicFramePr/>
          <p:nvPr>
            <p:extLst>
              <p:ext uri="{D42A27DB-BD31-4B8C-83A1-F6EECF244321}">
                <p14:modId xmlns:p14="http://schemas.microsoft.com/office/powerpoint/2010/main" val="3575522003"/>
              </p:ext>
            </p:extLst>
          </p:nvPr>
        </p:nvGraphicFramePr>
        <p:xfrm>
          <a:off x="234260" y="2688771"/>
          <a:ext cx="8528740" cy="33609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51125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5109"/>
            <a:ext cx="8229600" cy="502088"/>
          </a:xfrm>
        </p:spPr>
        <p:txBody>
          <a:bodyPr/>
          <a:lstStyle/>
          <a:p>
            <a:r>
              <a:rPr lang="en-US" dirty="0"/>
              <a:t>Measuring sea level using satellite radar altimetry</a:t>
            </a:r>
          </a:p>
        </p:txBody>
      </p:sp>
      <p:sp>
        <p:nvSpPr>
          <p:cNvPr id="3" name="Content Placeholder 2"/>
          <p:cNvSpPr>
            <a:spLocks noGrp="1"/>
          </p:cNvSpPr>
          <p:nvPr>
            <p:ph idx="1"/>
          </p:nvPr>
        </p:nvSpPr>
        <p:spPr>
          <a:xfrm>
            <a:off x="457200" y="1428303"/>
            <a:ext cx="8229600" cy="4275811"/>
          </a:xfrm>
        </p:spPr>
        <p:txBody>
          <a:bodyPr/>
          <a:lstStyle/>
          <a:p>
            <a:r>
              <a:rPr lang="en-US" dirty="0"/>
              <a:t>Satellite altimeter radar measurements can be combined with precisely known spacecraft orbits to measures sea level globally with high accuracy (3-4 mm).</a:t>
            </a:r>
          </a:p>
          <a:p>
            <a:r>
              <a:rPr lang="en-US" dirty="0"/>
              <a:t>A series of satellite missions have estimated global mean sea level every 10 days since 1992.</a:t>
            </a:r>
          </a:p>
        </p:txBody>
      </p:sp>
    </p:spTree>
    <p:extLst>
      <p:ext uri="{BB962C8B-B14F-4D97-AF65-F5344CB8AC3E}">
        <p14:creationId xmlns:p14="http://schemas.microsoft.com/office/powerpoint/2010/main" val="19319565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9858C-DDDB-4449-8B20-39BCE2938F46}"/>
              </a:ext>
            </a:extLst>
          </p:cNvPr>
          <p:cNvSpPr>
            <a:spLocks noGrp="1"/>
          </p:cNvSpPr>
          <p:nvPr>
            <p:ph type="title"/>
          </p:nvPr>
        </p:nvSpPr>
        <p:spPr/>
        <p:txBody>
          <a:bodyPr/>
          <a:lstStyle/>
          <a:p>
            <a:r>
              <a:rPr lang="en-US" dirty="0"/>
              <a:t>Breakout session #2 – 15 min</a:t>
            </a:r>
          </a:p>
        </p:txBody>
      </p:sp>
      <p:sp>
        <p:nvSpPr>
          <p:cNvPr id="3" name="Content Placeholder 2">
            <a:extLst>
              <a:ext uri="{FF2B5EF4-FFF2-40B4-BE49-F238E27FC236}">
                <a16:creationId xmlns:a16="http://schemas.microsoft.com/office/drawing/2014/main" id="{DF70695E-83D3-4A42-9F70-3D1DC659AFF3}"/>
              </a:ext>
            </a:extLst>
          </p:cNvPr>
          <p:cNvSpPr>
            <a:spLocks noGrp="1"/>
          </p:cNvSpPr>
          <p:nvPr>
            <p:ph idx="1"/>
          </p:nvPr>
        </p:nvSpPr>
        <p:spPr/>
        <p:txBody>
          <a:bodyPr/>
          <a:lstStyle/>
          <a:p>
            <a:r>
              <a:rPr lang="en-US" dirty="0"/>
              <a:t>Your group will through some data and questions in Part II of the Unit 3 student exercise.</a:t>
            </a:r>
          </a:p>
          <a:p>
            <a:endParaRPr lang="en-US" dirty="0"/>
          </a:p>
        </p:txBody>
      </p:sp>
    </p:spTree>
    <p:extLst>
      <p:ext uri="{BB962C8B-B14F-4D97-AF65-F5344CB8AC3E}">
        <p14:creationId xmlns:p14="http://schemas.microsoft.com/office/powerpoint/2010/main" val="31157613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9A7F2-D1C8-9145-A0EB-02248CA8BC09}"/>
              </a:ext>
            </a:extLst>
          </p:cNvPr>
          <p:cNvSpPr>
            <a:spLocks noGrp="1"/>
          </p:cNvSpPr>
          <p:nvPr>
            <p:ph type="title"/>
          </p:nvPr>
        </p:nvSpPr>
        <p:spPr/>
        <p:txBody>
          <a:bodyPr/>
          <a:lstStyle/>
          <a:p>
            <a:r>
              <a:rPr lang="en-US" dirty="0"/>
              <a:t>Unit 3 Part II: Question 9</a:t>
            </a:r>
          </a:p>
        </p:txBody>
      </p:sp>
      <p:pic>
        <p:nvPicPr>
          <p:cNvPr id="4" name="Picture 3">
            <a:extLst>
              <a:ext uri="{FF2B5EF4-FFF2-40B4-BE49-F238E27FC236}">
                <a16:creationId xmlns:a16="http://schemas.microsoft.com/office/drawing/2014/main" id="{1F5CDA60-D796-EF47-A18E-AC029E1268E6}"/>
              </a:ext>
            </a:extLst>
          </p:cNvPr>
          <p:cNvPicPr/>
          <p:nvPr/>
        </p:nvPicPr>
        <p:blipFill>
          <a:blip r:embed="rId3">
            <a:extLst>
              <a:ext uri="{28A0092B-C50C-407E-A947-70E740481C1C}">
                <a14:useLocalDpi xmlns:a14="http://schemas.microsoft.com/office/drawing/2010/main" val="0"/>
              </a:ext>
            </a:extLst>
          </a:blip>
          <a:stretch>
            <a:fillRect/>
          </a:stretch>
        </p:blipFill>
        <p:spPr>
          <a:xfrm>
            <a:off x="903514" y="2114728"/>
            <a:ext cx="6989909" cy="4111259"/>
          </a:xfrm>
          <a:prstGeom prst="rect">
            <a:avLst/>
          </a:prstGeom>
        </p:spPr>
      </p:pic>
      <p:sp>
        <p:nvSpPr>
          <p:cNvPr id="5" name="TextBox 4">
            <a:extLst>
              <a:ext uri="{FF2B5EF4-FFF2-40B4-BE49-F238E27FC236}">
                <a16:creationId xmlns:a16="http://schemas.microsoft.com/office/drawing/2014/main" id="{6071E891-F1D7-D849-8FEB-F46FB1E7B82A}"/>
              </a:ext>
            </a:extLst>
          </p:cNvPr>
          <p:cNvSpPr txBox="1"/>
          <p:nvPr/>
        </p:nvSpPr>
        <p:spPr>
          <a:xfrm>
            <a:off x="766482" y="914400"/>
            <a:ext cx="781146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Does ice sheet mass loss account for observed sea level?  </a:t>
            </a:r>
            <a:r>
              <a:rPr lang="en-US" dirty="0">
                <a:solidFill>
                  <a:srgbClr val="FF0000"/>
                </a:solidFill>
              </a:rPr>
              <a:t>No – not even close</a:t>
            </a:r>
            <a:endParaRPr lang="en-US" dirty="0"/>
          </a:p>
          <a:p>
            <a:pPr marL="285750" indent="-285750">
              <a:buFont typeface="Arial" panose="020B0604020202020204" pitchFamily="34" charset="0"/>
              <a:buChar char="•"/>
            </a:pPr>
            <a:r>
              <a:rPr lang="en-US" dirty="0"/>
              <a:t>What additional sources of sea level rise need to be accounted for that aren’t plotted on this graph? </a:t>
            </a:r>
            <a:r>
              <a:rPr lang="en-US" dirty="0">
                <a:solidFill>
                  <a:srgbClr val="FF0000"/>
                </a:solidFill>
              </a:rPr>
              <a:t>could include: thermal expansion, melting glaciers/ice caps, terrestrial water</a:t>
            </a:r>
          </a:p>
        </p:txBody>
      </p:sp>
    </p:spTree>
    <p:extLst>
      <p:ext uri="{BB962C8B-B14F-4D97-AF65-F5344CB8AC3E}">
        <p14:creationId xmlns:p14="http://schemas.microsoft.com/office/powerpoint/2010/main" val="12309783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65EBD-85ED-D648-8F09-5E858EF14B1A}"/>
              </a:ext>
            </a:extLst>
          </p:cNvPr>
          <p:cNvSpPr>
            <a:spLocks noGrp="1"/>
          </p:cNvSpPr>
          <p:nvPr>
            <p:ph type="title"/>
          </p:nvPr>
        </p:nvSpPr>
        <p:spPr/>
        <p:txBody>
          <a:bodyPr/>
          <a:lstStyle/>
          <a:p>
            <a:r>
              <a:rPr lang="en-US" dirty="0"/>
              <a:t>Unit 3 Part II: Question 10</a:t>
            </a:r>
          </a:p>
        </p:txBody>
      </p:sp>
      <p:pic>
        <p:nvPicPr>
          <p:cNvPr id="4" name="Content Placeholder 3">
            <a:extLst>
              <a:ext uri="{FF2B5EF4-FFF2-40B4-BE49-F238E27FC236}">
                <a16:creationId xmlns:a16="http://schemas.microsoft.com/office/drawing/2014/main" id="{D20A464D-0C27-8D46-A9CE-08BB2D24BE70}"/>
              </a:ext>
            </a:extLst>
          </p:cNvPr>
          <p:cNvPicPr>
            <a:picLocks noGrp="1"/>
          </p:cNvPicPr>
          <p:nvPr>
            <p:ph idx="1"/>
          </p:nvPr>
        </p:nvPicPr>
        <p:blipFill>
          <a:blip r:embed="rId2">
            <a:extLst>
              <a:ext uri="{28A0092B-C50C-407E-A947-70E740481C1C}">
                <a14:useLocalDpi xmlns:a14="http://schemas.microsoft.com/office/drawing/2010/main" val="0"/>
              </a:ext>
            </a:extLst>
          </a:blip>
          <a:srcRect l="-4084" r="-4084"/>
          <a:stretch>
            <a:fillRect/>
          </a:stretch>
        </p:blipFill>
        <p:spPr>
          <a:xfrm>
            <a:off x="2046513" y="2576508"/>
            <a:ext cx="7324165" cy="4233462"/>
          </a:xfrm>
          <a:prstGeom prst="rect">
            <a:avLst/>
          </a:prstGeom>
        </p:spPr>
      </p:pic>
      <p:sp>
        <p:nvSpPr>
          <p:cNvPr id="3" name="Rectangle 2">
            <a:extLst>
              <a:ext uri="{FF2B5EF4-FFF2-40B4-BE49-F238E27FC236}">
                <a16:creationId xmlns:a16="http://schemas.microsoft.com/office/drawing/2014/main" id="{4B28A33E-B3D9-DF42-AE85-17E137B34111}"/>
              </a:ext>
            </a:extLst>
          </p:cNvPr>
          <p:cNvSpPr/>
          <p:nvPr/>
        </p:nvSpPr>
        <p:spPr>
          <a:xfrm>
            <a:off x="315686" y="822182"/>
            <a:ext cx="8371114" cy="1754326"/>
          </a:xfrm>
          <a:prstGeom prst="rect">
            <a:avLst/>
          </a:prstGeom>
        </p:spPr>
        <p:txBody>
          <a:bodyPr wrap="square">
            <a:spAutoFit/>
          </a:bodyPr>
          <a:lstStyle/>
          <a:p>
            <a:r>
              <a:rPr lang="en-US" dirty="0">
                <a:solidFill>
                  <a:srgbClr val="000000"/>
                </a:solidFill>
                <a:latin typeface="Arial" panose="020B0604020202020204" pitchFamily="34" charset="0"/>
              </a:rPr>
              <a:t>a. Which contributes greater to sea-level rise: inputs of mean ocean mass, or steric sea-level rise? </a:t>
            </a:r>
            <a:r>
              <a:rPr lang="en-US" dirty="0">
                <a:solidFill>
                  <a:srgbClr val="FF0000"/>
                </a:solidFill>
                <a:latin typeface="Arial" panose="020B0604020202020204" pitchFamily="34" charset="0"/>
              </a:rPr>
              <a:t>Inputs of mean ocean mass</a:t>
            </a:r>
            <a:endParaRPr lang="en-US" dirty="0">
              <a:solidFill>
                <a:srgbClr val="FF0000"/>
              </a:solidFill>
            </a:endParaRPr>
          </a:p>
          <a:p>
            <a:r>
              <a:rPr lang="en-US" dirty="0">
                <a:solidFill>
                  <a:srgbClr val="000000"/>
                </a:solidFill>
                <a:latin typeface="Arial" panose="020B0604020202020204" pitchFamily="34" charset="0"/>
              </a:rPr>
              <a:t>c-d. Look at panels b and c. Consider why sea-level rise is occurring more rapidly in some regions relative to other regions </a:t>
            </a:r>
            <a:r>
              <a:rPr lang="en-US" dirty="0">
                <a:solidFill>
                  <a:srgbClr val="FF0000"/>
                </a:solidFill>
                <a:latin typeface="Arial" panose="020B0604020202020204" pitchFamily="34" charset="0"/>
              </a:rPr>
              <a:t>Changing winds that force redistribution of ocean volume related to ocean atmosphere interactions such as the Pacific Decadal Oscillation or the El Niño Southern Oscillation.</a:t>
            </a:r>
            <a:endParaRPr lang="en-US" dirty="0">
              <a:solidFill>
                <a:srgbClr val="FF0000"/>
              </a:solidFill>
            </a:endParaRPr>
          </a:p>
        </p:txBody>
      </p:sp>
    </p:spTree>
    <p:extLst>
      <p:ext uri="{BB962C8B-B14F-4D97-AF65-F5344CB8AC3E}">
        <p14:creationId xmlns:p14="http://schemas.microsoft.com/office/powerpoint/2010/main" val="40709974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3930F-10DF-2249-A2A6-30EFDBEB8F71}"/>
              </a:ext>
            </a:extLst>
          </p:cNvPr>
          <p:cNvSpPr>
            <a:spLocks noGrp="1"/>
          </p:cNvSpPr>
          <p:nvPr>
            <p:ph type="title"/>
          </p:nvPr>
        </p:nvSpPr>
        <p:spPr/>
        <p:txBody>
          <a:bodyPr/>
          <a:lstStyle/>
          <a:p>
            <a:r>
              <a:rPr lang="en-US" dirty="0"/>
              <a:t>Unit 3 Part III: Global Mean Sea Level Budget Summarized</a:t>
            </a:r>
          </a:p>
        </p:txBody>
      </p:sp>
      <p:pic>
        <p:nvPicPr>
          <p:cNvPr id="1026" name="Picture 2" descr="https://lh3.googleusercontent.com/JssAgXEwkkprxZoMEdlBTGylhktN_3UXqnqGRWfqkTmLO1VFKF9Ze-fKFN_6V0awestG2Qm3yooWhv7-9awvIRcld3jcR3KcN-vXRD3sqiTsolAN-1bwzwOfK1AUZpGKIDORYtCInJQ">
            <a:extLst>
              <a:ext uri="{FF2B5EF4-FFF2-40B4-BE49-F238E27FC236}">
                <a16:creationId xmlns:a16="http://schemas.microsoft.com/office/drawing/2014/main" id="{C2604C7B-827B-BF40-A296-EA3B177BA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30" y="1676398"/>
            <a:ext cx="4289866" cy="41692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681134E0-FD67-5C4C-96D7-84504A90B761}"/>
              </a:ext>
            </a:extLst>
          </p:cNvPr>
          <p:cNvGraphicFramePr>
            <a:graphicFrameLocks noGrp="1"/>
          </p:cNvGraphicFramePr>
          <p:nvPr>
            <p:extLst>
              <p:ext uri="{D42A27DB-BD31-4B8C-83A1-F6EECF244321}">
                <p14:modId xmlns:p14="http://schemas.microsoft.com/office/powerpoint/2010/main" val="545605487"/>
              </p:ext>
            </p:extLst>
          </p:nvPr>
        </p:nvGraphicFramePr>
        <p:xfrm>
          <a:off x="4897891" y="2306183"/>
          <a:ext cx="3876675" cy="2857500"/>
        </p:xfrm>
        <a:graphic>
          <a:graphicData uri="http://schemas.openxmlformats.org/drawingml/2006/table">
            <a:tbl>
              <a:tblPr/>
              <a:tblGrid>
                <a:gridCol w="1200150">
                  <a:extLst>
                    <a:ext uri="{9D8B030D-6E8A-4147-A177-3AD203B41FA5}">
                      <a16:colId xmlns:a16="http://schemas.microsoft.com/office/drawing/2014/main" val="3961976530"/>
                    </a:ext>
                  </a:extLst>
                </a:gridCol>
                <a:gridCol w="1266825">
                  <a:extLst>
                    <a:ext uri="{9D8B030D-6E8A-4147-A177-3AD203B41FA5}">
                      <a16:colId xmlns:a16="http://schemas.microsoft.com/office/drawing/2014/main" val="4104514128"/>
                    </a:ext>
                  </a:extLst>
                </a:gridCol>
                <a:gridCol w="1409700">
                  <a:extLst>
                    <a:ext uri="{9D8B030D-6E8A-4147-A177-3AD203B41FA5}">
                      <a16:colId xmlns:a16="http://schemas.microsoft.com/office/drawing/2014/main" val="3054829779"/>
                    </a:ext>
                  </a:extLst>
                </a:gridCol>
              </a:tblGrid>
              <a:tr h="714375">
                <a:tc>
                  <a:txBody>
                    <a:bodyPr/>
                    <a:lstStyle/>
                    <a:p>
                      <a:pPr rtl="0" fontAlgn="t">
                        <a:spcBef>
                          <a:spcPts val="0"/>
                        </a:spcBef>
                        <a:spcAft>
                          <a:spcPts val="600"/>
                        </a:spcAft>
                      </a:pPr>
                      <a:r>
                        <a:rPr lang="en-US" sz="1400" b="0" i="0" u="none" strike="noStrike">
                          <a:solidFill>
                            <a:srgbClr val="000000"/>
                          </a:solidFill>
                          <a:effectLst/>
                          <a:latin typeface="Arial" panose="020B0604020202020204" pitchFamily="34" charset="0"/>
                        </a:rPr>
                        <a:t>Source</a:t>
                      </a:r>
                      <a:endParaRPr lang="en-US">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600"/>
                        </a:spcAft>
                      </a:pPr>
                      <a:r>
                        <a:rPr lang="en-US" sz="1400" b="0" i="0" u="none" strike="noStrike" dirty="0">
                          <a:solidFill>
                            <a:srgbClr val="000000"/>
                          </a:solidFill>
                          <a:effectLst/>
                          <a:latin typeface="Arial" panose="020B0604020202020204" pitchFamily="34" charset="0"/>
                        </a:rPr>
                        <a:t>mm/</a:t>
                      </a:r>
                      <a:r>
                        <a:rPr lang="en-US" sz="1400" b="0" i="0" u="none" strike="noStrike" dirty="0" err="1">
                          <a:solidFill>
                            <a:srgbClr val="000000"/>
                          </a:solidFill>
                          <a:effectLst/>
                          <a:latin typeface="Arial" panose="020B0604020202020204" pitchFamily="34" charset="0"/>
                        </a:rPr>
                        <a:t>yr</a:t>
                      </a:r>
                      <a:r>
                        <a:rPr lang="en-US" sz="1400" b="0" i="0" u="none" strike="noStrike" dirty="0">
                          <a:solidFill>
                            <a:srgbClr val="000000"/>
                          </a:solidFill>
                          <a:effectLst/>
                          <a:latin typeface="Arial" panose="020B0604020202020204" pitchFamily="34" charset="0"/>
                        </a:rPr>
                        <a:t> sea level rise</a:t>
                      </a:r>
                      <a:endParaRPr lang="en-US" dirty="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600"/>
                        </a:spcAft>
                      </a:pPr>
                      <a:r>
                        <a:rPr lang="en-US" sz="1400" b="0" i="0" u="none" strike="noStrike">
                          <a:solidFill>
                            <a:srgbClr val="000000"/>
                          </a:solidFill>
                          <a:effectLst/>
                          <a:latin typeface="Arial" panose="020B0604020202020204" pitchFamily="34" charset="0"/>
                        </a:rPr>
                        <a:t>Ranking</a:t>
                      </a:r>
                      <a:endParaRPr lang="en-US">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6855908"/>
                  </a:ext>
                </a:extLst>
              </a:tr>
              <a:tr h="714375">
                <a:tc>
                  <a:txBody>
                    <a:bodyPr/>
                    <a:lstStyle/>
                    <a:p>
                      <a:pPr rtl="0" fontAlgn="t">
                        <a:spcBef>
                          <a:spcPts val="0"/>
                        </a:spcBef>
                        <a:spcAft>
                          <a:spcPts val="600"/>
                        </a:spcAft>
                      </a:pPr>
                      <a:r>
                        <a:rPr lang="en-US" sz="1400" b="0" i="0" u="none" strike="noStrike">
                          <a:solidFill>
                            <a:srgbClr val="000000"/>
                          </a:solidFill>
                          <a:effectLst/>
                          <a:latin typeface="Arial" panose="020B0604020202020204" pitchFamily="34" charset="0"/>
                        </a:rPr>
                        <a:t>Thermal Expansion</a:t>
                      </a:r>
                      <a:endParaRPr lang="en-US">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600"/>
                        </a:spcAft>
                      </a:pPr>
                      <a:r>
                        <a:rPr lang="en-US" sz="1800" b="0" i="0" u="none" strike="noStrike" dirty="0">
                          <a:solidFill>
                            <a:srgbClr val="FF0000"/>
                          </a:solidFill>
                          <a:effectLst/>
                          <a:latin typeface="Times New Roman" panose="02020603050405020304" pitchFamily="18" charset="0"/>
                        </a:rPr>
                        <a:t>1.1</a:t>
                      </a:r>
                      <a:endParaRPr lang="en-US" sz="1800" b="0" dirty="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600"/>
                        </a:spcAft>
                      </a:pPr>
                      <a:r>
                        <a:rPr lang="en-US" sz="1800" b="0" i="0" u="none" strike="noStrike" dirty="0">
                          <a:solidFill>
                            <a:srgbClr val="FF0000"/>
                          </a:solidFill>
                          <a:effectLst/>
                          <a:latin typeface="Times New Roman" panose="02020603050405020304" pitchFamily="18" charset="0"/>
                        </a:rPr>
                        <a:t>2</a:t>
                      </a:r>
                      <a:endParaRPr lang="en-US" sz="1800" b="0" dirty="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3201150"/>
                  </a:ext>
                </a:extLst>
              </a:tr>
              <a:tr h="714375">
                <a:tc>
                  <a:txBody>
                    <a:bodyPr/>
                    <a:lstStyle/>
                    <a:p>
                      <a:pPr rtl="0" fontAlgn="t">
                        <a:spcBef>
                          <a:spcPts val="0"/>
                        </a:spcBef>
                        <a:spcAft>
                          <a:spcPts val="600"/>
                        </a:spcAft>
                      </a:pPr>
                      <a:r>
                        <a:rPr lang="en-US" sz="1400" b="0" i="0" u="none" strike="noStrike">
                          <a:solidFill>
                            <a:srgbClr val="000000"/>
                          </a:solidFill>
                          <a:effectLst/>
                          <a:latin typeface="Arial" panose="020B0604020202020204" pitchFamily="34" charset="0"/>
                        </a:rPr>
                        <a:t>Total melting ice</a:t>
                      </a:r>
                      <a:endParaRPr lang="en-US">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600"/>
                        </a:spcAft>
                      </a:pPr>
                      <a:r>
                        <a:rPr lang="en-US" sz="1800" b="0" i="0" u="none" strike="noStrike" dirty="0">
                          <a:solidFill>
                            <a:srgbClr val="FF0000"/>
                          </a:solidFill>
                          <a:effectLst/>
                          <a:latin typeface="Arial" panose="020B0604020202020204" pitchFamily="34" charset="0"/>
                        </a:rPr>
                        <a:t>1.56</a:t>
                      </a:r>
                      <a:endParaRPr lang="en-US" sz="1800" b="0" dirty="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600"/>
                        </a:spcAft>
                      </a:pPr>
                      <a:r>
                        <a:rPr lang="en-US" sz="1800" b="0" i="0" u="none" strike="noStrike" dirty="0">
                          <a:solidFill>
                            <a:srgbClr val="FF0000"/>
                          </a:solidFill>
                          <a:effectLst/>
                          <a:latin typeface="Arial" panose="020B0604020202020204" pitchFamily="34" charset="0"/>
                        </a:rPr>
                        <a:t>1</a:t>
                      </a:r>
                      <a:endParaRPr lang="en-US" sz="1800" b="0" dirty="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6448482"/>
                  </a:ext>
                </a:extLst>
              </a:tr>
              <a:tr h="714375">
                <a:tc>
                  <a:txBody>
                    <a:bodyPr/>
                    <a:lstStyle/>
                    <a:p>
                      <a:pPr rtl="0" fontAlgn="t">
                        <a:spcBef>
                          <a:spcPts val="0"/>
                        </a:spcBef>
                        <a:spcAft>
                          <a:spcPts val="600"/>
                        </a:spcAft>
                      </a:pPr>
                      <a:r>
                        <a:rPr lang="en-US" sz="1400" b="0" i="0" u="none" strike="noStrike">
                          <a:solidFill>
                            <a:srgbClr val="000000"/>
                          </a:solidFill>
                          <a:effectLst/>
                          <a:latin typeface="Arial" panose="020B0604020202020204" pitchFamily="34" charset="0"/>
                        </a:rPr>
                        <a:t>Land Water Storage</a:t>
                      </a:r>
                      <a:endParaRPr lang="en-US">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600"/>
                        </a:spcAft>
                      </a:pPr>
                      <a:r>
                        <a:rPr lang="en-US" sz="1800" b="0" i="0" u="none" strike="noStrike" dirty="0">
                          <a:solidFill>
                            <a:srgbClr val="FF0000"/>
                          </a:solidFill>
                          <a:effectLst/>
                          <a:latin typeface="Times New Roman" panose="02020603050405020304" pitchFamily="18" charset="0"/>
                        </a:rPr>
                        <a:t>0.38</a:t>
                      </a:r>
                      <a:endParaRPr lang="en-US" sz="1800" b="0" dirty="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600"/>
                        </a:spcAft>
                      </a:pPr>
                      <a:r>
                        <a:rPr lang="en-US" sz="1800" b="0" i="0" u="none" strike="noStrike" dirty="0">
                          <a:solidFill>
                            <a:srgbClr val="FF0000"/>
                          </a:solidFill>
                          <a:effectLst/>
                          <a:latin typeface="Times New Roman" panose="02020603050405020304" pitchFamily="18" charset="0"/>
                        </a:rPr>
                        <a:t>3</a:t>
                      </a:r>
                      <a:endParaRPr lang="en-US" sz="1800" b="0" dirty="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6652198"/>
                  </a:ext>
                </a:extLst>
              </a:tr>
            </a:tbl>
          </a:graphicData>
        </a:graphic>
      </p:graphicFrame>
      <p:sp>
        <p:nvSpPr>
          <p:cNvPr id="6" name="Rectangle 3">
            <a:extLst>
              <a:ext uri="{FF2B5EF4-FFF2-40B4-BE49-F238E27FC236}">
                <a16:creationId xmlns:a16="http://schemas.microsoft.com/office/drawing/2014/main" id="{1F4820E3-5D2D-1743-BA87-D0C8C9944E87}"/>
              </a:ext>
            </a:extLst>
          </p:cNvPr>
          <p:cNvSpPr>
            <a:spLocks noChangeArrowheads="1"/>
          </p:cNvSpPr>
          <p:nvPr/>
        </p:nvSpPr>
        <p:spPr bwMode="auto">
          <a:xfrm>
            <a:off x="4897892" y="230618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338347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961BF-013E-4340-9A0B-7DE03C24DFCA}"/>
              </a:ext>
            </a:extLst>
          </p:cNvPr>
          <p:cNvSpPr>
            <a:spLocks noGrp="1"/>
          </p:cNvSpPr>
          <p:nvPr>
            <p:ph type="title"/>
          </p:nvPr>
        </p:nvSpPr>
        <p:spPr>
          <a:xfrm>
            <a:off x="336176" y="672354"/>
            <a:ext cx="8229600" cy="502088"/>
          </a:xfrm>
        </p:spPr>
        <p:txBody>
          <a:bodyPr/>
          <a:lstStyle/>
          <a:p>
            <a:r>
              <a:rPr lang="en-US" dirty="0"/>
              <a:t>Unit 3 Part IV: Projecting Sea Level Rise by the year 2100</a:t>
            </a:r>
            <a:br>
              <a:rPr lang="en-US" dirty="0"/>
            </a:br>
            <a:endParaRPr lang="en-US" dirty="0"/>
          </a:p>
        </p:txBody>
      </p:sp>
      <p:graphicFrame>
        <p:nvGraphicFramePr>
          <p:cNvPr id="4" name="Chart 3">
            <a:extLst>
              <a:ext uri="{FF2B5EF4-FFF2-40B4-BE49-F238E27FC236}">
                <a16:creationId xmlns:a16="http://schemas.microsoft.com/office/drawing/2014/main" id="{67FE221E-96CF-2F43-87F4-904A07C49089}"/>
              </a:ext>
            </a:extLst>
          </p:cNvPr>
          <p:cNvGraphicFramePr/>
          <p:nvPr>
            <p:extLst>
              <p:ext uri="{D42A27DB-BD31-4B8C-83A1-F6EECF244321}">
                <p14:modId xmlns:p14="http://schemas.microsoft.com/office/powerpoint/2010/main" val="970196615"/>
              </p:ext>
            </p:extLst>
          </p:nvPr>
        </p:nvGraphicFramePr>
        <p:xfrm>
          <a:off x="145732" y="1276281"/>
          <a:ext cx="4063197" cy="51379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B68005E6-A53A-9D44-B0F3-51490E40F102}"/>
              </a:ext>
            </a:extLst>
          </p:cNvPr>
          <p:cNvGraphicFramePr/>
          <p:nvPr>
            <p:extLst>
              <p:ext uri="{D42A27DB-BD31-4B8C-83A1-F6EECF244321}">
                <p14:modId xmlns:p14="http://schemas.microsoft.com/office/powerpoint/2010/main" val="3432851024"/>
              </p:ext>
            </p:extLst>
          </p:nvPr>
        </p:nvGraphicFramePr>
        <p:xfrm>
          <a:off x="4450976" y="1385053"/>
          <a:ext cx="4383742" cy="48274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644870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D0612D-CADC-A74F-923E-0989DADEF4B5}"/>
              </a:ext>
            </a:extLst>
          </p:cNvPr>
          <p:cNvPicPr>
            <a:picLocks noChangeAspect="1"/>
          </p:cNvPicPr>
          <p:nvPr/>
        </p:nvPicPr>
        <p:blipFill rotWithShape="1">
          <a:blip r:embed="rId3">
            <a:extLst>
              <a:ext uri="{28A0092B-C50C-407E-A947-70E740481C1C}">
                <a14:useLocalDpi xmlns:a14="http://schemas.microsoft.com/office/drawing/2010/main" val="0"/>
              </a:ext>
            </a:extLst>
          </a:blip>
          <a:srcRect t="7000"/>
          <a:stretch/>
        </p:blipFill>
        <p:spPr>
          <a:xfrm>
            <a:off x="1237130" y="1761565"/>
            <a:ext cx="6988858" cy="4473028"/>
          </a:xfrm>
          <a:prstGeom prst="rect">
            <a:avLst/>
          </a:prstGeom>
        </p:spPr>
      </p:pic>
      <p:sp>
        <p:nvSpPr>
          <p:cNvPr id="3" name="Rectangle 2">
            <a:extLst>
              <a:ext uri="{FF2B5EF4-FFF2-40B4-BE49-F238E27FC236}">
                <a16:creationId xmlns:a16="http://schemas.microsoft.com/office/drawing/2014/main" id="{7DF6DE85-8093-FC4D-B25A-6744AD1BE5BA}"/>
              </a:ext>
            </a:extLst>
          </p:cNvPr>
          <p:cNvSpPr/>
          <p:nvPr/>
        </p:nvSpPr>
        <p:spPr>
          <a:xfrm>
            <a:off x="242047" y="828129"/>
            <a:ext cx="8390964" cy="646331"/>
          </a:xfrm>
          <a:prstGeom prst="rect">
            <a:avLst/>
          </a:prstGeom>
        </p:spPr>
        <p:txBody>
          <a:bodyPr wrap="square">
            <a:spAutoFit/>
          </a:bodyPr>
          <a:lstStyle/>
          <a:p>
            <a:pPr marL="285750" indent="-285750">
              <a:buFont typeface="Arial" panose="020B0604020202020204" pitchFamily="34" charset="0"/>
              <a:buChar char="•"/>
            </a:pPr>
            <a:r>
              <a:rPr lang="en-US" dirty="0">
                <a:latin typeface="Times" pitchFamily="2" charset="0"/>
                <a:ea typeface="MS Mincho" panose="02020609040205080304" pitchFamily="49" charset="-128"/>
                <a:cs typeface="Times New Roman" panose="02020603050405020304" pitchFamily="18" charset="0"/>
              </a:rPr>
              <a:t>For the scenarios that don’t match, why?  What do you think are factors that would lead to higher sea level rise than those that you calculated? </a:t>
            </a:r>
            <a:endParaRPr lang="en-US" dirty="0"/>
          </a:p>
        </p:txBody>
      </p:sp>
      <p:sp>
        <p:nvSpPr>
          <p:cNvPr id="5" name="Title 1">
            <a:extLst>
              <a:ext uri="{FF2B5EF4-FFF2-40B4-BE49-F238E27FC236}">
                <a16:creationId xmlns:a16="http://schemas.microsoft.com/office/drawing/2014/main" id="{FEE9D41D-E29F-C440-AE6F-B4765C985E95}"/>
              </a:ext>
            </a:extLst>
          </p:cNvPr>
          <p:cNvSpPr txBox="1">
            <a:spLocks/>
          </p:cNvSpPr>
          <p:nvPr/>
        </p:nvSpPr>
        <p:spPr>
          <a:xfrm>
            <a:off x="0" y="38937"/>
            <a:ext cx="8229600" cy="502088"/>
          </a:xfrm>
          <a:prstGeom prst="rect">
            <a:avLst/>
          </a:prstGeom>
        </p:spPr>
        <p:txBody>
          <a:bodyPr/>
          <a:lst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a:lstStyle>
          <a:p>
            <a:r>
              <a:rPr lang="en-US" dirty="0"/>
              <a:t>Unit 3 Part IV Question 16:</a:t>
            </a:r>
            <a:br>
              <a:rPr lang="en-US" dirty="0"/>
            </a:br>
            <a:endParaRPr lang="en-US" dirty="0"/>
          </a:p>
        </p:txBody>
      </p:sp>
    </p:spTree>
    <p:extLst>
      <p:ext uri="{BB962C8B-B14F-4D97-AF65-F5344CB8AC3E}">
        <p14:creationId xmlns:p14="http://schemas.microsoft.com/office/powerpoint/2010/main" val="1905890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260A79-4F64-8245-9D7F-E2B8C52E011B}"/>
              </a:ext>
            </a:extLst>
          </p:cNvPr>
          <p:cNvSpPr txBox="1"/>
          <p:nvPr/>
        </p:nvSpPr>
        <p:spPr>
          <a:xfrm>
            <a:off x="174929" y="191612"/>
            <a:ext cx="8794142" cy="461665"/>
          </a:xfrm>
          <a:prstGeom prst="rect">
            <a:avLst/>
          </a:prstGeom>
          <a:noFill/>
        </p:spPr>
        <p:txBody>
          <a:bodyPr wrap="square" rtlCol="0">
            <a:spAutoFit/>
          </a:bodyPr>
          <a:lstStyle/>
          <a:p>
            <a:pPr defTabSz="457200"/>
            <a:r>
              <a:rPr lang="en-US" sz="2400" b="1" dirty="0">
                <a:solidFill>
                  <a:schemeClr val="accent1">
                    <a:lumMod val="75000"/>
                  </a:schemeClr>
                </a:solidFill>
                <a:latin typeface="Calibri"/>
              </a:rPr>
              <a:t>Unit 4: Measuring Ice Mass Changes: Vertical Bedrock GPS</a:t>
            </a:r>
          </a:p>
        </p:txBody>
      </p:sp>
      <p:sp>
        <p:nvSpPr>
          <p:cNvPr id="4" name="TextBox 3">
            <a:extLst>
              <a:ext uri="{FF2B5EF4-FFF2-40B4-BE49-F238E27FC236}">
                <a16:creationId xmlns:a16="http://schemas.microsoft.com/office/drawing/2014/main" id="{2360B36B-BD98-4B4F-A304-82C072C50E20}"/>
              </a:ext>
            </a:extLst>
          </p:cNvPr>
          <p:cNvSpPr txBox="1"/>
          <p:nvPr/>
        </p:nvSpPr>
        <p:spPr>
          <a:xfrm>
            <a:off x="95415" y="950976"/>
            <a:ext cx="4325510" cy="4401205"/>
          </a:xfrm>
          <a:prstGeom prst="rect">
            <a:avLst/>
          </a:prstGeom>
          <a:noFill/>
        </p:spPr>
        <p:txBody>
          <a:bodyPr wrap="square" rtlCol="0">
            <a:spAutoFit/>
          </a:bodyPr>
          <a:lstStyle/>
          <a:p>
            <a:pPr defTabSz="457200"/>
            <a:r>
              <a:rPr lang="en-US" sz="2000" b="1" dirty="0">
                <a:solidFill>
                  <a:prstClr val="black"/>
                </a:solidFill>
                <a:latin typeface="Calibri"/>
              </a:rPr>
              <a:t>Unit 4 Learning Outcomes</a:t>
            </a:r>
          </a:p>
          <a:p>
            <a:pPr defTabSz="457200"/>
            <a:r>
              <a:rPr lang="en-US" sz="2000" b="1" dirty="0">
                <a:solidFill>
                  <a:prstClr val="black"/>
                </a:solidFill>
                <a:latin typeface="Calibri"/>
              </a:rPr>
              <a:t>Calculate</a:t>
            </a:r>
            <a:r>
              <a:rPr lang="en-US" sz="2000" dirty="0">
                <a:solidFill>
                  <a:prstClr val="black"/>
                </a:solidFill>
                <a:latin typeface="Calibri"/>
              </a:rPr>
              <a:t> trends in GPS vertical-position data due to changes in snow and ice mass.</a:t>
            </a:r>
          </a:p>
          <a:p>
            <a:pPr defTabSz="457200"/>
            <a:r>
              <a:rPr lang="en-US" sz="2000" b="1" dirty="0">
                <a:solidFill>
                  <a:prstClr val="black"/>
                </a:solidFill>
                <a:latin typeface="Calibri"/>
              </a:rPr>
              <a:t>Quantitatively compare</a:t>
            </a:r>
            <a:r>
              <a:rPr lang="en-US" sz="2000" dirty="0">
                <a:solidFill>
                  <a:prstClr val="black"/>
                </a:solidFill>
                <a:latin typeface="Calibri"/>
              </a:rPr>
              <a:t> records from GPS sites that may be dominated by the elastic response (instantaneous response of the rocks) to ice mass loss versus those dominated by the viscoelastic response to post-glacial rebound.</a:t>
            </a:r>
          </a:p>
          <a:p>
            <a:pPr defTabSz="457200"/>
            <a:r>
              <a:rPr lang="en-US" sz="2000" b="1" dirty="0">
                <a:solidFill>
                  <a:prstClr val="black"/>
                </a:solidFill>
                <a:latin typeface="Calibri"/>
              </a:rPr>
              <a:t>Contrast</a:t>
            </a:r>
            <a:r>
              <a:rPr lang="en-US" sz="2000" dirty="0">
                <a:solidFill>
                  <a:prstClr val="black"/>
                </a:solidFill>
                <a:latin typeface="Calibri"/>
              </a:rPr>
              <a:t> the spatial variations in the magnitude of changes in Earth's surface elevation that can be observed.</a:t>
            </a:r>
          </a:p>
        </p:txBody>
      </p:sp>
      <p:pic>
        <p:nvPicPr>
          <p:cNvPr id="10" name="Content Placeholder 4">
            <a:extLst>
              <a:ext uri="{FF2B5EF4-FFF2-40B4-BE49-F238E27FC236}">
                <a16:creationId xmlns:a16="http://schemas.microsoft.com/office/drawing/2014/main" id="{3451D41C-9D83-C34C-A404-6B63B64119BF}"/>
              </a:ext>
            </a:extLst>
          </p:cNvPr>
          <p:cNvPicPr>
            <a:picLocks noChangeAspect="1"/>
          </p:cNvPicPr>
          <p:nvPr/>
        </p:nvPicPr>
        <p:blipFill>
          <a:blip r:embed="rId3"/>
          <a:stretch>
            <a:fillRect/>
          </a:stretch>
        </p:blipFill>
        <p:spPr>
          <a:xfrm>
            <a:off x="4390849" y="1201917"/>
            <a:ext cx="4578222" cy="3432359"/>
          </a:xfrm>
          <a:prstGeom prst="rect">
            <a:avLst/>
          </a:prstGeom>
        </p:spPr>
      </p:pic>
      <p:sp>
        <p:nvSpPr>
          <p:cNvPr id="11" name="TextBox 10">
            <a:extLst>
              <a:ext uri="{FF2B5EF4-FFF2-40B4-BE49-F238E27FC236}">
                <a16:creationId xmlns:a16="http://schemas.microsoft.com/office/drawing/2014/main" id="{3D9EA0EC-B79D-AD47-B07F-06A14F2C8A68}"/>
              </a:ext>
            </a:extLst>
          </p:cNvPr>
          <p:cNvSpPr txBox="1"/>
          <p:nvPr/>
        </p:nvSpPr>
        <p:spPr>
          <a:xfrm>
            <a:off x="4723077" y="4721690"/>
            <a:ext cx="4703950" cy="646331"/>
          </a:xfrm>
          <a:prstGeom prst="rect">
            <a:avLst/>
          </a:prstGeom>
          <a:noFill/>
        </p:spPr>
        <p:txBody>
          <a:bodyPr wrap="square" rtlCol="0">
            <a:spAutoFit/>
          </a:bodyPr>
          <a:lstStyle/>
          <a:p>
            <a:pPr defTabSz="457200"/>
            <a:r>
              <a:rPr lang="en-US" dirty="0">
                <a:solidFill>
                  <a:prstClr val="black"/>
                </a:solidFill>
                <a:latin typeface="Calibri"/>
              </a:rPr>
              <a:t>GPS station in western Greenland near </a:t>
            </a:r>
            <a:r>
              <a:rPr lang="en-US" dirty="0" err="1">
                <a:solidFill>
                  <a:prstClr val="black"/>
                </a:solidFill>
                <a:latin typeface="Calibri"/>
              </a:rPr>
              <a:t>Kangerlussuaq</a:t>
            </a:r>
            <a:endParaRPr lang="en-US" dirty="0">
              <a:solidFill>
                <a:prstClr val="black"/>
              </a:solidFill>
              <a:latin typeface="Calibri"/>
            </a:endParaRPr>
          </a:p>
        </p:txBody>
      </p:sp>
    </p:spTree>
    <p:extLst>
      <p:ext uri="{BB962C8B-B14F-4D97-AF65-F5344CB8AC3E}">
        <p14:creationId xmlns:p14="http://schemas.microsoft.com/office/powerpoint/2010/main" val="2317333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700-000002000000}"/>
              </a:ext>
            </a:extLst>
          </p:cNvPr>
          <p:cNvGraphicFramePr>
            <a:graphicFrameLocks/>
          </p:cNvGraphicFramePr>
          <p:nvPr>
            <p:extLst/>
          </p:nvPr>
        </p:nvGraphicFramePr>
        <p:xfrm>
          <a:off x="3232886" y="876812"/>
          <a:ext cx="5589766" cy="24704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00000000-0008-0000-0500-000002000000}"/>
              </a:ext>
            </a:extLst>
          </p:cNvPr>
          <p:cNvGraphicFramePr>
            <a:graphicFrameLocks/>
          </p:cNvGraphicFramePr>
          <p:nvPr>
            <p:extLst/>
          </p:nvPr>
        </p:nvGraphicFramePr>
        <p:xfrm>
          <a:off x="3232885" y="3654235"/>
          <a:ext cx="5629524" cy="2439990"/>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a:extLst>
              <a:ext uri="{FF2B5EF4-FFF2-40B4-BE49-F238E27FC236}">
                <a16:creationId xmlns:a16="http://schemas.microsoft.com/office/drawing/2014/main" id="{7549A2E7-8A19-564E-93D4-8CEEE2C422AF}"/>
              </a:ext>
            </a:extLst>
          </p:cNvPr>
          <p:cNvPicPr>
            <a:picLocks noChangeAspect="1"/>
          </p:cNvPicPr>
          <p:nvPr/>
        </p:nvPicPr>
        <p:blipFill>
          <a:blip r:embed="rId5"/>
          <a:stretch>
            <a:fillRect/>
          </a:stretch>
        </p:blipFill>
        <p:spPr>
          <a:xfrm>
            <a:off x="-429993" y="1104824"/>
            <a:ext cx="3855446" cy="4989401"/>
          </a:xfrm>
          <a:prstGeom prst="rect">
            <a:avLst/>
          </a:prstGeom>
        </p:spPr>
      </p:pic>
      <p:sp>
        <p:nvSpPr>
          <p:cNvPr id="7" name="Oval 6">
            <a:extLst>
              <a:ext uri="{FF2B5EF4-FFF2-40B4-BE49-F238E27FC236}">
                <a16:creationId xmlns:a16="http://schemas.microsoft.com/office/drawing/2014/main" id="{C6CECFD8-9EA8-D546-807C-D1D10E90B6FE}"/>
              </a:ext>
            </a:extLst>
          </p:cNvPr>
          <p:cNvSpPr/>
          <p:nvPr/>
        </p:nvSpPr>
        <p:spPr>
          <a:xfrm>
            <a:off x="1948069" y="1463040"/>
            <a:ext cx="731520" cy="755374"/>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Oval 7">
            <a:extLst>
              <a:ext uri="{FF2B5EF4-FFF2-40B4-BE49-F238E27FC236}">
                <a16:creationId xmlns:a16="http://schemas.microsoft.com/office/drawing/2014/main" id="{98264072-538D-4E41-A393-1F37CC30950A}"/>
              </a:ext>
            </a:extLst>
          </p:cNvPr>
          <p:cNvSpPr/>
          <p:nvPr/>
        </p:nvSpPr>
        <p:spPr>
          <a:xfrm>
            <a:off x="766210" y="2844151"/>
            <a:ext cx="731520" cy="755374"/>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 name="TextBox 8">
            <a:extLst>
              <a:ext uri="{FF2B5EF4-FFF2-40B4-BE49-F238E27FC236}">
                <a16:creationId xmlns:a16="http://schemas.microsoft.com/office/drawing/2014/main" id="{34FB6823-0E01-F845-A7C7-93E3795AF8CA}"/>
              </a:ext>
            </a:extLst>
          </p:cNvPr>
          <p:cNvSpPr txBox="1"/>
          <p:nvPr/>
        </p:nvSpPr>
        <p:spPr>
          <a:xfrm>
            <a:off x="174929" y="191612"/>
            <a:ext cx="8794142" cy="461665"/>
          </a:xfrm>
          <a:prstGeom prst="rect">
            <a:avLst/>
          </a:prstGeom>
          <a:noFill/>
        </p:spPr>
        <p:txBody>
          <a:bodyPr wrap="square" rtlCol="0">
            <a:spAutoFit/>
          </a:bodyPr>
          <a:lstStyle/>
          <a:p>
            <a:pPr defTabSz="457200"/>
            <a:r>
              <a:rPr lang="en-US" sz="2400" b="1" dirty="0">
                <a:solidFill>
                  <a:schemeClr val="accent1">
                    <a:lumMod val="75000"/>
                  </a:schemeClr>
                </a:solidFill>
                <a:latin typeface="Calibri"/>
              </a:rPr>
              <a:t>Unit 4: Measuring Ice Mass Changes: Vertical Bedrock GPS</a:t>
            </a:r>
          </a:p>
        </p:txBody>
      </p:sp>
    </p:spTree>
    <p:extLst>
      <p:ext uri="{BB962C8B-B14F-4D97-AF65-F5344CB8AC3E}">
        <p14:creationId xmlns:p14="http://schemas.microsoft.com/office/powerpoint/2010/main" val="21154347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1E296-FBFF-EA4F-A06B-0E50C4619266}"/>
              </a:ext>
            </a:extLst>
          </p:cNvPr>
          <p:cNvPicPr>
            <a:picLocks noChangeAspect="1"/>
          </p:cNvPicPr>
          <p:nvPr/>
        </p:nvPicPr>
        <p:blipFill>
          <a:blip r:embed="rId2"/>
          <a:stretch>
            <a:fillRect/>
          </a:stretch>
        </p:blipFill>
        <p:spPr>
          <a:xfrm>
            <a:off x="791835" y="-6090391"/>
            <a:ext cx="12424614" cy="18636922"/>
          </a:xfrm>
          <a:prstGeom prst="rect">
            <a:avLst/>
          </a:prstGeom>
        </p:spPr>
      </p:pic>
      <p:sp>
        <p:nvSpPr>
          <p:cNvPr id="2" name="TextBox 1">
            <a:extLst>
              <a:ext uri="{FF2B5EF4-FFF2-40B4-BE49-F238E27FC236}">
                <a16:creationId xmlns:a16="http://schemas.microsoft.com/office/drawing/2014/main" id="{DE309A50-566A-034C-B062-A2B48D17837E}"/>
              </a:ext>
            </a:extLst>
          </p:cNvPr>
          <p:cNvSpPr txBox="1"/>
          <p:nvPr/>
        </p:nvSpPr>
        <p:spPr>
          <a:xfrm>
            <a:off x="384272" y="966587"/>
            <a:ext cx="3822192" cy="1815882"/>
          </a:xfrm>
          <a:prstGeom prst="rect">
            <a:avLst/>
          </a:prstGeom>
          <a:noFill/>
        </p:spPr>
        <p:txBody>
          <a:bodyPr wrap="square" rtlCol="0">
            <a:spAutoFit/>
          </a:bodyPr>
          <a:lstStyle/>
          <a:p>
            <a:r>
              <a:rPr lang="en-US" sz="2800" dirty="0"/>
              <a:t>Higher rates of uplift are associated with areas of high ice velocities and high ice mass loss.</a:t>
            </a:r>
          </a:p>
        </p:txBody>
      </p:sp>
      <p:sp>
        <p:nvSpPr>
          <p:cNvPr id="4" name="TextBox 3">
            <a:extLst>
              <a:ext uri="{FF2B5EF4-FFF2-40B4-BE49-F238E27FC236}">
                <a16:creationId xmlns:a16="http://schemas.microsoft.com/office/drawing/2014/main" id="{912D8BC3-7FE3-4340-8D65-40CB245B3EAD}"/>
              </a:ext>
            </a:extLst>
          </p:cNvPr>
          <p:cNvSpPr txBox="1"/>
          <p:nvPr/>
        </p:nvSpPr>
        <p:spPr>
          <a:xfrm>
            <a:off x="174929" y="191612"/>
            <a:ext cx="8794142" cy="461665"/>
          </a:xfrm>
          <a:prstGeom prst="rect">
            <a:avLst/>
          </a:prstGeom>
          <a:noFill/>
        </p:spPr>
        <p:txBody>
          <a:bodyPr wrap="square" rtlCol="0">
            <a:spAutoFit/>
          </a:bodyPr>
          <a:lstStyle/>
          <a:p>
            <a:pPr defTabSz="457200"/>
            <a:r>
              <a:rPr lang="en-US" sz="2400" b="1" dirty="0">
                <a:solidFill>
                  <a:schemeClr val="accent1">
                    <a:lumMod val="75000"/>
                  </a:schemeClr>
                </a:solidFill>
                <a:latin typeface="Calibri"/>
              </a:rPr>
              <a:t>Unit 4: Measuring Ice Mass Changes: Vertical Bedrock GPS</a:t>
            </a:r>
          </a:p>
        </p:txBody>
      </p:sp>
    </p:spTree>
    <p:extLst>
      <p:ext uri="{BB962C8B-B14F-4D97-AF65-F5344CB8AC3E}">
        <p14:creationId xmlns:p14="http://schemas.microsoft.com/office/powerpoint/2010/main" val="40204886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88B6A9-6078-5640-8B4B-17617B57129A}"/>
              </a:ext>
            </a:extLst>
          </p:cNvPr>
          <p:cNvPicPr>
            <a:picLocks noChangeAspect="1"/>
          </p:cNvPicPr>
          <p:nvPr/>
        </p:nvPicPr>
        <p:blipFill rotWithShape="1">
          <a:blip r:embed="rId2"/>
          <a:srcRect t="15398"/>
          <a:stretch/>
        </p:blipFill>
        <p:spPr>
          <a:xfrm>
            <a:off x="598715" y="4014496"/>
            <a:ext cx="8164286" cy="2701990"/>
          </a:xfrm>
          <a:prstGeom prst="rect">
            <a:avLst/>
          </a:prstGeom>
        </p:spPr>
      </p:pic>
      <p:sp>
        <p:nvSpPr>
          <p:cNvPr id="2" name="Title 1">
            <a:extLst>
              <a:ext uri="{FF2B5EF4-FFF2-40B4-BE49-F238E27FC236}">
                <a16:creationId xmlns:a16="http://schemas.microsoft.com/office/drawing/2014/main" id="{BB20699D-52A2-CA4A-AD05-BF693F079D2F}"/>
              </a:ext>
            </a:extLst>
          </p:cNvPr>
          <p:cNvSpPr>
            <a:spLocks noGrp="1"/>
          </p:cNvSpPr>
          <p:nvPr>
            <p:ph type="title"/>
          </p:nvPr>
        </p:nvSpPr>
        <p:spPr/>
        <p:txBody>
          <a:bodyPr/>
          <a:lstStyle/>
          <a:p>
            <a:r>
              <a:rPr lang="en-US" dirty="0"/>
              <a:t>Unit 4 – some MATLAB options are coming</a:t>
            </a:r>
          </a:p>
        </p:txBody>
      </p:sp>
      <p:pic>
        <p:nvPicPr>
          <p:cNvPr id="4" name="Picture 3" descr="Graphical user interface, text, application&#10;&#10;Description automatically generated">
            <a:extLst>
              <a:ext uri="{FF2B5EF4-FFF2-40B4-BE49-F238E27FC236}">
                <a16:creationId xmlns:a16="http://schemas.microsoft.com/office/drawing/2014/main" id="{88E54277-6756-0D47-AAE9-8FAE9779EA15}"/>
              </a:ext>
            </a:extLst>
          </p:cNvPr>
          <p:cNvPicPr>
            <a:picLocks noChangeAspect="1"/>
          </p:cNvPicPr>
          <p:nvPr/>
        </p:nvPicPr>
        <p:blipFill rotWithShape="1">
          <a:blip r:embed="rId3"/>
          <a:srcRect b="46803"/>
          <a:stretch/>
        </p:blipFill>
        <p:spPr>
          <a:xfrm>
            <a:off x="914399" y="894279"/>
            <a:ext cx="7462536" cy="2979917"/>
          </a:xfrm>
          <a:prstGeom prst="rect">
            <a:avLst/>
          </a:prstGeom>
        </p:spPr>
      </p:pic>
    </p:spTree>
    <p:extLst>
      <p:ext uri="{BB962C8B-B14F-4D97-AF65-F5344CB8AC3E}">
        <p14:creationId xmlns:p14="http://schemas.microsoft.com/office/powerpoint/2010/main" val="2041853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8696"/>
            <a:ext cx="8229600" cy="502088"/>
          </a:xfrm>
        </p:spPr>
        <p:txBody>
          <a:bodyPr/>
          <a:lstStyle/>
          <a:p>
            <a:r>
              <a:rPr lang="en-US" dirty="0"/>
              <a:t>Global mean sea level from satellite missions TOPEX/Poseidon, and Jason-1, Jason-2 and Jason-3</a:t>
            </a:r>
          </a:p>
        </p:txBody>
      </p:sp>
      <p:pic>
        <p:nvPicPr>
          <p:cNvPr id="3" name="Picture 2"/>
          <p:cNvPicPr>
            <a:picLocks noChangeAspect="1"/>
          </p:cNvPicPr>
          <p:nvPr/>
        </p:nvPicPr>
        <p:blipFill>
          <a:blip r:embed="rId3"/>
          <a:stretch>
            <a:fillRect/>
          </a:stretch>
        </p:blipFill>
        <p:spPr>
          <a:xfrm>
            <a:off x="1976021" y="1185629"/>
            <a:ext cx="7073900" cy="5016500"/>
          </a:xfrm>
          <a:prstGeom prst="rect">
            <a:avLst/>
          </a:prstGeom>
        </p:spPr>
      </p:pic>
    </p:spTree>
    <p:extLst>
      <p:ext uri="{BB962C8B-B14F-4D97-AF65-F5344CB8AC3E}">
        <p14:creationId xmlns:p14="http://schemas.microsoft.com/office/powerpoint/2010/main" val="6239345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C492A4-F6FE-F042-BD96-DC00AE3825B0}"/>
              </a:ext>
            </a:extLst>
          </p:cNvPr>
          <p:cNvSpPr txBox="1"/>
          <p:nvPr/>
        </p:nvSpPr>
        <p:spPr>
          <a:xfrm>
            <a:off x="231382" y="91045"/>
            <a:ext cx="8912618" cy="461665"/>
          </a:xfrm>
          <a:prstGeom prst="rect">
            <a:avLst/>
          </a:prstGeom>
          <a:noFill/>
        </p:spPr>
        <p:txBody>
          <a:bodyPr wrap="square" rtlCol="0">
            <a:spAutoFit/>
          </a:bodyPr>
          <a:lstStyle/>
          <a:p>
            <a:pPr defTabSz="457200"/>
            <a:r>
              <a:rPr lang="en-US" sz="2400" b="1" dirty="0">
                <a:solidFill>
                  <a:schemeClr val="accent1">
                    <a:lumMod val="75000"/>
                  </a:schemeClr>
                </a:solidFill>
                <a:latin typeface="Calibri"/>
              </a:rPr>
              <a:t>Unit 5: Societal Implications of Climate Change: Stakeholder Report</a:t>
            </a:r>
          </a:p>
        </p:txBody>
      </p:sp>
      <p:pic>
        <p:nvPicPr>
          <p:cNvPr id="4" name="Picture 3">
            <a:extLst>
              <a:ext uri="{FF2B5EF4-FFF2-40B4-BE49-F238E27FC236}">
                <a16:creationId xmlns:a16="http://schemas.microsoft.com/office/drawing/2014/main" id="{8F4B7797-A987-8145-BD1D-1BFA1EAE99A8}"/>
              </a:ext>
            </a:extLst>
          </p:cNvPr>
          <p:cNvPicPr>
            <a:picLocks noChangeAspect="1"/>
          </p:cNvPicPr>
          <p:nvPr/>
        </p:nvPicPr>
        <p:blipFill>
          <a:blip r:embed="rId2"/>
          <a:stretch>
            <a:fillRect/>
          </a:stretch>
        </p:blipFill>
        <p:spPr>
          <a:xfrm>
            <a:off x="5894832" y="689376"/>
            <a:ext cx="2895600" cy="3797300"/>
          </a:xfrm>
          <a:prstGeom prst="rect">
            <a:avLst/>
          </a:prstGeom>
        </p:spPr>
      </p:pic>
      <p:sp>
        <p:nvSpPr>
          <p:cNvPr id="8" name="TextBox 7">
            <a:extLst>
              <a:ext uri="{FF2B5EF4-FFF2-40B4-BE49-F238E27FC236}">
                <a16:creationId xmlns:a16="http://schemas.microsoft.com/office/drawing/2014/main" id="{411616C3-599D-5943-BEC8-5E748C50CC11}"/>
              </a:ext>
            </a:extLst>
          </p:cNvPr>
          <p:cNvSpPr txBox="1"/>
          <p:nvPr/>
        </p:nvSpPr>
        <p:spPr>
          <a:xfrm>
            <a:off x="402336" y="832104"/>
            <a:ext cx="5056632" cy="5262979"/>
          </a:xfrm>
          <a:prstGeom prst="rect">
            <a:avLst/>
          </a:prstGeom>
          <a:noFill/>
        </p:spPr>
        <p:txBody>
          <a:bodyPr wrap="square" rtlCol="0">
            <a:spAutoFit/>
          </a:bodyPr>
          <a:lstStyle/>
          <a:p>
            <a:r>
              <a:rPr lang="en-US" sz="2400" dirty="0"/>
              <a:t>Students will integrate the stakeholder analysis in Unit 1 with the geodetic data (radar satellite altimetry, GRACE [Gravity Recovery and Climate Experiment], </a:t>
            </a:r>
            <a:r>
              <a:rPr lang="en-US" sz="2400" dirty="0" err="1"/>
              <a:t>InSAR</a:t>
            </a:r>
            <a:r>
              <a:rPr lang="en-US" sz="2400" dirty="0"/>
              <a:t>, and GPS) of ice mass loss and sea level rise from Units 2-4 in their analysis. </a:t>
            </a:r>
          </a:p>
          <a:p>
            <a:endParaRPr lang="en-US" sz="2400" dirty="0"/>
          </a:p>
          <a:p>
            <a:r>
              <a:rPr lang="en-US" sz="2400" dirty="0"/>
              <a:t>The report is written to or on behalf of one of the identified stakeholder groups</a:t>
            </a:r>
          </a:p>
          <a:p>
            <a:endParaRPr lang="en-US" sz="2400" b="1" dirty="0"/>
          </a:p>
          <a:p>
            <a:r>
              <a:rPr lang="en-US" sz="2400" b="1" dirty="0"/>
              <a:t>Unit 5 is the summative assessment for the module.</a:t>
            </a:r>
            <a:endParaRPr lang="en-US" sz="2400" dirty="0"/>
          </a:p>
        </p:txBody>
      </p:sp>
    </p:spTree>
    <p:extLst>
      <p:ext uri="{BB962C8B-B14F-4D97-AF65-F5344CB8AC3E}">
        <p14:creationId xmlns:p14="http://schemas.microsoft.com/office/powerpoint/2010/main" val="9475529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1669.JPG">
            <a:extLst>
              <a:ext uri="{FF2B5EF4-FFF2-40B4-BE49-F238E27FC236}">
                <a16:creationId xmlns:a16="http://schemas.microsoft.com/office/drawing/2014/main" id="{29067ECC-0409-8C49-9691-6FB297EA0C94}"/>
              </a:ext>
            </a:extLst>
          </p:cNvPr>
          <p:cNvPicPr>
            <a:picLocks noChangeAspect="1"/>
          </p:cNvPicPr>
          <p:nvPr/>
        </p:nvPicPr>
        <p:blipFill>
          <a:blip r:embed="rId2" cstate="print">
            <a:extLst>
              <a:ext uri="{28A0092B-C50C-407E-A947-70E740481C1C}">
                <a14:useLocalDpi xmlns:a14="http://schemas.microsoft.com/office/drawing/2010/main" val="0"/>
              </a:ext>
            </a:extLst>
          </a:blip>
          <a:srcRect t="13336" b="13336"/>
          <a:stretch>
            <a:fillRect/>
          </a:stretch>
        </p:blipFill>
        <p:spPr>
          <a:xfrm>
            <a:off x="-63610" y="578458"/>
            <a:ext cx="9753707" cy="5364163"/>
          </a:xfrm>
          <a:prstGeom prst="rect">
            <a:avLst/>
          </a:prstGeom>
        </p:spPr>
      </p:pic>
    </p:spTree>
    <p:extLst>
      <p:ext uri="{BB962C8B-B14F-4D97-AF65-F5344CB8AC3E}">
        <p14:creationId xmlns:p14="http://schemas.microsoft.com/office/powerpoint/2010/main" val="29156802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510F-720A-784F-8B85-7ED3681BA3D9}"/>
              </a:ext>
            </a:extLst>
          </p:cNvPr>
          <p:cNvSpPr>
            <a:spLocks noGrp="1"/>
          </p:cNvSpPr>
          <p:nvPr>
            <p:ph type="title"/>
          </p:nvPr>
        </p:nvSpPr>
        <p:spPr/>
        <p:txBody>
          <a:bodyPr/>
          <a:lstStyle/>
          <a:p>
            <a:r>
              <a:rPr lang="en-US" dirty="0"/>
              <a:t>Implementation Planning-Exploring-Feedback</a:t>
            </a:r>
          </a:p>
        </p:txBody>
      </p:sp>
      <p:sp>
        <p:nvSpPr>
          <p:cNvPr id="3" name="Content Placeholder 2">
            <a:extLst>
              <a:ext uri="{FF2B5EF4-FFF2-40B4-BE49-F238E27FC236}">
                <a16:creationId xmlns:a16="http://schemas.microsoft.com/office/drawing/2014/main" id="{44C667E0-6921-6346-A9DB-74A86D5CA1EA}"/>
              </a:ext>
            </a:extLst>
          </p:cNvPr>
          <p:cNvSpPr>
            <a:spLocks noGrp="1"/>
          </p:cNvSpPr>
          <p:nvPr>
            <p:ph idx="1"/>
          </p:nvPr>
        </p:nvSpPr>
        <p:spPr/>
        <p:txBody>
          <a:bodyPr>
            <a:normAutofit/>
          </a:bodyPr>
          <a:lstStyle/>
          <a:p>
            <a:r>
              <a:rPr lang="en-US" dirty="0"/>
              <a:t>Spend the remaining time of the mini-course working on implementation planning </a:t>
            </a:r>
          </a:p>
          <a:p>
            <a:pPr lvl="1"/>
            <a:r>
              <a:rPr lang="en-US" dirty="0"/>
              <a:t>Explore other aspects of the module or GETSI</a:t>
            </a:r>
          </a:p>
          <a:p>
            <a:pPr lvl="1"/>
            <a:r>
              <a:rPr lang="en-US" u="sng" dirty="0"/>
              <a:t>Write down steps you need to do to get ready to teach with this module</a:t>
            </a:r>
          </a:p>
          <a:p>
            <a:pPr lvl="1"/>
            <a:r>
              <a:rPr lang="en-US" b="1" dirty="0"/>
              <a:t>Fill out form: link posted in the chat</a:t>
            </a:r>
            <a:br>
              <a:rPr lang="en-US" u="sng" dirty="0"/>
            </a:br>
            <a:r>
              <a:rPr lang="en-US" dirty="0"/>
              <a:t>Complete by Sunday Jan 31 for stipend eligibility*</a:t>
            </a:r>
          </a:p>
          <a:p>
            <a:r>
              <a:rPr lang="en-US" dirty="0"/>
              <a:t>Intro-level climate change module</a:t>
            </a:r>
            <a:br>
              <a:rPr lang="en-US" dirty="0"/>
            </a:br>
            <a:r>
              <a:rPr lang="en-US" i="1" dirty="0">
                <a:hlinkClick r:id="rId2"/>
              </a:rPr>
              <a:t>Ice Mass and Sea Level Changes</a:t>
            </a:r>
            <a:endParaRPr lang="en-US" i="1" dirty="0"/>
          </a:p>
          <a:p>
            <a:endParaRPr lang="en-US" u="sng" dirty="0"/>
          </a:p>
        </p:txBody>
      </p:sp>
      <p:sp>
        <p:nvSpPr>
          <p:cNvPr id="4" name="TextBox 3">
            <a:extLst>
              <a:ext uri="{FF2B5EF4-FFF2-40B4-BE49-F238E27FC236}">
                <a16:creationId xmlns:a16="http://schemas.microsoft.com/office/drawing/2014/main" id="{A94B7E2E-0842-C143-B719-C4B834AC2114}"/>
              </a:ext>
            </a:extLst>
          </p:cNvPr>
          <p:cNvSpPr txBox="1"/>
          <p:nvPr/>
        </p:nvSpPr>
        <p:spPr>
          <a:xfrm>
            <a:off x="457200" y="5601654"/>
            <a:ext cx="8447314" cy="646331"/>
          </a:xfrm>
          <a:prstGeom prst="rect">
            <a:avLst/>
          </a:prstGeom>
          <a:noFill/>
        </p:spPr>
        <p:txBody>
          <a:bodyPr wrap="square" rtlCol="0">
            <a:spAutoFit/>
          </a:bodyPr>
          <a:lstStyle/>
          <a:p>
            <a:r>
              <a:rPr lang="en-US" dirty="0"/>
              <a:t>*US Citizens and residents only for stipend. Stipends will be compiled after the end of the term and sent together. But the implementation plan is useful to all participants!</a:t>
            </a:r>
          </a:p>
        </p:txBody>
      </p:sp>
    </p:spTree>
    <p:extLst>
      <p:ext uri="{BB962C8B-B14F-4D97-AF65-F5344CB8AC3E}">
        <p14:creationId xmlns:p14="http://schemas.microsoft.com/office/powerpoint/2010/main" val="24675602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343E-E818-2D4C-8BA1-71ACDBA3268A}"/>
              </a:ext>
            </a:extLst>
          </p:cNvPr>
          <p:cNvSpPr>
            <a:spLocks noGrp="1"/>
          </p:cNvSpPr>
          <p:nvPr>
            <p:ph type="title"/>
          </p:nvPr>
        </p:nvSpPr>
        <p:spPr/>
        <p:txBody>
          <a:bodyPr/>
          <a:lstStyle/>
          <a:p>
            <a:r>
              <a:rPr lang="en-US" dirty="0"/>
              <a:t>Upcoming GETSI Mini Courses</a:t>
            </a:r>
          </a:p>
        </p:txBody>
      </p:sp>
      <p:sp>
        <p:nvSpPr>
          <p:cNvPr id="3" name="Content Placeholder 2">
            <a:extLst>
              <a:ext uri="{FF2B5EF4-FFF2-40B4-BE49-F238E27FC236}">
                <a16:creationId xmlns:a16="http://schemas.microsoft.com/office/drawing/2014/main" id="{75528557-CF53-074C-9BA0-D98B9E43F584}"/>
              </a:ext>
            </a:extLst>
          </p:cNvPr>
          <p:cNvSpPr>
            <a:spLocks noGrp="1"/>
          </p:cNvSpPr>
          <p:nvPr>
            <p:ph idx="1"/>
          </p:nvPr>
        </p:nvSpPr>
        <p:spPr>
          <a:xfrm>
            <a:off x="457200" y="949332"/>
            <a:ext cx="8469086" cy="5157554"/>
          </a:xfrm>
        </p:spPr>
        <p:txBody>
          <a:bodyPr>
            <a:normAutofit/>
          </a:bodyPr>
          <a:lstStyle/>
          <a:p>
            <a:r>
              <a:rPr lang="en-US" sz="2800" b="1" dirty="0"/>
              <a:t>Teaching about </a:t>
            </a:r>
            <a:r>
              <a:rPr lang="en-US" sz="2800" b="1" i="1" dirty="0"/>
              <a:t>Measuring the Earth with GPS: Plate Motion and Changing Ice-Water</a:t>
            </a:r>
            <a:r>
              <a:rPr lang="en-US" sz="2800" dirty="0"/>
              <a:t> [Intro-level module]</a:t>
            </a:r>
            <a:br>
              <a:rPr lang="en-US" sz="2800" dirty="0"/>
            </a:br>
            <a:r>
              <a:rPr lang="en-US" sz="2800" dirty="0"/>
              <a:t>Date: Tuesday February 9, 2021</a:t>
            </a:r>
          </a:p>
          <a:p>
            <a:r>
              <a:rPr lang="en-US" sz="2800" b="1" dirty="0"/>
              <a:t>Teaching about </a:t>
            </a:r>
            <a:r>
              <a:rPr lang="en-US" sz="2800" b="1" i="1" dirty="0"/>
              <a:t>Monitoring Volcanoes and Communicating Risks</a:t>
            </a:r>
            <a:r>
              <a:rPr lang="en-US" sz="2800" dirty="0"/>
              <a:t> [Introductory-level module]</a:t>
            </a:r>
            <a:br>
              <a:rPr lang="en-US" sz="2800" dirty="0"/>
            </a:br>
            <a:r>
              <a:rPr lang="en-US" sz="2800" dirty="0"/>
              <a:t>Date: February 24, 2021</a:t>
            </a:r>
          </a:p>
          <a:p>
            <a:endParaRPr lang="en-US" dirty="0"/>
          </a:p>
          <a:p>
            <a:pPr marL="0" indent="0">
              <a:buNone/>
            </a:pPr>
            <a:r>
              <a:rPr lang="en-US" dirty="0"/>
              <a:t>If you use a GETSI module in your teaching, please fill out a “Share Your Experience” survey afterwards ($100 stipend).</a:t>
            </a:r>
          </a:p>
        </p:txBody>
      </p:sp>
    </p:spTree>
    <p:extLst>
      <p:ext uri="{BB962C8B-B14F-4D97-AF65-F5344CB8AC3E}">
        <p14:creationId xmlns:p14="http://schemas.microsoft.com/office/powerpoint/2010/main" val="3896954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5383" y="850519"/>
            <a:ext cx="8400157" cy="5391812"/>
          </a:xfrm>
          <a:prstGeom prst="rect">
            <a:avLst/>
          </a:prstGeom>
        </p:spPr>
      </p:pic>
      <p:sp>
        <p:nvSpPr>
          <p:cNvPr id="2" name="Title 1">
            <a:extLst>
              <a:ext uri="{FF2B5EF4-FFF2-40B4-BE49-F238E27FC236}">
                <a16:creationId xmlns:a16="http://schemas.microsoft.com/office/drawing/2014/main" id="{FF1B6AB6-A25E-2449-8F9A-EE89A2358C50}"/>
              </a:ext>
            </a:extLst>
          </p:cNvPr>
          <p:cNvSpPr>
            <a:spLocks noGrp="1"/>
          </p:cNvSpPr>
          <p:nvPr>
            <p:ph type="title"/>
          </p:nvPr>
        </p:nvSpPr>
        <p:spPr>
          <a:xfrm>
            <a:off x="298450" y="237652"/>
            <a:ext cx="8686800" cy="502088"/>
          </a:xfrm>
        </p:spPr>
        <p:txBody>
          <a:bodyPr/>
          <a:lstStyle/>
          <a:p>
            <a:r>
              <a:rPr lang="en-US" dirty="0"/>
              <a:t>TOPEX/Poseidon Ground Tracks</a:t>
            </a:r>
          </a:p>
        </p:txBody>
      </p:sp>
      <p:pic>
        <p:nvPicPr>
          <p:cNvPr id="3" name="Picture 2"/>
          <p:cNvPicPr>
            <a:picLocks noChangeAspect="1"/>
          </p:cNvPicPr>
          <p:nvPr/>
        </p:nvPicPr>
        <p:blipFill>
          <a:blip r:embed="rId4"/>
          <a:stretch>
            <a:fillRect/>
          </a:stretch>
        </p:blipFill>
        <p:spPr>
          <a:xfrm>
            <a:off x="362869" y="832676"/>
            <a:ext cx="8428242" cy="5403922"/>
          </a:xfrm>
          <a:prstGeom prst="rect">
            <a:avLst/>
          </a:prstGeom>
        </p:spPr>
      </p:pic>
      <p:sp>
        <p:nvSpPr>
          <p:cNvPr id="5" name="TextBox 4"/>
          <p:cNvSpPr txBox="1"/>
          <p:nvPr/>
        </p:nvSpPr>
        <p:spPr>
          <a:xfrm>
            <a:off x="601001" y="3855676"/>
            <a:ext cx="2267927" cy="2031325"/>
          </a:xfrm>
          <a:prstGeom prst="rect">
            <a:avLst/>
          </a:prstGeom>
          <a:solidFill>
            <a:schemeClr val="bg1"/>
          </a:solidFill>
          <a:ln>
            <a:solidFill>
              <a:schemeClr val="tx1"/>
            </a:solidFill>
          </a:ln>
        </p:spPr>
        <p:txBody>
          <a:bodyPr wrap="square" rtlCol="0">
            <a:spAutoFit/>
          </a:bodyPr>
          <a:lstStyle/>
          <a:p>
            <a:pPr marL="285750" indent="-285750">
              <a:buFont typeface="Arial"/>
              <a:buChar char="•"/>
            </a:pPr>
            <a:r>
              <a:rPr lang="en-US" dirty="0"/>
              <a:t>~2 hours/orbit</a:t>
            </a:r>
          </a:p>
          <a:p>
            <a:pPr marL="285750" indent="-285750">
              <a:buFont typeface="Arial"/>
              <a:buChar char="•"/>
            </a:pPr>
            <a:r>
              <a:rPr lang="en-US" dirty="0"/>
              <a:t>Earth turns under the satellite</a:t>
            </a:r>
          </a:p>
          <a:p>
            <a:pPr marL="285750" indent="-285750">
              <a:buFont typeface="Arial"/>
              <a:buChar char="•"/>
            </a:pPr>
            <a:r>
              <a:rPr lang="en-US" dirty="0"/>
              <a:t>Every 10 days repeats within 1 km of previous track</a:t>
            </a:r>
          </a:p>
        </p:txBody>
      </p:sp>
    </p:spTree>
    <p:extLst>
      <p:ext uri="{BB962C8B-B14F-4D97-AF65-F5344CB8AC3E}">
        <p14:creationId xmlns:p14="http://schemas.microsoft.com/office/powerpoint/2010/main" val="120374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91-E0FA-3948-B2F1-9BFFE739411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B5C6B76-F7FB-4940-9F87-7757F1DCB3F9}"/>
              </a:ext>
            </a:extLst>
          </p:cNvPr>
          <p:cNvPicPr>
            <a:picLocks noGrp="1" noChangeAspect="1"/>
          </p:cNvPicPr>
          <p:nvPr>
            <p:ph idx="1"/>
          </p:nvPr>
        </p:nvPicPr>
        <p:blipFill>
          <a:blip r:embed="rId3"/>
          <a:stretch>
            <a:fillRect/>
          </a:stretch>
        </p:blipFill>
        <p:spPr>
          <a:xfrm>
            <a:off x="0" y="1"/>
            <a:ext cx="9201437" cy="6858000"/>
          </a:xfrm>
        </p:spPr>
      </p:pic>
      <p:sp>
        <p:nvSpPr>
          <p:cNvPr id="4" name="TextBox 3"/>
          <p:cNvSpPr txBox="1"/>
          <p:nvPr/>
        </p:nvSpPr>
        <p:spPr>
          <a:xfrm rot="16200000">
            <a:off x="2675539" y="5313794"/>
            <a:ext cx="851515" cy="369332"/>
          </a:xfrm>
          <a:prstGeom prst="rect">
            <a:avLst/>
          </a:prstGeom>
          <a:noFill/>
        </p:spPr>
        <p:txBody>
          <a:bodyPr wrap="none" rtlCol="0">
            <a:spAutoFit/>
          </a:bodyPr>
          <a:lstStyle/>
          <a:p>
            <a:r>
              <a:rPr lang="en-US" dirty="0"/>
              <a:t>meters</a:t>
            </a:r>
          </a:p>
        </p:txBody>
      </p:sp>
      <p:sp>
        <p:nvSpPr>
          <p:cNvPr id="6" name="TextBox 5"/>
          <p:cNvSpPr txBox="1"/>
          <p:nvPr/>
        </p:nvSpPr>
        <p:spPr>
          <a:xfrm>
            <a:off x="4475674" y="6361759"/>
            <a:ext cx="535648" cy="369332"/>
          </a:xfrm>
          <a:prstGeom prst="rect">
            <a:avLst/>
          </a:prstGeom>
          <a:noFill/>
        </p:spPr>
        <p:txBody>
          <a:bodyPr wrap="none" rtlCol="0">
            <a:spAutoFit/>
          </a:bodyPr>
          <a:lstStyle/>
          <a:p>
            <a:r>
              <a:rPr lang="en-US" dirty="0"/>
              <a:t>720</a:t>
            </a:r>
          </a:p>
        </p:txBody>
      </p:sp>
      <p:sp>
        <p:nvSpPr>
          <p:cNvPr id="7" name="TextBox 6"/>
          <p:cNvSpPr txBox="1"/>
          <p:nvPr/>
        </p:nvSpPr>
        <p:spPr>
          <a:xfrm>
            <a:off x="7426911" y="6353049"/>
            <a:ext cx="652643" cy="369332"/>
          </a:xfrm>
          <a:prstGeom prst="rect">
            <a:avLst/>
          </a:prstGeom>
          <a:noFill/>
        </p:spPr>
        <p:txBody>
          <a:bodyPr wrap="none" rtlCol="0">
            <a:spAutoFit/>
          </a:bodyPr>
          <a:lstStyle/>
          <a:p>
            <a:r>
              <a:rPr lang="en-US" dirty="0"/>
              <a:t>2880</a:t>
            </a:r>
          </a:p>
        </p:txBody>
      </p:sp>
      <p:sp>
        <p:nvSpPr>
          <p:cNvPr id="8" name="TextBox 7"/>
          <p:cNvSpPr txBox="1"/>
          <p:nvPr/>
        </p:nvSpPr>
        <p:spPr>
          <a:xfrm>
            <a:off x="4586641" y="998213"/>
            <a:ext cx="4142773" cy="1569660"/>
          </a:xfrm>
          <a:prstGeom prst="rect">
            <a:avLst/>
          </a:prstGeom>
          <a:noFill/>
        </p:spPr>
        <p:txBody>
          <a:bodyPr wrap="square" rtlCol="0">
            <a:spAutoFit/>
          </a:bodyPr>
          <a:lstStyle/>
          <a:p>
            <a:r>
              <a:rPr lang="en-US" sz="2400" dirty="0">
                <a:solidFill>
                  <a:srgbClr val="0000FF"/>
                </a:solidFill>
              </a:rPr>
              <a:t>How bumpy is bumpy?</a:t>
            </a:r>
          </a:p>
          <a:p>
            <a:endParaRPr lang="en-US" sz="2400" dirty="0">
              <a:solidFill>
                <a:srgbClr val="0000FF"/>
              </a:solidFill>
              <a:sym typeface="Wingdings"/>
            </a:endParaRPr>
          </a:p>
          <a:p>
            <a:r>
              <a:rPr lang="en-US" sz="2400" dirty="0">
                <a:solidFill>
                  <a:srgbClr val="0000FF"/>
                </a:solidFill>
                <a:sym typeface="Wingdings"/>
              </a:rPr>
              <a:t></a:t>
            </a:r>
            <a:r>
              <a:rPr lang="en-US" sz="2400" dirty="0">
                <a:solidFill>
                  <a:srgbClr val="0000FF"/>
                </a:solidFill>
              </a:rPr>
              <a:t>What is approximate rise-over-run for </a:t>
            </a:r>
            <a:r>
              <a:rPr lang="en-US" sz="2400" dirty="0">
                <a:solidFill>
                  <a:srgbClr val="008000"/>
                </a:solidFill>
              </a:rPr>
              <a:t>this ocean section?</a:t>
            </a:r>
          </a:p>
        </p:txBody>
      </p:sp>
      <p:sp>
        <p:nvSpPr>
          <p:cNvPr id="12" name="Oval 11"/>
          <p:cNvSpPr/>
          <p:nvPr/>
        </p:nvSpPr>
        <p:spPr>
          <a:xfrm>
            <a:off x="4473222" y="4056237"/>
            <a:ext cx="370562" cy="2321985"/>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EE45AB2-5CD4-7945-912C-77A0CF836FE7}"/>
              </a:ext>
            </a:extLst>
          </p:cNvPr>
          <p:cNvSpPr txBox="1"/>
          <p:nvPr/>
        </p:nvSpPr>
        <p:spPr>
          <a:xfrm>
            <a:off x="7869036" y="1008854"/>
            <a:ext cx="1192090" cy="523220"/>
          </a:xfrm>
          <a:prstGeom prst="rect">
            <a:avLst/>
          </a:prstGeom>
          <a:solidFill>
            <a:srgbClr val="FFFFFF"/>
          </a:solidFill>
          <a:ln>
            <a:solidFill>
              <a:schemeClr val="tx2">
                <a:lumMod val="75000"/>
              </a:schemeClr>
            </a:solidFill>
          </a:ln>
          <a:effectLst>
            <a:glow rad="63500">
              <a:schemeClr val="accent1">
                <a:satMod val="175000"/>
                <a:alpha val="40000"/>
              </a:schemeClr>
            </a:glow>
            <a:outerShdw blurRad="50800" dist="38100" dir="5400000" algn="t" rotWithShape="0">
              <a:prstClr val="black">
                <a:alpha val="40000"/>
              </a:prstClr>
            </a:outerShdw>
          </a:effectLst>
        </p:spPr>
        <p:txBody>
          <a:bodyPr wrap="square" rtlCol="0">
            <a:spAutoFit/>
          </a:bodyPr>
          <a:lstStyle/>
          <a:p>
            <a:r>
              <a:rPr lang="en-US" sz="2800" dirty="0"/>
              <a:t>Poll #2</a:t>
            </a:r>
          </a:p>
        </p:txBody>
      </p:sp>
    </p:spTree>
    <p:extLst>
      <p:ext uri="{BB962C8B-B14F-4D97-AF65-F5344CB8AC3E}">
        <p14:creationId xmlns:p14="http://schemas.microsoft.com/office/powerpoint/2010/main" val="194051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heme/theme1.xml><?xml version="1.0" encoding="utf-8"?>
<a:theme xmlns:a="http://schemas.openxmlformats.org/drawingml/2006/main" name="GETSI pptx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GETSI pptx template.potx</Template>
  <TotalTime>2290</TotalTime>
  <Words>7490</Words>
  <Application>Microsoft Macintosh PowerPoint</Application>
  <PresentationFormat>On-screen Show (4:3)</PresentationFormat>
  <Paragraphs>638</Paragraphs>
  <Slides>73</Slides>
  <Notes>50</Notes>
  <HiddenSlides>1</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73</vt:i4>
      </vt:variant>
    </vt:vector>
  </HeadingPairs>
  <TitlesOfParts>
    <vt:vector size="85" baseType="lpstr">
      <vt:lpstr>MS Gothic</vt:lpstr>
      <vt:lpstr>MS Mincho</vt:lpstr>
      <vt:lpstr>ＭＳ Ｐゴシック</vt:lpstr>
      <vt:lpstr>ＭＳ Ｐゴシック</vt:lpstr>
      <vt:lpstr>Arial</vt:lpstr>
      <vt:lpstr>Calibri</vt:lpstr>
      <vt:lpstr>Mangal</vt:lpstr>
      <vt:lpstr>Symbol</vt:lpstr>
      <vt:lpstr>Times</vt:lpstr>
      <vt:lpstr>Times New Roman</vt:lpstr>
      <vt:lpstr>Wingdings</vt:lpstr>
      <vt:lpstr>GETSI pptx template</vt:lpstr>
      <vt:lpstr>Engaging Undergraduates with the Data Behind Melting Ice and Changing Sea Levels</vt:lpstr>
      <vt:lpstr>Technology</vt:lpstr>
      <vt:lpstr>Introduction to Geodetic methods for measuring Aspects of the climate System</vt:lpstr>
      <vt:lpstr>Satellite Radar Altimetry</vt:lpstr>
      <vt:lpstr>The basic principle of satellite radar altimetry</vt:lpstr>
      <vt:lpstr>Measuring sea level using satellite radar altimetry</vt:lpstr>
      <vt:lpstr>Global mean sea level from satellite missions TOPEX/Poseidon, and Jason-1, Jason-2 and Jason-3</vt:lpstr>
      <vt:lpstr>TOPEX/Poseidon Ground Tracks</vt:lpstr>
      <vt:lpstr>PowerPoint Presentation</vt:lpstr>
      <vt:lpstr>PowerPoint Presentation</vt:lpstr>
      <vt:lpstr>Total Sea Level Change Since 1993</vt:lpstr>
      <vt:lpstr>GRACE Missions:  Gravity Recovery and Climate Experiment</vt:lpstr>
      <vt:lpstr>GRACE satellites sensing gravity changes</vt:lpstr>
      <vt:lpstr>Example of distance &amp; topography relationship</vt:lpstr>
      <vt:lpstr>GRACE data characteristics:</vt:lpstr>
      <vt:lpstr>PowerPoint Presentation</vt:lpstr>
      <vt:lpstr>GRACE April 2015 anomaly from 2002-2015 average</vt:lpstr>
      <vt:lpstr>PowerPoint Presentation</vt:lpstr>
      <vt:lpstr>SAR (Synthetic Aperture Radar) satellite data</vt:lpstr>
      <vt:lpstr>InSAR</vt:lpstr>
      <vt:lpstr>SAR: how it works</vt:lpstr>
      <vt:lpstr>PowerPoint Presentation</vt:lpstr>
      <vt:lpstr>Phase</vt:lpstr>
      <vt:lpstr>InSAR: No Change</vt:lpstr>
      <vt:lpstr>InSAR: Change in time</vt:lpstr>
      <vt:lpstr>InSAR: How it works—Summary </vt:lpstr>
      <vt:lpstr>Speckle tracking</vt:lpstr>
      <vt:lpstr>Speckle tracking</vt:lpstr>
      <vt:lpstr>Velocity Images of Antarctica and Greenland</vt:lpstr>
      <vt:lpstr>Animation: Antarctica on the Move</vt:lpstr>
      <vt:lpstr>Vertical GPS</vt:lpstr>
      <vt:lpstr>What Is GPS?</vt:lpstr>
      <vt:lpstr>How Does GPS Work?</vt:lpstr>
      <vt:lpstr>High-Precision Permanent GPS station</vt:lpstr>
      <vt:lpstr>PowerPoint Presentation</vt:lpstr>
      <vt:lpstr>Antennas receive data streams</vt:lpstr>
      <vt:lpstr>Understanding Our Changing Climate: Data Behind Melting Ice and Changing Sea Level </vt:lpstr>
      <vt:lpstr>Module Goals</vt:lpstr>
      <vt:lpstr>Module Components</vt:lpstr>
      <vt:lpstr>Unit 1: Climate Change and Sea Level:  Who are the Stakeholders? </vt:lpstr>
      <vt:lpstr>PowerPoint Presentation</vt:lpstr>
      <vt:lpstr>Breakout #1 (15 minutes)</vt:lpstr>
      <vt:lpstr>Overview of Unit 1 Student Homework</vt:lpstr>
      <vt:lpstr>PowerPoint Presentation</vt:lpstr>
      <vt:lpstr>PowerPoint Presentation</vt:lpstr>
      <vt:lpstr>Thermal Expansion of Water</vt:lpstr>
      <vt:lpstr>The majority of additional energy in the Earth’s climate system is stored in the oceans</vt:lpstr>
      <vt:lpstr>Unit 2 Part I.  Assessing Changes in Sea Surface Temperature </vt:lpstr>
      <vt:lpstr>PowerPoint Presentation</vt:lpstr>
      <vt:lpstr>PowerPoint Presentation</vt:lpstr>
      <vt:lpstr>PowerPoint Presentation</vt:lpstr>
      <vt:lpstr>PowerPoint Presentation</vt:lpstr>
      <vt:lpstr>PowerPoint Presentation</vt:lpstr>
      <vt:lpstr>Location of Greenland and Antarctic Ice Sheets</vt:lpstr>
      <vt:lpstr>Ice Sheet Components</vt:lpstr>
      <vt:lpstr>GRACE Mass Change for Antarctica and Greenland</vt:lpstr>
      <vt:lpstr>Interferometric Synthetic Aperture Radar (InSAR) Images of Antarctica and Greenland</vt:lpstr>
      <vt:lpstr>PowerPoint Presentation</vt:lpstr>
      <vt:lpstr>Unit 3 Part II: Ice Sheet Mass Loss and Equivalent Sea Level Rise </vt:lpstr>
      <vt:lpstr>Breakout session #2 – 15 min</vt:lpstr>
      <vt:lpstr>Unit 3 Part II: Question 9</vt:lpstr>
      <vt:lpstr>Unit 3 Part II: Question 10</vt:lpstr>
      <vt:lpstr>Unit 3 Part III: Global Mean Sea Level Budget Summarized</vt:lpstr>
      <vt:lpstr>Unit 3 Part IV: Projecting Sea Level Rise by the year 2100 </vt:lpstr>
      <vt:lpstr>PowerPoint Presentation</vt:lpstr>
      <vt:lpstr>PowerPoint Presentation</vt:lpstr>
      <vt:lpstr>PowerPoint Presentation</vt:lpstr>
      <vt:lpstr>PowerPoint Presentation</vt:lpstr>
      <vt:lpstr>Unit 4 – some MATLAB options are coming</vt:lpstr>
      <vt:lpstr>PowerPoint Presentation</vt:lpstr>
      <vt:lpstr>PowerPoint Presentation</vt:lpstr>
      <vt:lpstr>Implementation Planning-Exploring-Feedback</vt:lpstr>
      <vt:lpstr>Upcoming GETSI Mini Courses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Pratt-Sitaula</dc:creator>
  <cp:lastModifiedBy>Beth Pratt-Sitaula</cp:lastModifiedBy>
  <cp:revision>43</cp:revision>
  <dcterms:created xsi:type="dcterms:W3CDTF">2014-01-07T13:46:23Z</dcterms:created>
  <dcterms:modified xsi:type="dcterms:W3CDTF">2021-01-28T17:46:38Z</dcterms:modified>
</cp:coreProperties>
</file>