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9"/>
  </p:notesMasterIdLst>
  <p:sldIdLst>
    <p:sldId id="257" r:id="rId3"/>
    <p:sldId id="258" r:id="rId4"/>
    <p:sldId id="274" r:id="rId5"/>
    <p:sldId id="261" r:id="rId6"/>
    <p:sldId id="275" r:id="rId7"/>
    <p:sldId id="259" r:id="rId8"/>
    <p:sldId id="260" r:id="rId9"/>
    <p:sldId id="265" r:id="rId10"/>
    <p:sldId id="264" r:id="rId11"/>
    <p:sldId id="316" r:id="rId12"/>
    <p:sldId id="317" r:id="rId13"/>
    <p:sldId id="349" r:id="rId14"/>
    <p:sldId id="277" r:id="rId15"/>
    <p:sldId id="280" r:id="rId16"/>
    <p:sldId id="281" r:id="rId17"/>
    <p:sldId id="282" r:id="rId18"/>
    <p:sldId id="406" r:id="rId19"/>
    <p:sldId id="407" r:id="rId20"/>
    <p:sldId id="410" r:id="rId21"/>
    <p:sldId id="412" r:id="rId22"/>
    <p:sldId id="360" r:id="rId23"/>
    <p:sldId id="420" r:id="rId24"/>
    <p:sldId id="363" r:id="rId25"/>
    <p:sldId id="400" r:id="rId26"/>
    <p:sldId id="401" r:id="rId27"/>
    <p:sldId id="402" r:id="rId28"/>
    <p:sldId id="405" r:id="rId29"/>
    <p:sldId id="408" r:id="rId30"/>
    <p:sldId id="409" r:id="rId31"/>
    <p:sldId id="320" r:id="rId32"/>
    <p:sldId id="286" r:id="rId33"/>
    <p:sldId id="413" r:id="rId34"/>
    <p:sldId id="297" r:id="rId35"/>
    <p:sldId id="414" r:id="rId36"/>
    <p:sldId id="336" r:id="rId37"/>
    <p:sldId id="337" r:id="rId38"/>
    <p:sldId id="295" r:id="rId39"/>
    <p:sldId id="415" r:id="rId40"/>
    <p:sldId id="416" r:id="rId41"/>
    <p:sldId id="296" r:id="rId42"/>
    <p:sldId id="417" r:id="rId43"/>
    <p:sldId id="303" r:id="rId44"/>
    <p:sldId id="340" r:id="rId45"/>
    <p:sldId id="418" r:id="rId46"/>
    <p:sldId id="328" r:id="rId47"/>
    <p:sldId id="330" r:id="rId48"/>
    <p:sldId id="331" r:id="rId49"/>
    <p:sldId id="332" r:id="rId50"/>
    <p:sldId id="333" r:id="rId51"/>
    <p:sldId id="342" r:id="rId52"/>
    <p:sldId id="334" r:id="rId53"/>
    <p:sldId id="335" r:id="rId54"/>
    <p:sldId id="419" r:id="rId55"/>
    <p:sldId id="314" r:id="rId56"/>
    <p:sldId id="283" r:id="rId57"/>
    <p:sldId id="25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0C2"/>
    <a:srgbClr val="E9EDF0"/>
    <a:srgbClr val="F0F0F0"/>
    <a:srgbClr val="357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6" autoAdjust="0"/>
    <p:restoredTop sz="85510" autoAdjust="0"/>
  </p:normalViewPr>
  <p:slideViewPr>
    <p:cSldViewPr snapToGrid="0" showGuides="1">
      <p:cViewPr varScale="1">
        <p:scale>
          <a:sx n="92" d="100"/>
          <a:sy n="92" d="100"/>
        </p:scale>
        <p:origin x="168" y="16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ianarmst\Downloads\Volcanic-Haz-Unit3-student-Yell_1982_2018_grap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ianarmst\Downloads\Volcanic-Haz-Unit3-student-Yell_1982_2018_grap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Earthquakes</a:t>
            </a:r>
            <a:r>
              <a:rPr lang="en-US" baseline="0"/>
              <a:t> in Yellowstone: 2000-2009</a:t>
            </a:r>
            <a:endParaRPr lang="en-US"/>
          </a:p>
        </c:rich>
      </c:tx>
      <c:overlay val="0"/>
      <c:spPr>
        <a:noFill/>
        <a:ln>
          <a:noFill/>
        </a:ln>
        <a:effectLst/>
      </c:spPr>
    </c:title>
    <c:autoTitleDeleted val="0"/>
    <c:plotArea>
      <c:layout/>
      <c:barChart>
        <c:barDir val="col"/>
        <c:grouping val="clustered"/>
        <c:varyColors val="0"/>
        <c:ser>
          <c:idx val="0"/>
          <c:order val="0"/>
          <c:tx>
            <c:strRef>
              <c:f>'[Volcanic-Haz-Unit3-student-Yell_1982_2018_graphs.xlsx]2000-2009'!$W$1</c:f>
              <c:strCache>
                <c:ptCount val="1"/>
                <c:pt idx="0">
                  <c:v>Number of located earthquakes per day</c:v>
                </c:pt>
              </c:strCache>
            </c:strRef>
          </c:tx>
          <c:spPr>
            <a:solidFill>
              <a:schemeClr val="accent1"/>
            </a:solidFill>
            <a:ln>
              <a:noFill/>
            </a:ln>
            <a:effectLst/>
          </c:spPr>
          <c:invertIfNegative val="0"/>
          <c:cat>
            <c:numRef>
              <c:f>'[Volcanic-Haz-Unit3-student-Yell_1982_2018_graphs.xlsx]2000-2009'!$V$2:$V$3654</c:f>
              <c:numCache>
                <c:formatCode>m/d/yyyy</c:formatCode>
                <c:ptCount val="3653"/>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numCache>
            </c:numRef>
          </c:cat>
          <c:val>
            <c:numRef>
              <c:f>'[Volcanic-Haz-Unit3-student-Yell_1982_2018_graphs.xlsx]2000-2009'!$W$2:$W$3654</c:f>
              <c:numCache>
                <c:formatCode>General</c:formatCode>
                <c:ptCount val="3653"/>
                <c:pt idx="0">
                  <c:v>12</c:v>
                </c:pt>
                <c:pt idx="1">
                  <c:v>1</c:v>
                </c:pt>
                <c:pt idx="2">
                  <c:v>9</c:v>
                </c:pt>
                <c:pt idx="3">
                  <c:v>6</c:v>
                </c:pt>
                <c:pt idx="4">
                  <c:v>0</c:v>
                </c:pt>
                <c:pt idx="5">
                  <c:v>3</c:v>
                </c:pt>
                <c:pt idx="6">
                  <c:v>2</c:v>
                </c:pt>
                <c:pt idx="7">
                  <c:v>2</c:v>
                </c:pt>
                <c:pt idx="8">
                  <c:v>3</c:v>
                </c:pt>
                <c:pt idx="9">
                  <c:v>0</c:v>
                </c:pt>
                <c:pt idx="10">
                  <c:v>1</c:v>
                </c:pt>
                <c:pt idx="11">
                  <c:v>6</c:v>
                </c:pt>
                <c:pt idx="12">
                  <c:v>6</c:v>
                </c:pt>
                <c:pt idx="13">
                  <c:v>2</c:v>
                </c:pt>
                <c:pt idx="14">
                  <c:v>11</c:v>
                </c:pt>
                <c:pt idx="15">
                  <c:v>5</c:v>
                </c:pt>
                <c:pt idx="16">
                  <c:v>4</c:v>
                </c:pt>
                <c:pt idx="17">
                  <c:v>0</c:v>
                </c:pt>
                <c:pt idx="18">
                  <c:v>3</c:v>
                </c:pt>
                <c:pt idx="19">
                  <c:v>3</c:v>
                </c:pt>
                <c:pt idx="20">
                  <c:v>21</c:v>
                </c:pt>
                <c:pt idx="21">
                  <c:v>2</c:v>
                </c:pt>
                <c:pt idx="22">
                  <c:v>6</c:v>
                </c:pt>
                <c:pt idx="23">
                  <c:v>0</c:v>
                </c:pt>
                <c:pt idx="24">
                  <c:v>60</c:v>
                </c:pt>
                <c:pt idx="25">
                  <c:v>8</c:v>
                </c:pt>
                <c:pt idx="26">
                  <c:v>3</c:v>
                </c:pt>
                <c:pt idx="27">
                  <c:v>3</c:v>
                </c:pt>
                <c:pt idx="28">
                  <c:v>2</c:v>
                </c:pt>
                <c:pt idx="29">
                  <c:v>1</c:v>
                </c:pt>
                <c:pt idx="30">
                  <c:v>7</c:v>
                </c:pt>
                <c:pt idx="31">
                  <c:v>3</c:v>
                </c:pt>
                <c:pt idx="32">
                  <c:v>3</c:v>
                </c:pt>
                <c:pt idx="33">
                  <c:v>2</c:v>
                </c:pt>
                <c:pt idx="34">
                  <c:v>1</c:v>
                </c:pt>
                <c:pt idx="35">
                  <c:v>1</c:v>
                </c:pt>
                <c:pt idx="36">
                  <c:v>1</c:v>
                </c:pt>
                <c:pt idx="37">
                  <c:v>0</c:v>
                </c:pt>
                <c:pt idx="38">
                  <c:v>1</c:v>
                </c:pt>
                <c:pt idx="39">
                  <c:v>4</c:v>
                </c:pt>
                <c:pt idx="40">
                  <c:v>1</c:v>
                </c:pt>
                <c:pt idx="41">
                  <c:v>1</c:v>
                </c:pt>
                <c:pt idx="42">
                  <c:v>2</c:v>
                </c:pt>
                <c:pt idx="43">
                  <c:v>1</c:v>
                </c:pt>
                <c:pt idx="44">
                  <c:v>5</c:v>
                </c:pt>
                <c:pt idx="45">
                  <c:v>1</c:v>
                </c:pt>
                <c:pt idx="46">
                  <c:v>2</c:v>
                </c:pt>
                <c:pt idx="47">
                  <c:v>1</c:v>
                </c:pt>
                <c:pt idx="48">
                  <c:v>5</c:v>
                </c:pt>
                <c:pt idx="49">
                  <c:v>2</c:v>
                </c:pt>
                <c:pt idx="50">
                  <c:v>0</c:v>
                </c:pt>
                <c:pt idx="51">
                  <c:v>3</c:v>
                </c:pt>
                <c:pt idx="52">
                  <c:v>1</c:v>
                </c:pt>
                <c:pt idx="53">
                  <c:v>0</c:v>
                </c:pt>
                <c:pt idx="54">
                  <c:v>1</c:v>
                </c:pt>
                <c:pt idx="55">
                  <c:v>1</c:v>
                </c:pt>
                <c:pt idx="56">
                  <c:v>1</c:v>
                </c:pt>
                <c:pt idx="57">
                  <c:v>0</c:v>
                </c:pt>
                <c:pt idx="58">
                  <c:v>5</c:v>
                </c:pt>
                <c:pt idx="59">
                  <c:v>1</c:v>
                </c:pt>
                <c:pt idx="60">
                  <c:v>4</c:v>
                </c:pt>
                <c:pt idx="61">
                  <c:v>3</c:v>
                </c:pt>
                <c:pt idx="62">
                  <c:v>3</c:v>
                </c:pt>
                <c:pt idx="63">
                  <c:v>3</c:v>
                </c:pt>
                <c:pt idx="64">
                  <c:v>0</c:v>
                </c:pt>
                <c:pt idx="65">
                  <c:v>3</c:v>
                </c:pt>
                <c:pt idx="66">
                  <c:v>0</c:v>
                </c:pt>
                <c:pt idx="67">
                  <c:v>1</c:v>
                </c:pt>
                <c:pt idx="68">
                  <c:v>32</c:v>
                </c:pt>
                <c:pt idx="69">
                  <c:v>3</c:v>
                </c:pt>
                <c:pt idx="70">
                  <c:v>1</c:v>
                </c:pt>
                <c:pt idx="71">
                  <c:v>0</c:v>
                </c:pt>
                <c:pt idx="72">
                  <c:v>11</c:v>
                </c:pt>
                <c:pt idx="73">
                  <c:v>7</c:v>
                </c:pt>
                <c:pt idx="74">
                  <c:v>2</c:v>
                </c:pt>
                <c:pt idx="75">
                  <c:v>2</c:v>
                </c:pt>
                <c:pt idx="76">
                  <c:v>3</c:v>
                </c:pt>
                <c:pt idx="77">
                  <c:v>0</c:v>
                </c:pt>
                <c:pt idx="78">
                  <c:v>0</c:v>
                </c:pt>
                <c:pt idx="79">
                  <c:v>2</c:v>
                </c:pt>
                <c:pt idx="80">
                  <c:v>4</c:v>
                </c:pt>
                <c:pt idx="81">
                  <c:v>1</c:v>
                </c:pt>
                <c:pt idx="82">
                  <c:v>22</c:v>
                </c:pt>
                <c:pt idx="83">
                  <c:v>8</c:v>
                </c:pt>
                <c:pt idx="84">
                  <c:v>16</c:v>
                </c:pt>
                <c:pt idx="85">
                  <c:v>5</c:v>
                </c:pt>
                <c:pt idx="86">
                  <c:v>4</c:v>
                </c:pt>
                <c:pt idx="87">
                  <c:v>3</c:v>
                </c:pt>
                <c:pt idx="88">
                  <c:v>24</c:v>
                </c:pt>
                <c:pt idx="89">
                  <c:v>38</c:v>
                </c:pt>
                <c:pt idx="90">
                  <c:v>43</c:v>
                </c:pt>
                <c:pt idx="91">
                  <c:v>20</c:v>
                </c:pt>
                <c:pt idx="92">
                  <c:v>14</c:v>
                </c:pt>
                <c:pt idx="93">
                  <c:v>12</c:v>
                </c:pt>
                <c:pt idx="94">
                  <c:v>18</c:v>
                </c:pt>
                <c:pt idx="95">
                  <c:v>24</c:v>
                </c:pt>
                <c:pt idx="96">
                  <c:v>13</c:v>
                </c:pt>
                <c:pt idx="97">
                  <c:v>5</c:v>
                </c:pt>
                <c:pt idx="98">
                  <c:v>12</c:v>
                </c:pt>
                <c:pt idx="99">
                  <c:v>30</c:v>
                </c:pt>
                <c:pt idx="100">
                  <c:v>10</c:v>
                </c:pt>
                <c:pt idx="101">
                  <c:v>2</c:v>
                </c:pt>
                <c:pt idx="102">
                  <c:v>3</c:v>
                </c:pt>
                <c:pt idx="103">
                  <c:v>12</c:v>
                </c:pt>
                <c:pt idx="104">
                  <c:v>0</c:v>
                </c:pt>
                <c:pt idx="105">
                  <c:v>2</c:v>
                </c:pt>
                <c:pt idx="106">
                  <c:v>3</c:v>
                </c:pt>
                <c:pt idx="107">
                  <c:v>3</c:v>
                </c:pt>
                <c:pt idx="108">
                  <c:v>1</c:v>
                </c:pt>
                <c:pt idx="109">
                  <c:v>0</c:v>
                </c:pt>
                <c:pt idx="110">
                  <c:v>4</c:v>
                </c:pt>
                <c:pt idx="111">
                  <c:v>2</c:v>
                </c:pt>
                <c:pt idx="112">
                  <c:v>0</c:v>
                </c:pt>
                <c:pt idx="113">
                  <c:v>2</c:v>
                </c:pt>
                <c:pt idx="114">
                  <c:v>2</c:v>
                </c:pt>
                <c:pt idx="115">
                  <c:v>1</c:v>
                </c:pt>
                <c:pt idx="116">
                  <c:v>0</c:v>
                </c:pt>
                <c:pt idx="117">
                  <c:v>3</c:v>
                </c:pt>
                <c:pt idx="118">
                  <c:v>2</c:v>
                </c:pt>
                <c:pt idx="119">
                  <c:v>0</c:v>
                </c:pt>
                <c:pt idx="120">
                  <c:v>0</c:v>
                </c:pt>
                <c:pt idx="121">
                  <c:v>5</c:v>
                </c:pt>
                <c:pt idx="122">
                  <c:v>2</c:v>
                </c:pt>
                <c:pt idx="123">
                  <c:v>1</c:v>
                </c:pt>
                <c:pt idx="124">
                  <c:v>0</c:v>
                </c:pt>
                <c:pt idx="125">
                  <c:v>0</c:v>
                </c:pt>
                <c:pt idx="126">
                  <c:v>1</c:v>
                </c:pt>
                <c:pt idx="127">
                  <c:v>2</c:v>
                </c:pt>
                <c:pt idx="128">
                  <c:v>2</c:v>
                </c:pt>
                <c:pt idx="129">
                  <c:v>1</c:v>
                </c:pt>
                <c:pt idx="130">
                  <c:v>4</c:v>
                </c:pt>
                <c:pt idx="131">
                  <c:v>2</c:v>
                </c:pt>
                <c:pt idx="132">
                  <c:v>2</c:v>
                </c:pt>
                <c:pt idx="133">
                  <c:v>4</c:v>
                </c:pt>
                <c:pt idx="134">
                  <c:v>2</c:v>
                </c:pt>
                <c:pt idx="135">
                  <c:v>0</c:v>
                </c:pt>
                <c:pt idx="136">
                  <c:v>3</c:v>
                </c:pt>
                <c:pt idx="137">
                  <c:v>6</c:v>
                </c:pt>
                <c:pt idx="138">
                  <c:v>7</c:v>
                </c:pt>
                <c:pt idx="139">
                  <c:v>11</c:v>
                </c:pt>
                <c:pt idx="140">
                  <c:v>3</c:v>
                </c:pt>
                <c:pt idx="141">
                  <c:v>3</c:v>
                </c:pt>
                <c:pt idx="142">
                  <c:v>4</c:v>
                </c:pt>
                <c:pt idx="143">
                  <c:v>5</c:v>
                </c:pt>
                <c:pt idx="144">
                  <c:v>4</c:v>
                </c:pt>
                <c:pt idx="145">
                  <c:v>15</c:v>
                </c:pt>
                <c:pt idx="146">
                  <c:v>26</c:v>
                </c:pt>
                <c:pt idx="147">
                  <c:v>4</c:v>
                </c:pt>
                <c:pt idx="148">
                  <c:v>5</c:v>
                </c:pt>
                <c:pt idx="149">
                  <c:v>0</c:v>
                </c:pt>
                <c:pt idx="150">
                  <c:v>20</c:v>
                </c:pt>
                <c:pt idx="151">
                  <c:v>1</c:v>
                </c:pt>
                <c:pt idx="152">
                  <c:v>1</c:v>
                </c:pt>
                <c:pt idx="153">
                  <c:v>1</c:v>
                </c:pt>
                <c:pt idx="154">
                  <c:v>1</c:v>
                </c:pt>
                <c:pt idx="155">
                  <c:v>14</c:v>
                </c:pt>
                <c:pt idx="156">
                  <c:v>9</c:v>
                </c:pt>
                <c:pt idx="157">
                  <c:v>4</c:v>
                </c:pt>
                <c:pt idx="158">
                  <c:v>0</c:v>
                </c:pt>
                <c:pt idx="159">
                  <c:v>1</c:v>
                </c:pt>
                <c:pt idx="160">
                  <c:v>3</c:v>
                </c:pt>
                <c:pt idx="161">
                  <c:v>1</c:v>
                </c:pt>
                <c:pt idx="162">
                  <c:v>2</c:v>
                </c:pt>
                <c:pt idx="163">
                  <c:v>3</c:v>
                </c:pt>
                <c:pt idx="164">
                  <c:v>2</c:v>
                </c:pt>
                <c:pt idx="165">
                  <c:v>7</c:v>
                </c:pt>
                <c:pt idx="166">
                  <c:v>1</c:v>
                </c:pt>
                <c:pt idx="167">
                  <c:v>3</c:v>
                </c:pt>
                <c:pt idx="168">
                  <c:v>5</c:v>
                </c:pt>
                <c:pt idx="169">
                  <c:v>2</c:v>
                </c:pt>
                <c:pt idx="170">
                  <c:v>3</c:v>
                </c:pt>
                <c:pt idx="171">
                  <c:v>2</c:v>
                </c:pt>
                <c:pt idx="172">
                  <c:v>2</c:v>
                </c:pt>
                <c:pt idx="173">
                  <c:v>0</c:v>
                </c:pt>
                <c:pt idx="174">
                  <c:v>8</c:v>
                </c:pt>
                <c:pt idx="175">
                  <c:v>7</c:v>
                </c:pt>
                <c:pt idx="176">
                  <c:v>3</c:v>
                </c:pt>
                <c:pt idx="177">
                  <c:v>3</c:v>
                </c:pt>
                <c:pt idx="178">
                  <c:v>1</c:v>
                </c:pt>
                <c:pt idx="179">
                  <c:v>4</c:v>
                </c:pt>
                <c:pt idx="180">
                  <c:v>6</c:v>
                </c:pt>
                <c:pt idx="181">
                  <c:v>3</c:v>
                </c:pt>
                <c:pt idx="182">
                  <c:v>0</c:v>
                </c:pt>
                <c:pt idx="183">
                  <c:v>2</c:v>
                </c:pt>
                <c:pt idx="184">
                  <c:v>2</c:v>
                </c:pt>
                <c:pt idx="185">
                  <c:v>3</c:v>
                </c:pt>
                <c:pt idx="186">
                  <c:v>1</c:v>
                </c:pt>
                <c:pt idx="187">
                  <c:v>2</c:v>
                </c:pt>
                <c:pt idx="188">
                  <c:v>2</c:v>
                </c:pt>
                <c:pt idx="189">
                  <c:v>2</c:v>
                </c:pt>
                <c:pt idx="190">
                  <c:v>1</c:v>
                </c:pt>
                <c:pt idx="191">
                  <c:v>2</c:v>
                </c:pt>
                <c:pt idx="192">
                  <c:v>1</c:v>
                </c:pt>
                <c:pt idx="193">
                  <c:v>8</c:v>
                </c:pt>
                <c:pt idx="194">
                  <c:v>2</c:v>
                </c:pt>
                <c:pt idx="195">
                  <c:v>2</c:v>
                </c:pt>
                <c:pt idx="196">
                  <c:v>2</c:v>
                </c:pt>
                <c:pt idx="197">
                  <c:v>0</c:v>
                </c:pt>
                <c:pt idx="198">
                  <c:v>1</c:v>
                </c:pt>
                <c:pt idx="199">
                  <c:v>0</c:v>
                </c:pt>
                <c:pt idx="200">
                  <c:v>0</c:v>
                </c:pt>
                <c:pt idx="201">
                  <c:v>1</c:v>
                </c:pt>
                <c:pt idx="202">
                  <c:v>2</c:v>
                </c:pt>
                <c:pt idx="203">
                  <c:v>0</c:v>
                </c:pt>
                <c:pt idx="204">
                  <c:v>0</c:v>
                </c:pt>
                <c:pt idx="205">
                  <c:v>0</c:v>
                </c:pt>
                <c:pt idx="206">
                  <c:v>4</c:v>
                </c:pt>
                <c:pt idx="207">
                  <c:v>3</c:v>
                </c:pt>
                <c:pt idx="208">
                  <c:v>4</c:v>
                </c:pt>
                <c:pt idx="209">
                  <c:v>47</c:v>
                </c:pt>
                <c:pt idx="210">
                  <c:v>62</c:v>
                </c:pt>
                <c:pt idx="211">
                  <c:v>17</c:v>
                </c:pt>
                <c:pt idx="212">
                  <c:v>16</c:v>
                </c:pt>
                <c:pt idx="213">
                  <c:v>13</c:v>
                </c:pt>
                <c:pt idx="214">
                  <c:v>1</c:v>
                </c:pt>
                <c:pt idx="215">
                  <c:v>9</c:v>
                </c:pt>
                <c:pt idx="216">
                  <c:v>17</c:v>
                </c:pt>
                <c:pt idx="217">
                  <c:v>8</c:v>
                </c:pt>
                <c:pt idx="218">
                  <c:v>12</c:v>
                </c:pt>
                <c:pt idx="219">
                  <c:v>8</c:v>
                </c:pt>
                <c:pt idx="220">
                  <c:v>8</c:v>
                </c:pt>
                <c:pt idx="221">
                  <c:v>6</c:v>
                </c:pt>
                <c:pt idx="222">
                  <c:v>5</c:v>
                </c:pt>
                <c:pt idx="223">
                  <c:v>7</c:v>
                </c:pt>
                <c:pt idx="224">
                  <c:v>2</c:v>
                </c:pt>
                <c:pt idx="225">
                  <c:v>3</c:v>
                </c:pt>
                <c:pt idx="226">
                  <c:v>4</c:v>
                </c:pt>
                <c:pt idx="227">
                  <c:v>3</c:v>
                </c:pt>
                <c:pt idx="228">
                  <c:v>2</c:v>
                </c:pt>
                <c:pt idx="229">
                  <c:v>1</c:v>
                </c:pt>
                <c:pt idx="230">
                  <c:v>3</c:v>
                </c:pt>
                <c:pt idx="231">
                  <c:v>4</c:v>
                </c:pt>
                <c:pt idx="232">
                  <c:v>2</c:v>
                </c:pt>
                <c:pt idx="233">
                  <c:v>1</c:v>
                </c:pt>
                <c:pt idx="234">
                  <c:v>0</c:v>
                </c:pt>
                <c:pt idx="235">
                  <c:v>0</c:v>
                </c:pt>
                <c:pt idx="236">
                  <c:v>3</c:v>
                </c:pt>
                <c:pt idx="237">
                  <c:v>1</c:v>
                </c:pt>
                <c:pt idx="238">
                  <c:v>0</c:v>
                </c:pt>
                <c:pt idx="239">
                  <c:v>0</c:v>
                </c:pt>
                <c:pt idx="240">
                  <c:v>1</c:v>
                </c:pt>
                <c:pt idx="241">
                  <c:v>5</c:v>
                </c:pt>
                <c:pt idx="242">
                  <c:v>3</c:v>
                </c:pt>
                <c:pt idx="243">
                  <c:v>1</c:v>
                </c:pt>
                <c:pt idx="244">
                  <c:v>1</c:v>
                </c:pt>
                <c:pt idx="245">
                  <c:v>1</c:v>
                </c:pt>
                <c:pt idx="246">
                  <c:v>0</c:v>
                </c:pt>
                <c:pt idx="247">
                  <c:v>1</c:v>
                </c:pt>
                <c:pt idx="248">
                  <c:v>3</c:v>
                </c:pt>
                <c:pt idx="249">
                  <c:v>0</c:v>
                </c:pt>
                <c:pt idx="250">
                  <c:v>0</c:v>
                </c:pt>
                <c:pt idx="251">
                  <c:v>0</c:v>
                </c:pt>
                <c:pt idx="252">
                  <c:v>2</c:v>
                </c:pt>
                <c:pt idx="253">
                  <c:v>1</c:v>
                </c:pt>
                <c:pt idx="254">
                  <c:v>0</c:v>
                </c:pt>
                <c:pt idx="255">
                  <c:v>11</c:v>
                </c:pt>
                <c:pt idx="256">
                  <c:v>3</c:v>
                </c:pt>
                <c:pt idx="257">
                  <c:v>2</c:v>
                </c:pt>
                <c:pt idx="258">
                  <c:v>2</c:v>
                </c:pt>
                <c:pt idx="259">
                  <c:v>2</c:v>
                </c:pt>
                <c:pt idx="260">
                  <c:v>4</c:v>
                </c:pt>
                <c:pt idx="261">
                  <c:v>0</c:v>
                </c:pt>
                <c:pt idx="262">
                  <c:v>0</c:v>
                </c:pt>
                <c:pt idx="263">
                  <c:v>0</c:v>
                </c:pt>
                <c:pt idx="264">
                  <c:v>6</c:v>
                </c:pt>
                <c:pt idx="265">
                  <c:v>4</c:v>
                </c:pt>
                <c:pt idx="266">
                  <c:v>5</c:v>
                </c:pt>
                <c:pt idx="267">
                  <c:v>15</c:v>
                </c:pt>
                <c:pt idx="268">
                  <c:v>5</c:v>
                </c:pt>
                <c:pt idx="269">
                  <c:v>11</c:v>
                </c:pt>
                <c:pt idx="270">
                  <c:v>7</c:v>
                </c:pt>
                <c:pt idx="271">
                  <c:v>1</c:v>
                </c:pt>
                <c:pt idx="272">
                  <c:v>2</c:v>
                </c:pt>
                <c:pt idx="273">
                  <c:v>2</c:v>
                </c:pt>
                <c:pt idx="274">
                  <c:v>6</c:v>
                </c:pt>
                <c:pt idx="275">
                  <c:v>4</c:v>
                </c:pt>
                <c:pt idx="276">
                  <c:v>10</c:v>
                </c:pt>
                <c:pt idx="277">
                  <c:v>0</c:v>
                </c:pt>
                <c:pt idx="278">
                  <c:v>1</c:v>
                </c:pt>
                <c:pt idx="279">
                  <c:v>5</c:v>
                </c:pt>
                <c:pt idx="280">
                  <c:v>2</c:v>
                </c:pt>
                <c:pt idx="281">
                  <c:v>2</c:v>
                </c:pt>
                <c:pt idx="282">
                  <c:v>7</c:v>
                </c:pt>
                <c:pt idx="283">
                  <c:v>13</c:v>
                </c:pt>
                <c:pt idx="284">
                  <c:v>3</c:v>
                </c:pt>
                <c:pt idx="285">
                  <c:v>2</c:v>
                </c:pt>
                <c:pt idx="286">
                  <c:v>0</c:v>
                </c:pt>
                <c:pt idx="287">
                  <c:v>0</c:v>
                </c:pt>
                <c:pt idx="288">
                  <c:v>6</c:v>
                </c:pt>
                <c:pt idx="289">
                  <c:v>4</c:v>
                </c:pt>
                <c:pt idx="290">
                  <c:v>2</c:v>
                </c:pt>
                <c:pt idx="291">
                  <c:v>4</c:v>
                </c:pt>
                <c:pt idx="292">
                  <c:v>2</c:v>
                </c:pt>
                <c:pt idx="293">
                  <c:v>0</c:v>
                </c:pt>
                <c:pt idx="294">
                  <c:v>2</c:v>
                </c:pt>
                <c:pt idx="295">
                  <c:v>5</c:v>
                </c:pt>
                <c:pt idx="296">
                  <c:v>1</c:v>
                </c:pt>
                <c:pt idx="297">
                  <c:v>6</c:v>
                </c:pt>
                <c:pt idx="298">
                  <c:v>34</c:v>
                </c:pt>
                <c:pt idx="299">
                  <c:v>15</c:v>
                </c:pt>
                <c:pt idx="300">
                  <c:v>9</c:v>
                </c:pt>
                <c:pt idx="301">
                  <c:v>1</c:v>
                </c:pt>
                <c:pt idx="302">
                  <c:v>2</c:v>
                </c:pt>
                <c:pt idx="303">
                  <c:v>1</c:v>
                </c:pt>
                <c:pt idx="304">
                  <c:v>1</c:v>
                </c:pt>
                <c:pt idx="305">
                  <c:v>1</c:v>
                </c:pt>
                <c:pt idx="306">
                  <c:v>5</c:v>
                </c:pt>
                <c:pt idx="307">
                  <c:v>2</c:v>
                </c:pt>
                <c:pt idx="308">
                  <c:v>5</c:v>
                </c:pt>
                <c:pt idx="309">
                  <c:v>1</c:v>
                </c:pt>
                <c:pt idx="310">
                  <c:v>0</c:v>
                </c:pt>
                <c:pt idx="311">
                  <c:v>4</c:v>
                </c:pt>
                <c:pt idx="312">
                  <c:v>2</c:v>
                </c:pt>
                <c:pt idx="313">
                  <c:v>10</c:v>
                </c:pt>
                <c:pt idx="314">
                  <c:v>9</c:v>
                </c:pt>
                <c:pt idx="315">
                  <c:v>3</c:v>
                </c:pt>
                <c:pt idx="316">
                  <c:v>3</c:v>
                </c:pt>
                <c:pt idx="317">
                  <c:v>0</c:v>
                </c:pt>
                <c:pt idx="318">
                  <c:v>4</c:v>
                </c:pt>
                <c:pt idx="319">
                  <c:v>2</c:v>
                </c:pt>
                <c:pt idx="320">
                  <c:v>0</c:v>
                </c:pt>
                <c:pt idx="321">
                  <c:v>1</c:v>
                </c:pt>
                <c:pt idx="322">
                  <c:v>1</c:v>
                </c:pt>
                <c:pt idx="323">
                  <c:v>1</c:v>
                </c:pt>
                <c:pt idx="324">
                  <c:v>1</c:v>
                </c:pt>
                <c:pt idx="325">
                  <c:v>0</c:v>
                </c:pt>
                <c:pt idx="326">
                  <c:v>3</c:v>
                </c:pt>
                <c:pt idx="327">
                  <c:v>5</c:v>
                </c:pt>
                <c:pt idx="328">
                  <c:v>100</c:v>
                </c:pt>
                <c:pt idx="329">
                  <c:v>6</c:v>
                </c:pt>
                <c:pt idx="330">
                  <c:v>13</c:v>
                </c:pt>
                <c:pt idx="331">
                  <c:v>4</c:v>
                </c:pt>
                <c:pt idx="332">
                  <c:v>1</c:v>
                </c:pt>
                <c:pt idx="333">
                  <c:v>1</c:v>
                </c:pt>
                <c:pt idx="334">
                  <c:v>3</c:v>
                </c:pt>
                <c:pt idx="335">
                  <c:v>3</c:v>
                </c:pt>
                <c:pt idx="336">
                  <c:v>12</c:v>
                </c:pt>
                <c:pt idx="337">
                  <c:v>6</c:v>
                </c:pt>
                <c:pt idx="338">
                  <c:v>7</c:v>
                </c:pt>
                <c:pt idx="339">
                  <c:v>8</c:v>
                </c:pt>
                <c:pt idx="340">
                  <c:v>22</c:v>
                </c:pt>
                <c:pt idx="341">
                  <c:v>6</c:v>
                </c:pt>
                <c:pt idx="342">
                  <c:v>1</c:v>
                </c:pt>
                <c:pt idx="343">
                  <c:v>4</c:v>
                </c:pt>
                <c:pt idx="344">
                  <c:v>30</c:v>
                </c:pt>
                <c:pt idx="345">
                  <c:v>12</c:v>
                </c:pt>
                <c:pt idx="346">
                  <c:v>10</c:v>
                </c:pt>
                <c:pt idx="347">
                  <c:v>0</c:v>
                </c:pt>
                <c:pt idx="348">
                  <c:v>6</c:v>
                </c:pt>
                <c:pt idx="349">
                  <c:v>4</c:v>
                </c:pt>
                <c:pt idx="350">
                  <c:v>2</c:v>
                </c:pt>
                <c:pt idx="351">
                  <c:v>3</c:v>
                </c:pt>
                <c:pt idx="352">
                  <c:v>1</c:v>
                </c:pt>
                <c:pt idx="353">
                  <c:v>0</c:v>
                </c:pt>
                <c:pt idx="354">
                  <c:v>1</c:v>
                </c:pt>
                <c:pt idx="355">
                  <c:v>3</c:v>
                </c:pt>
                <c:pt idx="356">
                  <c:v>0</c:v>
                </c:pt>
                <c:pt idx="357">
                  <c:v>7</c:v>
                </c:pt>
                <c:pt idx="358">
                  <c:v>47</c:v>
                </c:pt>
                <c:pt idx="359">
                  <c:v>13</c:v>
                </c:pt>
                <c:pt idx="360">
                  <c:v>7</c:v>
                </c:pt>
                <c:pt idx="361">
                  <c:v>6</c:v>
                </c:pt>
                <c:pt idx="362">
                  <c:v>2</c:v>
                </c:pt>
                <c:pt idx="363">
                  <c:v>8</c:v>
                </c:pt>
                <c:pt idx="364">
                  <c:v>10</c:v>
                </c:pt>
                <c:pt idx="365">
                  <c:v>2</c:v>
                </c:pt>
                <c:pt idx="366">
                  <c:v>20</c:v>
                </c:pt>
                <c:pt idx="367">
                  <c:v>11</c:v>
                </c:pt>
                <c:pt idx="368">
                  <c:v>8</c:v>
                </c:pt>
                <c:pt idx="369">
                  <c:v>6</c:v>
                </c:pt>
                <c:pt idx="370">
                  <c:v>2</c:v>
                </c:pt>
                <c:pt idx="371">
                  <c:v>2</c:v>
                </c:pt>
                <c:pt idx="372">
                  <c:v>4</c:v>
                </c:pt>
                <c:pt idx="373">
                  <c:v>9</c:v>
                </c:pt>
                <c:pt idx="374">
                  <c:v>1</c:v>
                </c:pt>
                <c:pt idx="375">
                  <c:v>2</c:v>
                </c:pt>
                <c:pt idx="376">
                  <c:v>2</c:v>
                </c:pt>
                <c:pt idx="377">
                  <c:v>3</c:v>
                </c:pt>
                <c:pt idx="378">
                  <c:v>1</c:v>
                </c:pt>
                <c:pt idx="379">
                  <c:v>1</c:v>
                </c:pt>
                <c:pt idx="380">
                  <c:v>3</c:v>
                </c:pt>
                <c:pt idx="381">
                  <c:v>22</c:v>
                </c:pt>
                <c:pt idx="382">
                  <c:v>5</c:v>
                </c:pt>
                <c:pt idx="383">
                  <c:v>9</c:v>
                </c:pt>
                <c:pt idx="384">
                  <c:v>53</c:v>
                </c:pt>
                <c:pt idx="385">
                  <c:v>140</c:v>
                </c:pt>
                <c:pt idx="386">
                  <c:v>112</c:v>
                </c:pt>
                <c:pt idx="387">
                  <c:v>32</c:v>
                </c:pt>
                <c:pt idx="388">
                  <c:v>9</c:v>
                </c:pt>
                <c:pt idx="389">
                  <c:v>11</c:v>
                </c:pt>
                <c:pt idx="390">
                  <c:v>6</c:v>
                </c:pt>
                <c:pt idx="391">
                  <c:v>2</c:v>
                </c:pt>
                <c:pt idx="392">
                  <c:v>2</c:v>
                </c:pt>
                <c:pt idx="393">
                  <c:v>0</c:v>
                </c:pt>
                <c:pt idx="394">
                  <c:v>6</c:v>
                </c:pt>
                <c:pt idx="395">
                  <c:v>0</c:v>
                </c:pt>
                <c:pt idx="396">
                  <c:v>9</c:v>
                </c:pt>
                <c:pt idx="397">
                  <c:v>2</c:v>
                </c:pt>
                <c:pt idx="398">
                  <c:v>4</c:v>
                </c:pt>
                <c:pt idx="399">
                  <c:v>27</c:v>
                </c:pt>
                <c:pt idx="400">
                  <c:v>0</c:v>
                </c:pt>
                <c:pt idx="401">
                  <c:v>1</c:v>
                </c:pt>
                <c:pt idx="402">
                  <c:v>2</c:v>
                </c:pt>
                <c:pt idx="403">
                  <c:v>1</c:v>
                </c:pt>
                <c:pt idx="404">
                  <c:v>1</c:v>
                </c:pt>
                <c:pt idx="405">
                  <c:v>1</c:v>
                </c:pt>
                <c:pt idx="406">
                  <c:v>7</c:v>
                </c:pt>
                <c:pt idx="407">
                  <c:v>2</c:v>
                </c:pt>
                <c:pt idx="408">
                  <c:v>2</c:v>
                </c:pt>
                <c:pt idx="409">
                  <c:v>3</c:v>
                </c:pt>
                <c:pt idx="410">
                  <c:v>1</c:v>
                </c:pt>
                <c:pt idx="411">
                  <c:v>0</c:v>
                </c:pt>
                <c:pt idx="412">
                  <c:v>1</c:v>
                </c:pt>
                <c:pt idx="413">
                  <c:v>0</c:v>
                </c:pt>
                <c:pt idx="414">
                  <c:v>0</c:v>
                </c:pt>
                <c:pt idx="415">
                  <c:v>0</c:v>
                </c:pt>
                <c:pt idx="416">
                  <c:v>3</c:v>
                </c:pt>
                <c:pt idx="417">
                  <c:v>2</c:v>
                </c:pt>
                <c:pt idx="418">
                  <c:v>0</c:v>
                </c:pt>
                <c:pt idx="419">
                  <c:v>0</c:v>
                </c:pt>
                <c:pt idx="420">
                  <c:v>1</c:v>
                </c:pt>
                <c:pt idx="421">
                  <c:v>1</c:v>
                </c:pt>
                <c:pt idx="422">
                  <c:v>22</c:v>
                </c:pt>
                <c:pt idx="423">
                  <c:v>32</c:v>
                </c:pt>
                <c:pt idx="424">
                  <c:v>4</c:v>
                </c:pt>
                <c:pt idx="425">
                  <c:v>0</c:v>
                </c:pt>
                <c:pt idx="426">
                  <c:v>5</c:v>
                </c:pt>
                <c:pt idx="427">
                  <c:v>1</c:v>
                </c:pt>
                <c:pt idx="428">
                  <c:v>2</c:v>
                </c:pt>
                <c:pt idx="429">
                  <c:v>0</c:v>
                </c:pt>
                <c:pt idx="430">
                  <c:v>0</c:v>
                </c:pt>
                <c:pt idx="431">
                  <c:v>4</c:v>
                </c:pt>
                <c:pt idx="432">
                  <c:v>0</c:v>
                </c:pt>
                <c:pt idx="433">
                  <c:v>5</c:v>
                </c:pt>
                <c:pt idx="434">
                  <c:v>0</c:v>
                </c:pt>
                <c:pt idx="435">
                  <c:v>0</c:v>
                </c:pt>
                <c:pt idx="436">
                  <c:v>1</c:v>
                </c:pt>
                <c:pt idx="437">
                  <c:v>0</c:v>
                </c:pt>
                <c:pt idx="438">
                  <c:v>5</c:v>
                </c:pt>
                <c:pt idx="439">
                  <c:v>7</c:v>
                </c:pt>
                <c:pt idx="440">
                  <c:v>17</c:v>
                </c:pt>
                <c:pt idx="441">
                  <c:v>6</c:v>
                </c:pt>
                <c:pt idx="442">
                  <c:v>9</c:v>
                </c:pt>
                <c:pt idx="443">
                  <c:v>6</c:v>
                </c:pt>
                <c:pt idx="444">
                  <c:v>19</c:v>
                </c:pt>
                <c:pt idx="445">
                  <c:v>2</c:v>
                </c:pt>
                <c:pt idx="446">
                  <c:v>5</c:v>
                </c:pt>
                <c:pt idx="447">
                  <c:v>8</c:v>
                </c:pt>
                <c:pt idx="448">
                  <c:v>14</c:v>
                </c:pt>
                <c:pt idx="449">
                  <c:v>4</c:v>
                </c:pt>
                <c:pt idx="450">
                  <c:v>4</c:v>
                </c:pt>
                <c:pt idx="451">
                  <c:v>3</c:v>
                </c:pt>
                <c:pt idx="452">
                  <c:v>2</c:v>
                </c:pt>
                <c:pt idx="453">
                  <c:v>1</c:v>
                </c:pt>
                <c:pt idx="454">
                  <c:v>4</c:v>
                </c:pt>
                <c:pt idx="455">
                  <c:v>3</c:v>
                </c:pt>
                <c:pt idx="456">
                  <c:v>0</c:v>
                </c:pt>
                <c:pt idx="457">
                  <c:v>6</c:v>
                </c:pt>
                <c:pt idx="458">
                  <c:v>0</c:v>
                </c:pt>
                <c:pt idx="459">
                  <c:v>4</c:v>
                </c:pt>
                <c:pt idx="460">
                  <c:v>2</c:v>
                </c:pt>
                <c:pt idx="461">
                  <c:v>4</c:v>
                </c:pt>
                <c:pt idx="462">
                  <c:v>4</c:v>
                </c:pt>
                <c:pt idx="463">
                  <c:v>1</c:v>
                </c:pt>
                <c:pt idx="464">
                  <c:v>2</c:v>
                </c:pt>
                <c:pt idx="465">
                  <c:v>2</c:v>
                </c:pt>
                <c:pt idx="466">
                  <c:v>1</c:v>
                </c:pt>
                <c:pt idx="467">
                  <c:v>1</c:v>
                </c:pt>
                <c:pt idx="468">
                  <c:v>3</c:v>
                </c:pt>
                <c:pt idx="469">
                  <c:v>1</c:v>
                </c:pt>
                <c:pt idx="470">
                  <c:v>1</c:v>
                </c:pt>
                <c:pt idx="471">
                  <c:v>0</c:v>
                </c:pt>
                <c:pt idx="472">
                  <c:v>2</c:v>
                </c:pt>
                <c:pt idx="473">
                  <c:v>0</c:v>
                </c:pt>
                <c:pt idx="474">
                  <c:v>9</c:v>
                </c:pt>
                <c:pt idx="475">
                  <c:v>8</c:v>
                </c:pt>
                <c:pt idx="476">
                  <c:v>1</c:v>
                </c:pt>
                <c:pt idx="477">
                  <c:v>2</c:v>
                </c:pt>
                <c:pt idx="478">
                  <c:v>4</c:v>
                </c:pt>
                <c:pt idx="479">
                  <c:v>21</c:v>
                </c:pt>
                <c:pt idx="480">
                  <c:v>2</c:v>
                </c:pt>
                <c:pt idx="481">
                  <c:v>5</c:v>
                </c:pt>
                <c:pt idx="482">
                  <c:v>4</c:v>
                </c:pt>
                <c:pt idx="483">
                  <c:v>0</c:v>
                </c:pt>
                <c:pt idx="484">
                  <c:v>5</c:v>
                </c:pt>
                <c:pt idx="485">
                  <c:v>3</c:v>
                </c:pt>
                <c:pt idx="486">
                  <c:v>5</c:v>
                </c:pt>
                <c:pt idx="487">
                  <c:v>18</c:v>
                </c:pt>
                <c:pt idx="488">
                  <c:v>7</c:v>
                </c:pt>
                <c:pt idx="489">
                  <c:v>10</c:v>
                </c:pt>
                <c:pt idx="490">
                  <c:v>10</c:v>
                </c:pt>
                <c:pt idx="491">
                  <c:v>1</c:v>
                </c:pt>
                <c:pt idx="492">
                  <c:v>2</c:v>
                </c:pt>
                <c:pt idx="493">
                  <c:v>2</c:v>
                </c:pt>
                <c:pt idx="494">
                  <c:v>3</c:v>
                </c:pt>
                <c:pt idx="495">
                  <c:v>5</c:v>
                </c:pt>
                <c:pt idx="496">
                  <c:v>10</c:v>
                </c:pt>
                <c:pt idx="497">
                  <c:v>5</c:v>
                </c:pt>
                <c:pt idx="498">
                  <c:v>2</c:v>
                </c:pt>
                <c:pt idx="499">
                  <c:v>4</c:v>
                </c:pt>
                <c:pt idx="500">
                  <c:v>1</c:v>
                </c:pt>
                <c:pt idx="501">
                  <c:v>3</c:v>
                </c:pt>
                <c:pt idx="502">
                  <c:v>0</c:v>
                </c:pt>
                <c:pt idx="503">
                  <c:v>11</c:v>
                </c:pt>
                <c:pt idx="504">
                  <c:v>1</c:v>
                </c:pt>
                <c:pt idx="505">
                  <c:v>7</c:v>
                </c:pt>
                <c:pt idx="506">
                  <c:v>12</c:v>
                </c:pt>
                <c:pt idx="507">
                  <c:v>1</c:v>
                </c:pt>
                <c:pt idx="508">
                  <c:v>4</c:v>
                </c:pt>
                <c:pt idx="509">
                  <c:v>10</c:v>
                </c:pt>
                <c:pt idx="510">
                  <c:v>1</c:v>
                </c:pt>
                <c:pt idx="511">
                  <c:v>1</c:v>
                </c:pt>
                <c:pt idx="512">
                  <c:v>8</c:v>
                </c:pt>
                <c:pt idx="513">
                  <c:v>0</c:v>
                </c:pt>
                <c:pt idx="514">
                  <c:v>3</c:v>
                </c:pt>
                <c:pt idx="515">
                  <c:v>1</c:v>
                </c:pt>
                <c:pt idx="516">
                  <c:v>2</c:v>
                </c:pt>
                <c:pt idx="517">
                  <c:v>4</c:v>
                </c:pt>
                <c:pt idx="518">
                  <c:v>2</c:v>
                </c:pt>
                <c:pt idx="519">
                  <c:v>3</c:v>
                </c:pt>
                <c:pt idx="520">
                  <c:v>1</c:v>
                </c:pt>
                <c:pt idx="521">
                  <c:v>0</c:v>
                </c:pt>
                <c:pt idx="522">
                  <c:v>0</c:v>
                </c:pt>
                <c:pt idx="523">
                  <c:v>8</c:v>
                </c:pt>
                <c:pt idx="524">
                  <c:v>1</c:v>
                </c:pt>
                <c:pt idx="525">
                  <c:v>1</c:v>
                </c:pt>
                <c:pt idx="526">
                  <c:v>1</c:v>
                </c:pt>
                <c:pt idx="527">
                  <c:v>0</c:v>
                </c:pt>
                <c:pt idx="528">
                  <c:v>5</c:v>
                </c:pt>
                <c:pt idx="529">
                  <c:v>5</c:v>
                </c:pt>
                <c:pt idx="530">
                  <c:v>1</c:v>
                </c:pt>
                <c:pt idx="531">
                  <c:v>2</c:v>
                </c:pt>
                <c:pt idx="532">
                  <c:v>0</c:v>
                </c:pt>
                <c:pt idx="533">
                  <c:v>1</c:v>
                </c:pt>
                <c:pt idx="534">
                  <c:v>0</c:v>
                </c:pt>
                <c:pt idx="535">
                  <c:v>6</c:v>
                </c:pt>
                <c:pt idx="536">
                  <c:v>3</c:v>
                </c:pt>
                <c:pt idx="537">
                  <c:v>1</c:v>
                </c:pt>
                <c:pt idx="538">
                  <c:v>3</c:v>
                </c:pt>
                <c:pt idx="539">
                  <c:v>6</c:v>
                </c:pt>
                <c:pt idx="540">
                  <c:v>2</c:v>
                </c:pt>
                <c:pt idx="541">
                  <c:v>4</c:v>
                </c:pt>
                <c:pt idx="542">
                  <c:v>11</c:v>
                </c:pt>
                <c:pt idx="543">
                  <c:v>7</c:v>
                </c:pt>
                <c:pt idx="544">
                  <c:v>4</c:v>
                </c:pt>
                <c:pt idx="545">
                  <c:v>26</c:v>
                </c:pt>
                <c:pt idx="546">
                  <c:v>1</c:v>
                </c:pt>
                <c:pt idx="547">
                  <c:v>3</c:v>
                </c:pt>
                <c:pt idx="548">
                  <c:v>1</c:v>
                </c:pt>
                <c:pt idx="549">
                  <c:v>2</c:v>
                </c:pt>
                <c:pt idx="550">
                  <c:v>1</c:v>
                </c:pt>
                <c:pt idx="551">
                  <c:v>8</c:v>
                </c:pt>
                <c:pt idx="552">
                  <c:v>2</c:v>
                </c:pt>
                <c:pt idx="553">
                  <c:v>3</c:v>
                </c:pt>
                <c:pt idx="554">
                  <c:v>3</c:v>
                </c:pt>
                <c:pt idx="555">
                  <c:v>6</c:v>
                </c:pt>
                <c:pt idx="556">
                  <c:v>3</c:v>
                </c:pt>
                <c:pt idx="557">
                  <c:v>2</c:v>
                </c:pt>
                <c:pt idx="558">
                  <c:v>1</c:v>
                </c:pt>
                <c:pt idx="559">
                  <c:v>2</c:v>
                </c:pt>
                <c:pt idx="560">
                  <c:v>0</c:v>
                </c:pt>
                <c:pt idx="561">
                  <c:v>1</c:v>
                </c:pt>
                <c:pt idx="562">
                  <c:v>0</c:v>
                </c:pt>
                <c:pt idx="563">
                  <c:v>1</c:v>
                </c:pt>
                <c:pt idx="564">
                  <c:v>1</c:v>
                </c:pt>
                <c:pt idx="565">
                  <c:v>1</c:v>
                </c:pt>
                <c:pt idx="566">
                  <c:v>0</c:v>
                </c:pt>
                <c:pt idx="567">
                  <c:v>0</c:v>
                </c:pt>
                <c:pt idx="568">
                  <c:v>1</c:v>
                </c:pt>
                <c:pt idx="569">
                  <c:v>3</c:v>
                </c:pt>
                <c:pt idx="570">
                  <c:v>1</c:v>
                </c:pt>
                <c:pt idx="571">
                  <c:v>10</c:v>
                </c:pt>
                <c:pt idx="572">
                  <c:v>0</c:v>
                </c:pt>
                <c:pt idx="573">
                  <c:v>2</c:v>
                </c:pt>
                <c:pt idx="574">
                  <c:v>1</c:v>
                </c:pt>
                <c:pt idx="575">
                  <c:v>1</c:v>
                </c:pt>
                <c:pt idx="576">
                  <c:v>0</c:v>
                </c:pt>
                <c:pt idx="577">
                  <c:v>1</c:v>
                </c:pt>
                <c:pt idx="578">
                  <c:v>2</c:v>
                </c:pt>
                <c:pt idx="579">
                  <c:v>0</c:v>
                </c:pt>
                <c:pt idx="580">
                  <c:v>0</c:v>
                </c:pt>
                <c:pt idx="581">
                  <c:v>0</c:v>
                </c:pt>
                <c:pt idx="582">
                  <c:v>0</c:v>
                </c:pt>
                <c:pt idx="583">
                  <c:v>1</c:v>
                </c:pt>
                <c:pt idx="584">
                  <c:v>0</c:v>
                </c:pt>
                <c:pt idx="585">
                  <c:v>1</c:v>
                </c:pt>
                <c:pt idx="586">
                  <c:v>0</c:v>
                </c:pt>
                <c:pt idx="587">
                  <c:v>2</c:v>
                </c:pt>
                <c:pt idx="588">
                  <c:v>1</c:v>
                </c:pt>
                <c:pt idx="589">
                  <c:v>1</c:v>
                </c:pt>
                <c:pt idx="590">
                  <c:v>0</c:v>
                </c:pt>
                <c:pt idx="591">
                  <c:v>0</c:v>
                </c:pt>
                <c:pt idx="592">
                  <c:v>7</c:v>
                </c:pt>
                <c:pt idx="593">
                  <c:v>0</c:v>
                </c:pt>
                <c:pt idx="594">
                  <c:v>0</c:v>
                </c:pt>
                <c:pt idx="595">
                  <c:v>1</c:v>
                </c:pt>
                <c:pt idx="596">
                  <c:v>1</c:v>
                </c:pt>
                <c:pt idx="597">
                  <c:v>0</c:v>
                </c:pt>
                <c:pt idx="598">
                  <c:v>1</c:v>
                </c:pt>
                <c:pt idx="599">
                  <c:v>1</c:v>
                </c:pt>
                <c:pt idx="600">
                  <c:v>1</c:v>
                </c:pt>
                <c:pt idx="601">
                  <c:v>1</c:v>
                </c:pt>
                <c:pt idx="602">
                  <c:v>0</c:v>
                </c:pt>
                <c:pt idx="603">
                  <c:v>0</c:v>
                </c:pt>
                <c:pt idx="604">
                  <c:v>0</c:v>
                </c:pt>
                <c:pt idx="605">
                  <c:v>3</c:v>
                </c:pt>
                <c:pt idx="606">
                  <c:v>0</c:v>
                </c:pt>
                <c:pt idx="607">
                  <c:v>2</c:v>
                </c:pt>
                <c:pt idx="608">
                  <c:v>7</c:v>
                </c:pt>
                <c:pt idx="609">
                  <c:v>0</c:v>
                </c:pt>
                <c:pt idx="610">
                  <c:v>2</c:v>
                </c:pt>
                <c:pt idx="611">
                  <c:v>2</c:v>
                </c:pt>
                <c:pt idx="612">
                  <c:v>22</c:v>
                </c:pt>
                <c:pt idx="613">
                  <c:v>3</c:v>
                </c:pt>
                <c:pt idx="614">
                  <c:v>5</c:v>
                </c:pt>
                <c:pt idx="615">
                  <c:v>19</c:v>
                </c:pt>
                <c:pt idx="616">
                  <c:v>8</c:v>
                </c:pt>
                <c:pt idx="617">
                  <c:v>5</c:v>
                </c:pt>
                <c:pt idx="618">
                  <c:v>6</c:v>
                </c:pt>
                <c:pt idx="619">
                  <c:v>4</c:v>
                </c:pt>
                <c:pt idx="620">
                  <c:v>2</c:v>
                </c:pt>
                <c:pt idx="621">
                  <c:v>0</c:v>
                </c:pt>
                <c:pt idx="622">
                  <c:v>0</c:v>
                </c:pt>
                <c:pt idx="623">
                  <c:v>1</c:v>
                </c:pt>
                <c:pt idx="624">
                  <c:v>5</c:v>
                </c:pt>
                <c:pt idx="625">
                  <c:v>4</c:v>
                </c:pt>
                <c:pt idx="626">
                  <c:v>4</c:v>
                </c:pt>
                <c:pt idx="627">
                  <c:v>2</c:v>
                </c:pt>
                <c:pt idx="628">
                  <c:v>1</c:v>
                </c:pt>
                <c:pt idx="629">
                  <c:v>2</c:v>
                </c:pt>
                <c:pt idx="630">
                  <c:v>1</c:v>
                </c:pt>
                <c:pt idx="631">
                  <c:v>2</c:v>
                </c:pt>
                <c:pt idx="632">
                  <c:v>0</c:v>
                </c:pt>
                <c:pt idx="633">
                  <c:v>2</c:v>
                </c:pt>
                <c:pt idx="634">
                  <c:v>3</c:v>
                </c:pt>
                <c:pt idx="635">
                  <c:v>2</c:v>
                </c:pt>
                <c:pt idx="636">
                  <c:v>0</c:v>
                </c:pt>
                <c:pt idx="637">
                  <c:v>1</c:v>
                </c:pt>
                <c:pt idx="638">
                  <c:v>2</c:v>
                </c:pt>
                <c:pt idx="639">
                  <c:v>0</c:v>
                </c:pt>
                <c:pt idx="640">
                  <c:v>1</c:v>
                </c:pt>
                <c:pt idx="641">
                  <c:v>0</c:v>
                </c:pt>
                <c:pt idx="642">
                  <c:v>3</c:v>
                </c:pt>
                <c:pt idx="643">
                  <c:v>1</c:v>
                </c:pt>
                <c:pt idx="644">
                  <c:v>1</c:v>
                </c:pt>
                <c:pt idx="645">
                  <c:v>1</c:v>
                </c:pt>
                <c:pt idx="646">
                  <c:v>0</c:v>
                </c:pt>
                <c:pt idx="647">
                  <c:v>2</c:v>
                </c:pt>
                <c:pt idx="648">
                  <c:v>0</c:v>
                </c:pt>
                <c:pt idx="649">
                  <c:v>6</c:v>
                </c:pt>
                <c:pt idx="650">
                  <c:v>3</c:v>
                </c:pt>
                <c:pt idx="651">
                  <c:v>2</c:v>
                </c:pt>
                <c:pt idx="652">
                  <c:v>3</c:v>
                </c:pt>
                <c:pt idx="653">
                  <c:v>5</c:v>
                </c:pt>
                <c:pt idx="654">
                  <c:v>1</c:v>
                </c:pt>
                <c:pt idx="655">
                  <c:v>3</c:v>
                </c:pt>
                <c:pt idx="656">
                  <c:v>1</c:v>
                </c:pt>
                <c:pt idx="657">
                  <c:v>1</c:v>
                </c:pt>
                <c:pt idx="658">
                  <c:v>2</c:v>
                </c:pt>
                <c:pt idx="659">
                  <c:v>2</c:v>
                </c:pt>
                <c:pt idx="660">
                  <c:v>1</c:v>
                </c:pt>
                <c:pt idx="661">
                  <c:v>2</c:v>
                </c:pt>
                <c:pt idx="662">
                  <c:v>2</c:v>
                </c:pt>
                <c:pt idx="663">
                  <c:v>1</c:v>
                </c:pt>
                <c:pt idx="664">
                  <c:v>2</c:v>
                </c:pt>
                <c:pt idx="665">
                  <c:v>2</c:v>
                </c:pt>
                <c:pt idx="666">
                  <c:v>4</c:v>
                </c:pt>
                <c:pt idx="667">
                  <c:v>0</c:v>
                </c:pt>
                <c:pt idx="668">
                  <c:v>1</c:v>
                </c:pt>
                <c:pt idx="669">
                  <c:v>2</c:v>
                </c:pt>
                <c:pt idx="670">
                  <c:v>2</c:v>
                </c:pt>
                <c:pt idx="671">
                  <c:v>2</c:v>
                </c:pt>
                <c:pt idx="672">
                  <c:v>21</c:v>
                </c:pt>
                <c:pt idx="673">
                  <c:v>5</c:v>
                </c:pt>
                <c:pt idx="674">
                  <c:v>8</c:v>
                </c:pt>
                <c:pt idx="675">
                  <c:v>6</c:v>
                </c:pt>
                <c:pt idx="676">
                  <c:v>2</c:v>
                </c:pt>
                <c:pt idx="677">
                  <c:v>2</c:v>
                </c:pt>
                <c:pt idx="678">
                  <c:v>0</c:v>
                </c:pt>
                <c:pt idx="679">
                  <c:v>2</c:v>
                </c:pt>
                <c:pt idx="680">
                  <c:v>2</c:v>
                </c:pt>
                <c:pt idx="681">
                  <c:v>1</c:v>
                </c:pt>
                <c:pt idx="682">
                  <c:v>3</c:v>
                </c:pt>
                <c:pt idx="683">
                  <c:v>1</c:v>
                </c:pt>
                <c:pt idx="684">
                  <c:v>0</c:v>
                </c:pt>
                <c:pt idx="685">
                  <c:v>6</c:v>
                </c:pt>
                <c:pt idx="686">
                  <c:v>4</c:v>
                </c:pt>
                <c:pt idx="687">
                  <c:v>2</c:v>
                </c:pt>
                <c:pt idx="688">
                  <c:v>2</c:v>
                </c:pt>
                <c:pt idx="689">
                  <c:v>20</c:v>
                </c:pt>
                <c:pt idx="690">
                  <c:v>16</c:v>
                </c:pt>
                <c:pt idx="691">
                  <c:v>4</c:v>
                </c:pt>
                <c:pt idx="692">
                  <c:v>0</c:v>
                </c:pt>
                <c:pt idx="693">
                  <c:v>4</c:v>
                </c:pt>
                <c:pt idx="694">
                  <c:v>5</c:v>
                </c:pt>
                <c:pt idx="695">
                  <c:v>9</c:v>
                </c:pt>
                <c:pt idx="696">
                  <c:v>9</c:v>
                </c:pt>
                <c:pt idx="697">
                  <c:v>1</c:v>
                </c:pt>
                <c:pt idx="698">
                  <c:v>1</c:v>
                </c:pt>
                <c:pt idx="699">
                  <c:v>6</c:v>
                </c:pt>
                <c:pt idx="700">
                  <c:v>4</c:v>
                </c:pt>
                <c:pt idx="701">
                  <c:v>43</c:v>
                </c:pt>
                <c:pt idx="702">
                  <c:v>21</c:v>
                </c:pt>
                <c:pt idx="703">
                  <c:v>51</c:v>
                </c:pt>
                <c:pt idx="704">
                  <c:v>17</c:v>
                </c:pt>
                <c:pt idx="705">
                  <c:v>6</c:v>
                </c:pt>
                <c:pt idx="706">
                  <c:v>6</c:v>
                </c:pt>
                <c:pt idx="707">
                  <c:v>15</c:v>
                </c:pt>
                <c:pt idx="708">
                  <c:v>24</c:v>
                </c:pt>
                <c:pt idx="709">
                  <c:v>30</c:v>
                </c:pt>
                <c:pt idx="710">
                  <c:v>32</c:v>
                </c:pt>
                <c:pt idx="711">
                  <c:v>14</c:v>
                </c:pt>
                <c:pt idx="712">
                  <c:v>13</c:v>
                </c:pt>
                <c:pt idx="713">
                  <c:v>12</c:v>
                </c:pt>
                <c:pt idx="714">
                  <c:v>15</c:v>
                </c:pt>
                <c:pt idx="715">
                  <c:v>15</c:v>
                </c:pt>
                <c:pt idx="716">
                  <c:v>14</c:v>
                </c:pt>
                <c:pt idx="717">
                  <c:v>29</c:v>
                </c:pt>
                <c:pt idx="718">
                  <c:v>25</c:v>
                </c:pt>
                <c:pt idx="719">
                  <c:v>13</c:v>
                </c:pt>
                <c:pt idx="720">
                  <c:v>13</c:v>
                </c:pt>
                <c:pt idx="721">
                  <c:v>10</c:v>
                </c:pt>
                <c:pt idx="722">
                  <c:v>13</c:v>
                </c:pt>
                <c:pt idx="723">
                  <c:v>54</c:v>
                </c:pt>
                <c:pt idx="724">
                  <c:v>22</c:v>
                </c:pt>
                <c:pt idx="725">
                  <c:v>5</c:v>
                </c:pt>
                <c:pt idx="726">
                  <c:v>7</c:v>
                </c:pt>
                <c:pt idx="727">
                  <c:v>4</c:v>
                </c:pt>
                <c:pt idx="728">
                  <c:v>4</c:v>
                </c:pt>
                <c:pt idx="729">
                  <c:v>5</c:v>
                </c:pt>
                <c:pt idx="730">
                  <c:v>5</c:v>
                </c:pt>
                <c:pt idx="731">
                  <c:v>3</c:v>
                </c:pt>
                <c:pt idx="732">
                  <c:v>19</c:v>
                </c:pt>
                <c:pt idx="733">
                  <c:v>7</c:v>
                </c:pt>
                <c:pt idx="734">
                  <c:v>5</c:v>
                </c:pt>
                <c:pt idx="735">
                  <c:v>4</c:v>
                </c:pt>
                <c:pt idx="736">
                  <c:v>4</c:v>
                </c:pt>
                <c:pt idx="737">
                  <c:v>16</c:v>
                </c:pt>
                <c:pt idx="738">
                  <c:v>1</c:v>
                </c:pt>
                <c:pt idx="739">
                  <c:v>2</c:v>
                </c:pt>
                <c:pt idx="740">
                  <c:v>1</c:v>
                </c:pt>
                <c:pt idx="741">
                  <c:v>3</c:v>
                </c:pt>
                <c:pt idx="742">
                  <c:v>5</c:v>
                </c:pt>
                <c:pt idx="743">
                  <c:v>0</c:v>
                </c:pt>
                <c:pt idx="744">
                  <c:v>1</c:v>
                </c:pt>
                <c:pt idx="745">
                  <c:v>66</c:v>
                </c:pt>
                <c:pt idx="746">
                  <c:v>2</c:v>
                </c:pt>
                <c:pt idx="747">
                  <c:v>4</c:v>
                </c:pt>
                <c:pt idx="748">
                  <c:v>4</c:v>
                </c:pt>
                <c:pt idx="749">
                  <c:v>7</c:v>
                </c:pt>
                <c:pt idx="750">
                  <c:v>12</c:v>
                </c:pt>
                <c:pt idx="751">
                  <c:v>1</c:v>
                </c:pt>
                <c:pt idx="752">
                  <c:v>8</c:v>
                </c:pt>
                <c:pt idx="753">
                  <c:v>5</c:v>
                </c:pt>
                <c:pt idx="754">
                  <c:v>2</c:v>
                </c:pt>
                <c:pt idx="755">
                  <c:v>0</c:v>
                </c:pt>
                <c:pt idx="756">
                  <c:v>2</c:v>
                </c:pt>
                <c:pt idx="757">
                  <c:v>1</c:v>
                </c:pt>
                <c:pt idx="758">
                  <c:v>10</c:v>
                </c:pt>
                <c:pt idx="759">
                  <c:v>2</c:v>
                </c:pt>
                <c:pt idx="760">
                  <c:v>25</c:v>
                </c:pt>
                <c:pt idx="761">
                  <c:v>23</c:v>
                </c:pt>
                <c:pt idx="762">
                  <c:v>6</c:v>
                </c:pt>
                <c:pt idx="763">
                  <c:v>3</c:v>
                </c:pt>
                <c:pt idx="764">
                  <c:v>1</c:v>
                </c:pt>
                <c:pt idx="765">
                  <c:v>1</c:v>
                </c:pt>
                <c:pt idx="766">
                  <c:v>3</c:v>
                </c:pt>
                <c:pt idx="767">
                  <c:v>1</c:v>
                </c:pt>
                <c:pt idx="768">
                  <c:v>1</c:v>
                </c:pt>
                <c:pt idx="769">
                  <c:v>4</c:v>
                </c:pt>
                <c:pt idx="770">
                  <c:v>0</c:v>
                </c:pt>
                <c:pt idx="771">
                  <c:v>1</c:v>
                </c:pt>
                <c:pt idx="772">
                  <c:v>4</c:v>
                </c:pt>
                <c:pt idx="773">
                  <c:v>2</c:v>
                </c:pt>
                <c:pt idx="774">
                  <c:v>24</c:v>
                </c:pt>
                <c:pt idx="775">
                  <c:v>4</c:v>
                </c:pt>
                <c:pt idx="776">
                  <c:v>3</c:v>
                </c:pt>
                <c:pt idx="777">
                  <c:v>0</c:v>
                </c:pt>
                <c:pt idx="778">
                  <c:v>2</c:v>
                </c:pt>
                <c:pt idx="779">
                  <c:v>11</c:v>
                </c:pt>
                <c:pt idx="780">
                  <c:v>0</c:v>
                </c:pt>
                <c:pt idx="781">
                  <c:v>1</c:v>
                </c:pt>
                <c:pt idx="782">
                  <c:v>1</c:v>
                </c:pt>
                <c:pt idx="783">
                  <c:v>5</c:v>
                </c:pt>
                <c:pt idx="784">
                  <c:v>3</c:v>
                </c:pt>
                <c:pt idx="785">
                  <c:v>1</c:v>
                </c:pt>
                <c:pt idx="786">
                  <c:v>0</c:v>
                </c:pt>
                <c:pt idx="787">
                  <c:v>1</c:v>
                </c:pt>
                <c:pt idx="788">
                  <c:v>3</c:v>
                </c:pt>
                <c:pt idx="789">
                  <c:v>1</c:v>
                </c:pt>
                <c:pt idx="790">
                  <c:v>0</c:v>
                </c:pt>
                <c:pt idx="791">
                  <c:v>5</c:v>
                </c:pt>
                <c:pt idx="792">
                  <c:v>1</c:v>
                </c:pt>
                <c:pt idx="793">
                  <c:v>1</c:v>
                </c:pt>
                <c:pt idx="794">
                  <c:v>1</c:v>
                </c:pt>
                <c:pt idx="795">
                  <c:v>2</c:v>
                </c:pt>
                <c:pt idx="796">
                  <c:v>1</c:v>
                </c:pt>
                <c:pt idx="797">
                  <c:v>0</c:v>
                </c:pt>
                <c:pt idx="798">
                  <c:v>2</c:v>
                </c:pt>
                <c:pt idx="799">
                  <c:v>3</c:v>
                </c:pt>
                <c:pt idx="800">
                  <c:v>3</c:v>
                </c:pt>
                <c:pt idx="801">
                  <c:v>0</c:v>
                </c:pt>
                <c:pt idx="802">
                  <c:v>5</c:v>
                </c:pt>
                <c:pt idx="803">
                  <c:v>2</c:v>
                </c:pt>
                <c:pt idx="804">
                  <c:v>2</c:v>
                </c:pt>
                <c:pt idx="805">
                  <c:v>2</c:v>
                </c:pt>
                <c:pt idx="806">
                  <c:v>7</c:v>
                </c:pt>
                <c:pt idx="807">
                  <c:v>1</c:v>
                </c:pt>
                <c:pt idx="808">
                  <c:v>7</c:v>
                </c:pt>
                <c:pt idx="809">
                  <c:v>2</c:v>
                </c:pt>
                <c:pt idx="810">
                  <c:v>6</c:v>
                </c:pt>
                <c:pt idx="811">
                  <c:v>7</c:v>
                </c:pt>
                <c:pt idx="812">
                  <c:v>5</c:v>
                </c:pt>
                <c:pt idx="813">
                  <c:v>4</c:v>
                </c:pt>
                <c:pt idx="814">
                  <c:v>3</c:v>
                </c:pt>
                <c:pt idx="815">
                  <c:v>5</c:v>
                </c:pt>
                <c:pt idx="816">
                  <c:v>0</c:v>
                </c:pt>
                <c:pt idx="817">
                  <c:v>0</c:v>
                </c:pt>
                <c:pt idx="818">
                  <c:v>19</c:v>
                </c:pt>
                <c:pt idx="819">
                  <c:v>3</c:v>
                </c:pt>
                <c:pt idx="820">
                  <c:v>4</c:v>
                </c:pt>
                <c:pt idx="821">
                  <c:v>6</c:v>
                </c:pt>
                <c:pt idx="822">
                  <c:v>6</c:v>
                </c:pt>
                <c:pt idx="823">
                  <c:v>2</c:v>
                </c:pt>
                <c:pt idx="824">
                  <c:v>5</c:v>
                </c:pt>
                <c:pt idx="825">
                  <c:v>2</c:v>
                </c:pt>
                <c:pt idx="826">
                  <c:v>2</c:v>
                </c:pt>
                <c:pt idx="827">
                  <c:v>1</c:v>
                </c:pt>
                <c:pt idx="828">
                  <c:v>4</c:v>
                </c:pt>
                <c:pt idx="829">
                  <c:v>2</c:v>
                </c:pt>
                <c:pt idx="830">
                  <c:v>0</c:v>
                </c:pt>
                <c:pt idx="831">
                  <c:v>2</c:v>
                </c:pt>
                <c:pt idx="832">
                  <c:v>1</c:v>
                </c:pt>
                <c:pt idx="833">
                  <c:v>2</c:v>
                </c:pt>
                <c:pt idx="834">
                  <c:v>6</c:v>
                </c:pt>
                <c:pt idx="835">
                  <c:v>3</c:v>
                </c:pt>
                <c:pt idx="836">
                  <c:v>5</c:v>
                </c:pt>
                <c:pt idx="837">
                  <c:v>2</c:v>
                </c:pt>
                <c:pt idx="838">
                  <c:v>4</c:v>
                </c:pt>
                <c:pt idx="839">
                  <c:v>5</c:v>
                </c:pt>
                <c:pt idx="840">
                  <c:v>6</c:v>
                </c:pt>
                <c:pt idx="841">
                  <c:v>3</c:v>
                </c:pt>
                <c:pt idx="842">
                  <c:v>5</c:v>
                </c:pt>
                <c:pt idx="843">
                  <c:v>2</c:v>
                </c:pt>
                <c:pt idx="844">
                  <c:v>0</c:v>
                </c:pt>
                <c:pt idx="845">
                  <c:v>3</c:v>
                </c:pt>
                <c:pt idx="846">
                  <c:v>8</c:v>
                </c:pt>
                <c:pt idx="847">
                  <c:v>1</c:v>
                </c:pt>
                <c:pt idx="848">
                  <c:v>1</c:v>
                </c:pt>
                <c:pt idx="849">
                  <c:v>17</c:v>
                </c:pt>
                <c:pt idx="850">
                  <c:v>3</c:v>
                </c:pt>
                <c:pt idx="851">
                  <c:v>5</c:v>
                </c:pt>
                <c:pt idx="852">
                  <c:v>1</c:v>
                </c:pt>
                <c:pt idx="853">
                  <c:v>3</c:v>
                </c:pt>
                <c:pt idx="854">
                  <c:v>12</c:v>
                </c:pt>
                <c:pt idx="855">
                  <c:v>8</c:v>
                </c:pt>
                <c:pt idx="856">
                  <c:v>3</c:v>
                </c:pt>
                <c:pt idx="857">
                  <c:v>22</c:v>
                </c:pt>
                <c:pt idx="858">
                  <c:v>2</c:v>
                </c:pt>
                <c:pt idx="859">
                  <c:v>1</c:v>
                </c:pt>
                <c:pt idx="860">
                  <c:v>0</c:v>
                </c:pt>
                <c:pt idx="861">
                  <c:v>1</c:v>
                </c:pt>
                <c:pt idx="862">
                  <c:v>1</c:v>
                </c:pt>
                <c:pt idx="863">
                  <c:v>5</c:v>
                </c:pt>
                <c:pt idx="864">
                  <c:v>4</c:v>
                </c:pt>
                <c:pt idx="865">
                  <c:v>3</c:v>
                </c:pt>
                <c:pt idx="866">
                  <c:v>0</c:v>
                </c:pt>
                <c:pt idx="867">
                  <c:v>3</c:v>
                </c:pt>
                <c:pt idx="868">
                  <c:v>0</c:v>
                </c:pt>
                <c:pt idx="869">
                  <c:v>3</c:v>
                </c:pt>
                <c:pt idx="870">
                  <c:v>3</c:v>
                </c:pt>
                <c:pt idx="871">
                  <c:v>2</c:v>
                </c:pt>
                <c:pt idx="872">
                  <c:v>4</c:v>
                </c:pt>
                <c:pt idx="873">
                  <c:v>6</c:v>
                </c:pt>
                <c:pt idx="874">
                  <c:v>2</c:v>
                </c:pt>
                <c:pt idx="875">
                  <c:v>7</c:v>
                </c:pt>
                <c:pt idx="876">
                  <c:v>11</c:v>
                </c:pt>
                <c:pt idx="877">
                  <c:v>0</c:v>
                </c:pt>
                <c:pt idx="878">
                  <c:v>1</c:v>
                </c:pt>
                <c:pt idx="879">
                  <c:v>1</c:v>
                </c:pt>
                <c:pt idx="880">
                  <c:v>1</c:v>
                </c:pt>
                <c:pt idx="881">
                  <c:v>0</c:v>
                </c:pt>
                <c:pt idx="882">
                  <c:v>0</c:v>
                </c:pt>
                <c:pt idx="883">
                  <c:v>4</c:v>
                </c:pt>
                <c:pt idx="884">
                  <c:v>0</c:v>
                </c:pt>
                <c:pt idx="885">
                  <c:v>3</c:v>
                </c:pt>
                <c:pt idx="886">
                  <c:v>1</c:v>
                </c:pt>
                <c:pt idx="887">
                  <c:v>3</c:v>
                </c:pt>
                <c:pt idx="888">
                  <c:v>2</c:v>
                </c:pt>
                <c:pt idx="889">
                  <c:v>2</c:v>
                </c:pt>
                <c:pt idx="890">
                  <c:v>8</c:v>
                </c:pt>
                <c:pt idx="891">
                  <c:v>2</c:v>
                </c:pt>
                <c:pt idx="892">
                  <c:v>1</c:v>
                </c:pt>
                <c:pt idx="893">
                  <c:v>3</c:v>
                </c:pt>
                <c:pt idx="894">
                  <c:v>1</c:v>
                </c:pt>
                <c:pt idx="895">
                  <c:v>2</c:v>
                </c:pt>
                <c:pt idx="896">
                  <c:v>6</c:v>
                </c:pt>
                <c:pt idx="897">
                  <c:v>6</c:v>
                </c:pt>
                <c:pt idx="898">
                  <c:v>4</c:v>
                </c:pt>
                <c:pt idx="899">
                  <c:v>1</c:v>
                </c:pt>
                <c:pt idx="900">
                  <c:v>3</c:v>
                </c:pt>
                <c:pt idx="901">
                  <c:v>2</c:v>
                </c:pt>
                <c:pt idx="902">
                  <c:v>3</c:v>
                </c:pt>
                <c:pt idx="903">
                  <c:v>0</c:v>
                </c:pt>
                <c:pt idx="904">
                  <c:v>1</c:v>
                </c:pt>
                <c:pt idx="905">
                  <c:v>2</c:v>
                </c:pt>
                <c:pt idx="906">
                  <c:v>7</c:v>
                </c:pt>
                <c:pt idx="907">
                  <c:v>1</c:v>
                </c:pt>
                <c:pt idx="908">
                  <c:v>1</c:v>
                </c:pt>
                <c:pt idx="909">
                  <c:v>11</c:v>
                </c:pt>
                <c:pt idx="910">
                  <c:v>2</c:v>
                </c:pt>
                <c:pt idx="911">
                  <c:v>2</c:v>
                </c:pt>
                <c:pt idx="912">
                  <c:v>3</c:v>
                </c:pt>
                <c:pt idx="913">
                  <c:v>1</c:v>
                </c:pt>
                <c:pt idx="914">
                  <c:v>1</c:v>
                </c:pt>
                <c:pt idx="915">
                  <c:v>2</c:v>
                </c:pt>
                <c:pt idx="916">
                  <c:v>1</c:v>
                </c:pt>
                <c:pt idx="917">
                  <c:v>3</c:v>
                </c:pt>
                <c:pt idx="918">
                  <c:v>4</c:v>
                </c:pt>
                <c:pt idx="919">
                  <c:v>1</c:v>
                </c:pt>
                <c:pt idx="920">
                  <c:v>1</c:v>
                </c:pt>
                <c:pt idx="921">
                  <c:v>2</c:v>
                </c:pt>
                <c:pt idx="922">
                  <c:v>2</c:v>
                </c:pt>
                <c:pt idx="923">
                  <c:v>3</c:v>
                </c:pt>
                <c:pt idx="924">
                  <c:v>1</c:v>
                </c:pt>
                <c:pt idx="925">
                  <c:v>3</c:v>
                </c:pt>
                <c:pt idx="926">
                  <c:v>4</c:v>
                </c:pt>
                <c:pt idx="927">
                  <c:v>2</c:v>
                </c:pt>
                <c:pt idx="928">
                  <c:v>0</c:v>
                </c:pt>
                <c:pt idx="929">
                  <c:v>0</c:v>
                </c:pt>
                <c:pt idx="930">
                  <c:v>2</c:v>
                </c:pt>
                <c:pt idx="931">
                  <c:v>2</c:v>
                </c:pt>
                <c:pt idx="932">
                  <c:v>11</c:v>
                </c:pt>
                <c:pt idx="933">
                  <c:v>7</c:v>
                </c:pt>
                <c:pt idx="934">
                  <c:v>3</c:v>
                </c:pt>
                <c:pt idx="935">
                  <c:v>1</c:v>
                </c:pt>
                <c:pt idx="936">
                  <c:v>3</c:v>
                </c:pt>
                <c:pt idx="937">
                  <c:v>0</c:v>
                </c:pt>
                <c:pt idx="938">
                  <c:v>1</c:v>
                </c:pt>
                <c:pt idx="939">
                  <c:v>4</c:v>
                </c:pt>
                <c:pt idx="940">
                  <c:v>5</c:v>
                </c:pt>
                <c:pt idx="941">
                  <c:v>1</c:v>
                </c:pt>
                <c:pt idx="942">
                  <c:v>1</c:v>
                </c:pt>
                <c:pt idx="943">
                  <c:v>1</c:v>
                </c:pt>
                <c:pt idx="944">
                  <c:v>0</c:v>
                </c:pt>
                <c:pt idx="945">
                  <c:v>3</c:v>
                </c:pt>
                <c:pt idx="946">
                  <c:v>1</c:v>
                </c:pt>
                <c:pt idx="947">
                  <c:v>1</c:v>
                </c:pt>
                <c:pt idx="948">
                  <c:v>3</c:v>
                </c:pt>
                <c:pt idx="949">
                  <c:v>6</c:v>
                </c:pt>
                <c:pt idx="950">
                  <c:v>0</c:v>
                </c:pt>
                <c:pt idx="951">
                  <c:v>4</c:v>
                </c:pt>
                <c:pt idx="952">
                  <c:v>14</c:v>
                </c:pt>
                <c:pt idx="953">
                  <c:v>10</c:v>
                </c:pt>
                <c:pt idx="954">
                  <c:v>8</c:v>
                </c:pt>
                <c:pt idx="955">
                  <c:v>1</c:v>
                </c:pt>
                <c:pt idx="956">
                  <c:v>2</c:v>
                </c:pt>
                <c:pt idx="957">
                  <c:v>5</c:v>
                </c:pt>
                <c:pt idx="958">
                  <c:v>2</c:v>
                </c:pt>
                <c:pt idx="959">
                  <c:v>0</c:v>
                </c:pt>
                <c:pt idx="960">
                  <c:v>3</c:v>
                </c:pt>
                <c:pt idx="961">
                  <c:v>6</c:v>
                </c:pt>
                <c:pt idx="962">
                  <c:v>4</c:v>
                </c:pt>
                <c:pt idx="963">
                  <c:v>1</c:v>
                </c:pt>
                <c:pt idx="964">
                  <c:v>6</c:v>
                </c:pt>
                <c:pt idx="965">
                  <c:v>0</c:v>
                </c:pt>
                <c:pt idx="966">
                  <c:v>0</c:v>
                </c:pt>
                <c:pt idx="967">
                  <c:v>0</c:v>
                </c:pt>
                <c:pt idx="968">
                  <c:v>2</c:v>
                </c:pt>
                <c:pt idx="969">
                  <c:v>0</c:v>
                </c:pt>
                <c:pt idx="970">
                  <c:v>3</c:v>
                </c:pt>
                <c:pt idx="971">
                  <c:v>0</c:v>
                </c:pt>
                <c:pt idx="972">
                  <c:v>4</c:v>
                </c:pt>
                <c:pt idx="973">
                  <c:v>0</c:v>
                </c:pt>
                <c:pt idx="974">
                  <c:v>2</c:v>
                </c:pt>
                <c:pt idx="975">
                  <c:v>0</c:v>
                </c:pt>
                <c:pt idx="976">
                  <c:v>4</c:v>
                </c:pt>
                <c:pt idx="977">
                  <c:v>2</c:v>
                </c:pt>
                <c:pt idx="978">
                  <c:v>2</c:v>
                </c:pt>
                <c:pt idx="979">
                  <c:v>0</c:v>
                </c:pt>
                <c:pt idx="980">
                  <c:v>1</c:v>
                </c:pt>
                <c:pt idx="981">
                  <c:v>1</c:v>
                </c:pt>
                <c:pt idx="982">
                  <c:v>3</c:v>
                </c:pt>
                <c:pt idx="983">
                  <c:v>0</c:v>
                </c:pt>
                <c:pt idx="984">
                  <c:v>1</c:v>
                </c:pt>
                <c:pt idx="985">
                  <c:v>4</c:v>
                </c:pt>
                <c:pt idx="986">
                  <c:v>3</c:v>
                </c:pt>
                <c:pt idx="987">
                  <c:v>12</c:v>
                </c:pt>
                <c:pt idx="988">
                  <c:v>1</c:v>
                </c:pt>
                <c:pt idx="989">
                  <c:v>1</c:v>
                </c:pt>
                <c:pt idx="990">
                  <c:v>3</c:v>
                </c:pt>
                <c:pt idx="991">
                  <c:v>4</c:v>
                </c:pt>
                <c:pt idx="992">
                  <c:v>3</c:v>
                </c:pt>
                <c:pt idx="993">
                  <c:v>0</c:v>
                </c:pt>
                <c:pt idx="994">
                  <c:v>6</c:v>
                </c:pt>
                <c:pt idx="995">
                  <c:v>7</c:v>
                </c:pt>
                <c:pt idx="996">
                  <c:v>0</c:v>
                </c:pt>
                <c:pt idx="997">
                  <c:v>10</c:v>
                </c:pt>
                <c:pt idx="998">
                  <c:v>2</c:v>
                </c:pt>
                <c:pt idx="999">
                  <c:v>5</c:v>
                </c:pt>
                <c:pt idx="1000">
                  <c:v>0</c:v>
                </c:pt>
                <c:pt idx="1001">
                  <c:v>1</c:v>
                </c:pt>
                <c:pt idx="1002">
                  <c:v>1</c:v>
                </c:pt>
                <c:pt idx="1003">
                  <c:v>1</c:v>
                </c:pt>
                <c:pt idx="1004">
                  <c:v>2</c:v>
                </c:pt>
                <c:pt idx="1005">
                  <c:v>2</c:v>
                </c:pt>
                <c:pt idx="1006">
                  <c:v>4</c:v>
                </c:pt>
                <c:pt idx="1007">
                  <c:v>0</c:v>
                </c:pt>
                <c:pt idx="1008">
                  <c:v>0</c:v>
                </c:pt>
                <c:pt idx="1009">
                  <c:v>1</c:v>
                </c:pt>
                <c:pt idx="1010">
                  <c:v>0</c:v>
                </c:pt>
                <c:pt idx="1011">
                  <c:v>6</c:v>
                </c:pt>
                <c:pt idx="1012">
                  <c:v>28</c:v>
                </c:pt>
                <c:pt idx="1013">
                  <c:v>71</c:v>
                </c:pt>
                <c:pt idx="1014">
                  <c:v>19</c:v>
                </c:pt>
                <c:pt idx="1015">
                  <c:v>9</c:v>
                </c:pt>
                <c:pt idx="1016">
                  <c:v>2</c:v>
                </c:pt>
                <c:pt idx="1017">
                  <c:v>0</c:v>
                </c:pt>
                <c:pt idx="1018">
                  <c:v>0</c:v>
                </c:pt>
                <c:pt idx="1019">
                  <c:v>1</c:v>
                </c:pt>
                <c:pt idx="1020">
                  <c:v>0</c:v>
                </c:pt>
                <c:pt idx="1021">
                  <c:v>1</c:v>
                </c:pt>
                <c:pt idx="1022">
                  <c:v>14</c:v>
                </c:pt>
                <c:pt idx="1023">
                  <c:v>23</c:v>
                </c:pt>
                <c:pt idx="1024">
                  <c:v>5</c:v>
                </c:pt>
                <c:pt idx="1025">
                  <c:v>0</c:v>
                </c:pt>
                <c:pt idx="1026">
                  <c:v>2</c:v>
                </c:pt>
                <c:pt idx="1027">
                  <c:v>3</c:v>
                </c:pt>
                <c:pt idx="1028">
                  <c:v>8</c:v>
                </c:pt>
                <c:pt idx="1029">
                  <c:v>2</c:v>
                </c:pt>
                <c:pt idx="1030">
                  <c:v>7</c:v>
                </c:pt>
                <c:pt idx="1031">
                  <c:v>2</c:v>
                </c:pt>
                <c:pt idx="1032">
                  <c:v>3</c:v>
                </c:pt>
                <c:pt idx="1033">
                  <c:v>7</c:v>
                </c:pt>
                <c:pt idx="1034">
                  <c:v>4</c:v>
                </c:pt>
                <c:pt idx="1035">
                  <c:v>0</c:v>
                </c:pt>
                <c:pt idx="1036">
                  <c:v>0</c:v>
                </c:pt>
                <c:pt idx="1037">
                  <c:v>51</c:v>
                </c:pt>
                <c:pt idx="1038">
                  <c:v>259</c:v>
                </c:pt>
                <c:pt idx="1039">
                  <c:v>37</c:v>
                </c:pt>
                <c:pt idx="1040">
                  <c:v>40</c:v>
                </c:pt>
                <c:pt idx="1041">
                  <c:v>26</c:v>
                </c:pt>
                <c:pt idx="1042">
                  <c:v>15</c:v>
                </c:pt>
                <c:pt idx="1043">
                  <c:v>13</c:v>
                </c:pt>
                <c:pt idx="1044">
                  <c:v>15</c:v>
                </c:pt>
                <c:pt idx="1045">
                  <c:v>39</c:v>
                </c:pt>
                <c:pt idx="1046">
                  <c:v>13</c:v>
                </c:pt>
                <c:pt idx="1047">
                  <c:v>3</c:v>
                </c:pt>
                <c:pt idx="1048">
                  <c:v>3</c:v>
                </c:pt>
                <c:pt idx="1049">
                  <c:v>3</c:v>
                </c:pt>
                <c:pt idx="1050">
                  <c:v>3</c:v>
                </c:pt>
                <c:pt idx="1051">
                  <c:v>17</c:v>
                </c:pt>
                <c:pt idx="1052">
                  <c:v>6</c:v>
                </c:pt>
                <c:pt idx="1053">
                  <c:v>0</c:v>
                </c:pt>
                <c:pt idx="1054">
                  <c:v>5</c:v>
                </c:pt>
                <c:pt idx="1055">
                  <c:v>3</c:v>
                </c:pt>
                <c:pt idx="1056">
                  <c:v>5</c:v>
                </c:pt>
                <c:pt idx="1057">
                  <c:v>5</c:v>
                </c:pt>
                <c:pt idx="1058">
                  <c:v>12</c:v>
                </c:pt>
                <c:pt idx="1059">
                  <c:v>5</c:v>
                </c:pt>
                <c:pt idx="1060">
                  <c:v>6</c:v>
                </c:pt>
                <c:pt idx="1061">
                  <c:v>3</c:v>
                </c:pt>
                <c:pt idx="1062">
                  <c:v>4</c:v>
                </c:pt>
                <c:pt idx="1063">
                  <c:v>3</c:v>
                </c:pt>
                <c:pt idx="1064">
                  <c:v>2</c:v>
                </c:pt>
                <c:pt idx="1065">
                  <c:v>9</c:v>
                </c:pt>
                <c:pt idx="1066">
                  <c:v>5</c:v>
                </c:pt>
                <c:pt idx="1067">
                  <c:v>7</c:v>
                </c:pt>
                <c:pt idx="1068">
                  <c:v>1</c:v>
                </c:pt>
                <c:pt idx="1069">
                  <c:v>355</c:v>
                </c:pt>
                <c:pt idx="1070">
                  <c:v>96</c:v>
                </c:pt>
                <c:pt idx="1071">
                  <c:v>8</c:v>
                </c:pt>
                <c:pt idx="1072">
                  <c:v>4</c:v>
                </c:pt>
                <c:pt idx="1073">
                  <c:v>4</c:v>
                </c:pt>
                <c:pt idx="1074">
                  <c:v>2</c:v>
                </c:pt>
                <c:pt idx="1075">
                  <c:v>3</c:v>
                </c:pt>
                <c:pt idx="1076">
                  <c:v>1</c:v>
                </c:pt>
                <c:pt idx="1077">
                  <c:v>12</c:v>
                </c:pt>
                <c:pt idx="1078">
                  <c:v>14</c:v>
                </c:pt>
                <c:pt idx="1079">
                  <c:v>1</c:v>
                </c:pt>
                <c:pt idx="1080">
                  <c:v>2</c:v>
                </c:pt>
                <c:pt idx="1081">
                  <c:v>1</c:v>
                </c:pt>
                <c:pt idx="1082">
                  <c:v>4</c:v>
                </c:pt>
                <c:pt idx="1083">
                  <c:v>1</c:v>
                </c:pt>
                <c:pt idx="1084">
                  <c:v>0</c:v>
                </c:pt>
                <c:pt idx="1085">
                  <c:v>2</c:v>
                </c:pt>
                <c:pt idx="1086">
                  <c:v>5</c:v>
                </c:pt>
                <c:pt idx="1087">
                  <c:v>2</c:v>
                </c:pt>
                <c:pt idx="1088">
                  <c:v>4</c:v>
                </c:pt>
                <c:pt idx="1089">
                  <c:v>2</c:v>
                </c:pt>
                <c:pt idx="1090">
                  <c:v>0</c:v>
                </c:pt>
                <c:pt idx="1091">
                  <c:v>14</c:v>
                </c:pt>
                <c:pt idx="1092">
                  <c:v>3</c:v>
                </c:pt>
                <c:pt idx="1093">
                  <c:v>1</c:v>
                </c:pt>
                <c:pt idx="1094">
                  <c:v>1</c:v>
                </c:pt>
                <c:pt idx="1095">
                  <c:v>2</c:v>
                </c:pt>
                <c:pt idx="1096">
                  <c:v>9</c:v>
                </c:pt>
                <c:pt idx="1097">
                  <c:v>4</c:v>
                </c:pt>
                <c:pt idx="1098">
                  <c:v>57</c:v>
                </c:pt>
                <c:pt idx="1099">
                  <c:v>13</c:v>
                </c:pt>
                <c:pt idx="1100">
                  <c:v>13</c:v>
                </c:pt>
                <c:pt idx="1101">
                  <c:v>7</c:v>
                </c:pt>
                <c:pt idx="1102">
                  <c:v>5</c:v>
                </c:pt>
                <c:pt idx="1103">
                  <c:v>6</c:v>
                </c:pt>
                <c:pt idx="1104">
                  <c:v>3</c:v>
                </c:pt>
                <c:pt idx="1105">
                  <c:v>2</c:v>
                </c:pt>
                <c:pt idx="1106">
                  <c:v>7</c:v>
                </c:pt>
                <c:pt idx="1107">
                  <c:v>10</c:v>
                </c:pt>
                <c:pt idx="1108">
                  <c:v>10</c:v>
                </c:pt>
                <c:pt idx="1109">
                  <c:v>1</c:v>
                </c:pt>
                <c:pt idx="1110">
                  <c:v>1</c:v>
                </c:pt>
                <c:pt idx="1111">
                  <c:v>9</c:v>
                </c:pt>
                <c:pt idx="1112">
                  <c:v>2</c:v>
                </c:pt>
                <c:pt idx="1113">
                  <c:v>1</c:v>
                </c:pt>
                <c:pt idx="1114">
                  <c:v>1</c:v>
                </c:pt>
                <c:pt idx="1115">
                  <c:v>12</c:v>
                </c:pt>
                <c:pt idx="1116">
                  <c:v>1</c:v>
                </c:pt>
                <c:pt idx="1117">
                  <c:v>2</c:v>
                </c:pt>
                <c:pt idx="1118">
                  <c:v>2</c:v>
                </c:pt>
                <c:pt idx="1119">
                  <c:v>1</c:v>
                </c:pt>
                <c:pt idx="1120">
                  <c:v>1</c:v>
                </c:pt>
                <c:pt idx="1121">
                  <c:v>12</c:v>
                </c:pt>
                <c:pt idx="1122">
                  <c:v>1</c:v>
                </c:pt>
                <c:pt idx="1123">
                  <c:v>1</c:v>
                </c:pt>
                <c:pt idx="1124">
                  <c:v>19</c:v>
                </c:pt>
                <c:pt idx="1125">
                  <c:v>6</c:v>
                </c:pt>
                <c:pt idx="1126">
                  <c:v>35</c:v>
                </c:pt>
                <c:pt idx="1127">
                  <c:v>5</c:v>
                </c:pt>
                <c:pt idx="1128">
                  <c:v>4</c:v>
                </c:pt>
                <c:pt idx="1129">
                  <c:v>6</c:v>
                </c:pt>
                <c:pt idx="1130">
                  <c:v>4</c:v>
                </c:pt>
                <c:pt idx="1131">
                  <c:v>19</c:v>
                </c:pt>
                <c:pt idx="1132">
                  <c:v>27</c:v>
                </c:pt>
                <c:pt idx="1133">
                  <c:v>7</c:v>
                </c:pt>
                <c:pt idx="1134">
                  <c:v>6</c:v>
                </c:pt>
                <c:pt idx="1135">
                  <c:v>11</c:v>
                </c:pt>
                <c:pt idx="1136">
                  <c:v>6</c:v>
                </c:pt>
                <c:pt idx="1137">
                  <c:v>7</c:v>
                </c:pt>
                <c:pt idx="1138">
                  <c:v>9</c:v>
                </c:pt>
                <c:pt idx="1139">
                  <c:v>3</c:v>
                </c:pt>
                <c:pt idx="1140">
                  <c:v>7</c:v>
                </c:pt>
                <c:pt idx="1141">
                  <c:v>2</c:v>
                </c:pt>
                <c:pt idx="1142">
                  <c:v>4</c:v>
                </c:pt>
                <c:pt idx="1143">
                  <c:v>2</c:v>
                </c:pt>
                <c:pt idx="1144">
                  <c:v>5</c:v>
                </c:pt>
                <c:pt idx="1145">
                  <c:v>12</c:v>
                </c:pt>
                <c:pt idx="1146">
                  <c:v>7</c:v>
                </c:pt>
                <c:pt idx="1147">
                  <c:v>6</c:v>
                </c:pt>
                <c:pt idx="1148">
                  <c:v>0</c:v>
                </c:pt>
                <c:pt idx="1149">
                  <c:v>4</c:v>
                </c:pt>
                <c:pt idx="1150">
                  <c:v>4</c:v>
                </c:pt>
                <c:pt idx="1151">
                  <c:v>5</c:v>
                </c:pt>
                <c:pt idx="1152">
                  <c:v>1</c:v>
                </c:pt>
                <c:pt idx="1153">
                  <c:v>4</c:v>
                </c:pt>
                <c:pt idx="1154">
                  <c:v>2</c:v>
                </c:pt>
                <c:pt idx="1155">
                  <c:v>3</c:v>
                </c:pt>
                <c:pt idx="1156">
                  <c:v>3</c:v>
                </c:pt>
                <c:pt idx="1157">
                  <c:v>2</c:v>
                </c:pt>
                <c:pt idx="1158">
                  <c:v>3</c:v>
                </c:pt>
                <c:pt idx="1159">
                  <c:v>1</c:v>
                </c:pt>
                <c:pt idx="1160">
                  <c:v>1</c:v>
                </c:pt>
                <c:pt idx="1161">
                  <c:v>3</c:v>
                </c:pt>
                <c:pt idx="1162">
                  <c:v>1</c:v>
                </c:pt>
                <c:pt idx="1163">
                  <c:v>1</c:v>
                </c:pt>
                <c:pt idx="1164">
                  <c:v>1</c:v>
                </c:pt>
                <c:pt idx="1165">
                  <c:v>0</c:v>
                </c:pt>
                <c:pt idx="1166">
                  <c:v>1</c:v>
                </c:pt>
                <c:pt idx="1167">
                  <c:v>0</c:v>
                </c:pt>
                <c:pt idx="1168">
                  <c:v>0</c:v>
                </c:pt>
                <c:pt idx="1169">
                  <c:v>1</c:v>
                </c:pt>
                <c:pt idx="1170">
                  <c:v>0</c:v>
                </c:pt>
                <c:pt idx="1171">
                  <c:v>3</c:v>
                </c:pt>
                <c:pt idx="1172">
                  <c:v>4</c:v>
                </c:pt>
                <c:pt idx="1173">
                  <c:v>0</c:v>
                </c:pt>
                <c:pt idx="1174">
                  <c:v>3</c:v>
                </c:pt>
                <c:pt idx="1175">
                  <c:v>2</c:v>
                </c:pt>
                <c:pt idx="1176">
                  <c:v>2</c:v>
                </c:pt>
                <c:pt idx="1177">
                  <c:v>2</c:v>
                </c:pt>
                <c:pt idx="1178">
                  <c:v>1</c:v>
                </c:pt>
                <c:pt idx="1179">
                  <c:v>1</c:v>
                </c:pt>
                <c:pt idx="1180">
                  <c:v>0</c:v>
                </c:pt>
                <c:pt idx="1181">
                  <c:v>6</c:v>
                </c:pt>
                <c:pt idx="1182">
                  <c:v>3</c:v>
                </c:pt>
                <c:pt idx="1183">
                  <c:v>4</c:v>
                </c:pt>
                <c:pt idx="1184">
                  <c:v>1</c:v>
                </c:pt>
                <c:pt idx="1185">
                  <c:v>0</c:v>
                </c:pt>
                <c:pt idx="1186">
                  <c:v>0</c:v>
                </c:pt>
                <c:pt idx="1187">
                  <c:v>0</c:v>
                </c:pt>
                <c:pt idx="1188">
                  <c:v>2</c:v>
                </c:pt>
                <c:pt idx="1189">
                  <c:v>0</c:v>
                </c:pt>
                <c:pt idx="1190">
                  <c:v>0</c:v>
                </c:pt>
                <c:pt idx="1191">
                  <c:v>0</c:v>
                </c:pt>
                <c:pt idx="1192">
                  <c:v>0</c:v>
                </c:pt>
                <c:pt idx="1193">
                  <c:v>0</c:v>
                </c:pt>
                <c:pt idx="1194">
                  <c:v>5</c:v>
                </c:pt>
                <c:pt idx="1195">
                  <c:v>8</c:v>
                </c:pt>
                <c:pt idx="1196">
                  <c:v>2</c:v>
                </c:pt>
                <c:pt idx="1197">
                  <c:v>3</c:v>
                </c:pt>
                <c:pt idx="1198">
                  <c:v>4</c:v>
                </c:pt>
                <c:pt idx="1199">
                  <c:v>2</c:v>
                </c:pt>
                <c:pt idx="1200">
                  <c:v>5</c:v>
                </c:pt>
                <c:pt idx="1201">
                  <c:v>8</c:v>
                </c:pt>
                <c:pt idx="1202">
                  <c:v>10</c:v>
                </c:pt>
                <c:pt idx="1203">
                  <c:v>8</c:v>
                </c:pt>
                <c:pt idx="1204">
                  <c:v>2</c:v>
                </c:pt>
                <c:pt idx="1205">
                  <c:v>3</c:v>
                </c:pt>
                <c:pt idx="1206">
                  <c:v>8</c:v>
                </c:pt>
                <c:pt idx="1207">
                  <c:v>1</c:v>
                </c:pt>
                <c:pt idx="1208">
                  <c:v>6</c:v>
                </c:pt>
                <c:pt idx="1209">
                  <c:v>4</c:v>
                </c:pt>
                <c:pt idx="1210">
                  <c:v>0</c:v>
                </c:pt>
                <c:pt idx="1211">
                  <c:v>4</c:v>
                </c:pt>
                <c:pt idx="1212">
                  <c:v>1</c:v>
                </c:pt>
                <c:pt idx="1213">
                  <c:v>1</c:v>
                </c:pt>
                <c:pt idx="1214">
                  <c:v>1</c:v>
                </c:pt>
                <c:pt idx="1215">
                  <c:v>4</c:v>
                </c:pt>
                <c:pt idx="1216">
                  <c:v>5</c:v>
                </c:pt>
                <c:pt idx="1217">
                  <c:v>0</c:v>
                </c:pt>
                <c:pt idx="1218">
                  <c:v>4</c:v>
                </c:pt>
                <c:pt idx="1219">
                  <c:v>1</c:v>
                </c:pt>
                <c:pt idx="1220">
                  <c:v>3</c:v>
                </c:pt>
                <c:pt idx="1221">
                  <c:v>3</c:v>
                </c:pt>
                <c:pt idx="1222">
                  <c:v>4</c:v>
                </c:pt>
                <c:pt idx="1223">
                  <c:v>4</c:v>
                </c:pt>
                <c:pt idx="1224">
                  <c:v>5</c:v>
                </c:pt>
                <c:pt idx="1225">
                  <c:v>2</c:v>
                </c:pt>
                <c:pt idx="1226">
                  <c:v>3</c:v>
                </c:pt>
                <c:pt idx="1227">
                  <c:v>0</c:v>
                </c:pt>
                <c:pt idx="1228">
                  <c:v>4</c:v>
                </c:pt>
                <c:pt idx="1229">
                  <c:v>1</c:v>
                </c:pt>
                <c:pt idx="1230">
                  <c:v>4</c:v>
                </c:pt>
                <c:pt idx="1231">
                  <c:v>2</c:v>
                </c:pt>
                <c:pt idx="1232">
                  <c:v>7</c:v>
                </c:pt>
                <c:pt idx="1233">
                  <c:v>3</c:v>
                </c:pt>
                <c:pt idx="1234">
                  <c:v>3</c:v>
                </c:pt>
                <c:pt idx="1235">
                  <c:v>1</c:v>
                </c:pt>
                <c:pt idx="1236">
                  <c:v>1</c:v>
                </c:pt>
                <c:pt idx="1237">
                  <c:v>0</c:v>
                </c:pt>
                <c:pt idx="1238">
                  <c:v>11</c:v>
                </c:pt>
                <c:pt idx="1239">
                  <c:v>1</c:v>
                </c:pt>
                <c:pt idx="1240">
                  <c:v>3</c:v>
                </c:pt>
                <c:pt idx="1241">
                  <c:v>0</c:v>
                </c:pt>
                <c:pt idx="1242">
                  <c:v>1</c:v>
                </c:pt>
                <c:pt idx="1243">
                  <c:v>1</c:v>
                </c:pt>
                <c:pt idx="1244">
                  <c:v>11</c:v>
                </c:pt>
                <c:pt idx="1245">
                  <c:v>5</c:v>
                </c:pt>
                <c:pt idx="1246">
                  <c:v>1</c:v>
                </c:pt>
                <c:pt idx="1247">
                  <c:v>9</c:v>
                </c:pt>
                <c:pt idx="1248">
                  <c:v>4</c:v>
                </c:pt>
                <c:pt idx="1249">
                  <c:v>3</c:v>
                </c:pt>
                <c:pt idx="1250">
                  <c:v>2</c:v>
                </c:pt>
                <c:pt idx="1251">
                  <c:v>2</c:v>
                </c:pt>
                <c:pt idx="1252">
                  <c:v>1</c:v>
                </c:pt>
                <c:pt idx="1253">
                  <c:v>2</c:v>
                </c:pt>
                <c:pt idx="1254">
                  <c:v>0</c:v>
                </c:pt>
                <c:pt idx="1255">
                  <c:v>2</c:v>
                </c:pt>
                <c:pt idx="1256">
                  <c:v>1</c:v>
                </c:pt>
                <c:pt idx="1257">
                  <c:v>2</c:v>
                </c:pt>
                <c:pt idx="1258">
                  <c:v>3</c:v>
                </c:pt>
                <c:pt idx="1259">
                  <c:v>0</c:v>
                </c:pt>
                <c:pt idx="1260">
                  <c:v>2</c:v>
                </c:pt>
                <c:pt idx="1261">
                  <c:v>1</c:v>
                </c:pt>
                <c:pt idx="1262">
                  <c:v>1</c:v>
                </c:pt>
                <c:pt idx="1263">
                  <c:v>3</c:v>
                </c:pt>
                <c:pt idx="1264">
                  <c:v>0</c:v>
                </c:pt>
                <c:pt idx="1265">
                  <c:v>0</c:v>
                </c:pt>
                <c:pt idx="1266">
                  <c:v>2</c:v>
                </c:pt>
                <c:pt idx="1267">
                  <c:v>4</c:v>
                </c:pt>
                <c:pt idx="1268">
                  <c:v>3</c:v>
                </c:pt>
                <c:pt idx="1269">
                  <c:v>1</c:v>
                </c:pt>
                <c:pt idx="1270">
                  <c:v>0</c:v>
                </c:pt>
                <c:pt idx="1271">
                  <c:v>2</c:v>
                </c:pt>
                <c:pt idx="1272">
                  <c:v>2</c:v>
                </c:pt>
                <c:pt idx="1273">
                  <c:v>3</c:v>
                </c:pt>
                <c:pt idx="1274">
                  <c:v>0</c:v>
                </c:pt>
                <c:pt idx="1275">
                  <c:v>1</c:v>
                </c:pt>
                <c:pt idx="1276">
                  <c:v>0</c:v>
                </c:pt>
                <c:pt idx="1277">
                  <c:v>1</c:v>
                </c:pt>
                <c:pt idx="1278">
                  <c:v>0</c:v>
                </c:pt>
                <c:pt idx="1279">
                  <c:v>0</c:v>
                </c:pt>
                <c:pt idx="1280">
                  <c:v>4</c:v>
                </c:pt>
                <c:pt idx="1281">
                  <c:v>0</c:v>
                </c:pt>
                <c:pt idx="1282">
                  <c:v>6</c:v>
                </c:pt>
                <c:pt idx="1283">
                  <c:v>2</c:v>
                </c:pt>
                <c:pt idx="1284">
                  <c:v>0</c:v>
                </c:pt>
                <c:pt idx="1285">
                  <c:v>1</c:v>
                </c:pt>
                <c:pt idx="1286">
                  <c:v>0</c:v>
                </c:pt>
                <c:pt idx="1287">
                  <c:v>0</c:v>
                </c:pt>
                <c:pt idx="1288">
                  <c:v>0</c:v>
                </c:pt>
                <c:pt idx="1289">
                  <c:v>0</c:v>
                </c:pt>
                <c:pt idx="1290">
                  <c:v>2</c:v>
                </c:pt>
                <c:pt idx="1291">
                  <c:v>2</c:v>
                </c:pt>
                <c:pt idx="1292">
                  <c:v>1</c:v>
                </c:pt>
                <c:pt idx="1293">
                  <c:v>0</c:v>
                </c:pt>
                <c:pt idx="1294">
                  <c:v>1</c:v>
                </c:pt>
                <c:pt idx="1295">
                  <c:v>0</c:v>
                </c:pt>
                <c:pt idx="1296">
                  <c:v>2</c:v>
                </c:pt>
                <c:pt idx="1297">
                  <c:v>0</c:v>
                </c:pt>
                <c:pt idx="1298">
                  <c:v>1</c:v>
                </c:pt>
                <c:pt idx="1299">
                  <c:v>1</c:v>
                </c:pt>
                <c:pt idx="1300">
                  <c:v>8</c:v>
                </c:pt>
                <c:pt idx="1301">
                  <c:v>4</c:v>
                </c:pt>
                <c:pt idx="1302">
                  <c:v>1</c:v>
                </c:pt>
                <c:pt idx="1303">
                  <c:v>0</c:v>
                </c:pt>
                <c:pt idx="1304">
                  <c:v>0</c:v>
                </c:pt>
                <c:pt idx="1305">
                  <c:v>0</c:v>
                </c:pt>
                <c:pt idx="1306">
                  <c:v>0</c:v>
                </c:pt>
                <c:pt idx="1307">
                  <c:v>0</c:v>
                </c:pt>
                <c:pt idx="1308">
                  <c:v>3</c:v>
                </c:pt>
                <c:pt idx="1309">
                  <c:v>1</c:v>
                </c:pt>
                <c:pt idx="1310">
                  <c:v>3</c:v>
                </c:pt>
                <c:pt idx="1311">
                  <c:v>5</c:v>
                </c:pt>
                <c:pt idx="1312">
                  <c:v>1</c:v>
                </c:pt>
                <c:pt idx="1313">
                  <c:v>1</c:v>
                </c:pt>
                <c:pt idx="1314">
                  <c:v>3</c:v>
                </c:pt>
                <c:pt idx="1315">
                  <c:v>7</c:v>
                </c:pt>
                <c:pt idx="1316">
                  <c:v>5</c:v>
                </c:pt>
                <c:pt idx="1317">
                  <c:v>2</c:v>
                </c:pt>
                <c:pt idx="1318">
                  <c:v>5</c:v>
                </c:pt>
                <c:pt idx="1319">
                  <c:v>10</c:v>
                </c:pt>
                <c:pt idx="1320">
                  <c:v>1</c:v>
                </c:pt>
                <c:pt idx="1321">
                  <c:v>1</c:v>
                </c:pt>
                <c:pt idx="1322">
                  <c:v>0</c:v>
                </c:pt>
                <c:pt idx="1323">
                  <c:v>1</c:v>
                </c:pt>
                <c:pt idx="1324">
                  <c:v>2</c:v>
                </c:pt>
                <c:pt idx="1325">
                  <c:v>3</c:v>
                </c:pt>
                <c:pt idx="1326">
                  <c:v>1</c:v>
                </c:pt>
                <c:pt idx="1327">
                  <c:v>0</c:v>
                </c:pt>
                <c:pt idx="1328">
                  <c:v>3</c:v>
                </c:pt>
                <c:pt idx="1329">
                  <c:v>4</c:v>
                </c:pt>
                <c:pt idx="1330">
                  <c:v>1</c:v>
                </c:pt>
                <c:pt idx="1331">
                  <c:v>2</c:v>
                </c:pt>
                <c:pt idx="1332">
                  <c:v>6</c:v>
                </c:pt>
                <c:pt idx="1333">
                  <c:v>1</c:v>
                </c:pt>
                <c:pt idx="1334">
                  <c:v>0</c:v>
                </c:pt>
                <c:pt idx="1335">
                  <c:v>5</c:v>
                </c:pt>
                <c:pt idx="1336">
                  <c:v>8</c:v>
                </c:pt>
                <c:pt idx="1337">
                  <c:v>14</c:v>
                </c:pt>
                <c:pt idx="1338">
                  <c:v>2</c:v>
                </c:pt>
                <c:pt idx="1339">
                  <c:v>2</c:v>
                </c:pt>
                <c:pt idx="1340">
                  <c:v>3</c:v>
                </c:pt>
                <c:pt idx="1341">
                  <c:v>5</c:v>
                </c:pt>
                <c:pt idx="1342">
                  <c:v>5</c:v>
                </c:pt>
                <c:pt idx="1343">
                  <c:v>7</c:v>
                </c:pt>
                <c:pt idx="1344">
                  <c:v>5</c:v>
                </c:pt>
                <c:pt idx="1345">
                  <c:v>2</c:v>
                </c:pt>
                <c:pt idx="1346">
                  <c:v>8</c:v>
                </c:pt>
                <c:pt idx="1347">
                  <c:v>0</c:v>
                </c:pt>
                <c:pt idx="1348">
                  <c:v>2</c:v>
                </c:pt>
                <c:pt idx="1349">
                  <c:v>0</c:v>
                </c:pt>
                <c:pt idx="1350">
                  <c:v>3</c:v>
                </c:pt>
                <c:pt idx="1351">
                  <c:v>3</c:v>
                </c:pt>
                <c:pt idx="1352">
                  <c:v>4</c:v>
                </c:pt>
                <c:pt idx="1353">
                  <c:v>0</c:v>
                </c:pt>
                <c:pt idx="1354">
                  <c:v>1</c:v>
                </c:pt>
                <c:pt idx="1355">
                  <c:v>2</c:v>
                </c:pt>
                <c:pt idx="1356">
                  <c:v>1</c:v>
                </c:pt>
                <c:pt idx="1357">
                  <c:v>1</c:v>
                </c:pt>
                <c:pt idx="1358">
                  <c:v>1</c:v>
                </c:pt>
                <c:pt idx="1359">
                  <c:v>0</c:v>
                </c:pt>
                <c:pt idx="1360">
                  <c:v>4</c:v>
                </c:pt>
                <c:pt idx="1361">
                  <c:v>0</c:v>
                </c:pt>
                <c:pt idx="1362">
                  <c:v>0</c:v>
                </c:pt>
                <c:pt idx="1363">
                  <c:v>0</c:v>
                </c:pt>
                <c:pt idx="1364">
                  <c:v>1</c:v>
                </c:pt>
                <c:pt idx="1365">
                  <c:v>0</c:v>
                </c:pt>
                <c:pt idx="1366">
                  <c:v>1</c:v>
                </c:pt>
                <c:pt idx="1367">
                  <c:v>7</c:v>
                </c:pt>
                <c:pt idx="1368">
                  <c:v>12</c:v>
                </c:pt>
                <c:pt idx="1369">
                  <c:v>3</c:v>
                </c:pt>
                <c:pt idx="1370">
                  <c:v>0</c:v>
                </c:pt>
                <c:pt idx="1371">
                  <c:v>0</c:v>
                </c:pt>
                <c:pt idx="1372">
                  <c:v>2</c:v>
                </c:pt>
                <c:pt idx="1373">
                  <c:v>0</c:v>
                </c:pt>
                <c:pt idx="1374">
                  <c:v>1</c:v>
                </c:pt>
                <c:pt idx="1375">
                  <c:v>1</c:v>
                </c:pt>
                <c:pt idx="1376">
                  <c:v>2</c:v>
                </c:pt>
                <c:pt idx="1377">
                  <c:v>2</c:v>
                </c:pt>
                <c:pt idx="1378">
                  <c:v>9</c:v>
                </c:pt>
                <c:pt idx="1379">
                  <c:v>4</c:v>
                </c:pt>
                <c:pt idx="1380">
                  <c:v>1</c:v>
                </c:pt>
                <c:pt idx="1381">
                  <c:v>4</c:v>
                </c:pt>
                <c:pt idx="1382">
                  <c:v>1</c:v>
                </c:pt>
                <c:pt idx="1383">
                  <c:v>0</c:v>
                </c:pt>
                <c:pt idx="1384">
                  <c:v>4</c:v>
                </c:pt>
                <c:pt idx="1385">
                  <c:v>3</c:v>
                </c:pt>
                <c:pt idx="1386">
                  <c:v>2</c:v>
                </c:pt>
                <c:pt idx="1387">
                  <c:v>4</c:v>
                </c:pt>
                <c:pt idx="1388">
                  <c:v>1</c:v>
                </c:pt>
                <c:pt idx="1389">
                  <c:v>1</c:v>
                </c:pt>
                <c:pt idx="1390">
                  <c:v>6</c:v>
                </c:pt>
                <c:pt idx="1391">
                  <c:v>1</c:v>
                </c:pt>
                <c:pt idx="1392">
                  <c:v>2</c:v>
                </c:pt>
                <c:pt idx="1393">
                  <c:v>0</c:v>
                </c:pt>
                <c:pt idx="1394">
                  <c:v>0</c:v>
                </c:pt>
                <c:pt idx="1395">
                  <c:v>2</c:v>
                </c:pt>
                <c:pt idx="1396">
                  <c:v>0</c:v>
                </c:pt>
                <c:pt idx="1397">
                  <c:v>0</c:v>
                </c:pt>
                <c:pt idx="1398">
                  <c:v>2</c:v>
                </c:pt>
                <c:pt idx="1399">
                  <c:v>6</c:v>
                </c:pt>
                <c:pt idx="1400">
                  <c:v>0</c:v>
                </c:pt>
                <c:pt idx="1401">
                  <c:v>0</c:v>
                </c:pt>
                <c:pt idx="1402">
                  <c:v>3</c:v>
                </c:pt>
                <c:pt idx="1403">
                  <c:v>2</c:v>
                </c:pt>
                <c:pt idx="1404">
                  <c:v>1</c:v>
                </c:pt>
                <c:pt idx="1405">
                  <c:v>2</c:v>
                </c:pt>
                <c:pt idx="1406">
                  <c:v>1</c:v>
                </c:pt>
                <c:pt idx="1407">
                  <c:v>1</c:v>
                </c:pt>
                <c:pt idx="1408">
                  <c:v>0</c:v>
                </c:pt>
                <c:pt idx="1409">
                  <c:v>3</c:v>
                </c:pt>
                <c:pt idx="1410">
                  <c:v>3</c:v>
                </c:pt>
                <c:pt idx="1411">
                  <c:v>2</c:v>
                </c:pt>
                <c:pt idx="1412">
                  <c:v>2</c:v>
                </c:pt>
                <c:pt idx="1413">
                  <c:v>0</c:v>
                </c:pt>
                <c:pt idx="1414">
                  <c:v>0</c:v>
                </c:pt>
                <c:pt idx="1415">
                  <c:v>9</c:v>
                </c:pt>
                <c:pt idx="1416">
                  <c:v>1</c:v>
                </c:pt>
                <c:pt idx="1417">
                  <c:v>3</c:v>
                </c:pt>
                <c:pt idx="1418">
                  <c:v>0</c:v>
                </c:pt>
                <c:pt idx="1419">
                  <c:v>9</c:v>
                </c:pt>
                <c:pt idx="1420">
                  <c:v>3</c:v>
                </c:pt>
                <c:pt idx="1421">
                  <c:v>1</c:v>
                </c:pt>
                <c:pt idx="1422">
                  <c:v>0</c:v>
                </c:pt>
                <c:pt idx="1423">
                  <c:v>1</c:v>
                </c:pt>
                <c:pt idx="1424">
                  <c:v>1</c:v>
                </c:pt>
                <c:pt idx="1425">
                  <c:v>0</c:v>
                </c:pt>
                <c:pt idx="1426">
                  <c:v>8</c:v>
                </c:pt>
                <c:pt idx="1427">
                  <c:v>1</c:v>
                </c:pt>
                <c:pt idx="1428">
                  <c:v>1</c:v>
                </c:pt>
                <c:pt idx="1429">
                  <c:v>0</c:v>
                </c:pt>
                <c:pt idx="1430">
                  <c:v>1</c:v>
                </c:pt>
                <c:pt idx="1431">
                  <c:v>1</c:v>
                </c:pt>
                <c:pt idx="1432">
                  <c:v>1</c:v>
                </c:pt>
                <c:pt idx="1433">
                  <c:v>3</c:v>
                </c:pt>
                <c:pt idx="1434">
                  <c:v>0</c:v>
                </c:pt>
                <c:pt idx="1435">
                  <c:v>1</c:v>
                </c:pt>
                <c:pt idx="1436">
                  <c:v>2</c:v>
                </c:pt>
                <c:pt idx="1437">
                  <c:v>0</c:v>
                </c:pt>
                <c:pt idx="1438">
                  <c:v>1</c:v>
                </c:pt>
                <c:pt idx="1439">
                  <c:v>0</c:v>
                </c:pt>
                <c:pt idx="1440">
                  <c:v>1</c:v>
                </c:pt>
                <c:pt idx="1441">
                  <c:v>1</c:v>
                </c:pt>
                <c:pt idx="1442">
                  <c:v>0</c:v>
                </c:pt>
                <c:pt idx="1443">
                  <c:v>1</c:v>
                </c:pt>
                <c:pt idx="1444">
                  <c:v>0</c:v>
                </c:pt>
                <c:pt idx="1445">
                  <c:v>0</c:v>
                </c:pt>
                <c:pt idx="1446">
                  <c:v>11</c:v>
                </c:pt>
                <c:pt idx="1447">
                  <c:v>1</c:v>
                </c:pt>
                <c:pt idx="1448">
                  <c:v>4</c:v>
                </c:pt>
                <c:pt idx="1449">
                  <c:v>0</c:v>
                </c:pt>
                <c:pt idx="1450">
                  <c:v>2</c:v>
                </c:pt>
                <c:pt idx="1451">
                  <c:v>1</c:v>
                </c:pt>
                <c:pt idx="1452">
                  <c:v>4</c:v>
                </c:pt>
                <c:pt idx="1453">
                  <c:v>0</c:v>
                </c:pt>
                <c:pt idx="1454">
                  <c:v>3</c:v>
                </c:pt>
                <c:pt idx="1455">
                  <c:v>1</c:v>
                </c:pt>
                <c:pt idx="1456">
                  <c:v>7</c:v>
                </c:pt>
                <c:pt idx="1457">
                  <c:v>2</c:v>
                </c:pt>
                <c:pt idx="1458">
                  <c:v>5</c:v>
                </c:pt>
                <c:pt idx="1459">
                  <c:v>1</c:v>
                </c:pt>
                <c:pt idx="1460">
                  <c:v>1</c:v>
                </c:pt>
                <c:pt idx="1461">
                  <c:v>0</c:v>
                </c:pt>
                <c:pt idx="1462">
                  <c:v>2</c:v>
                </c:pt>
                <c:pt idx="1463">
                  <c:v>1</c:v>
                </c:pt>
                <c:pt idx="1464">
                  <c:v>2</c:v>
                </c:pt>
                <c:pt idx="1465">
                  <c:v>8</c:v>
                </c:pt>
                <c:pt idx="1466">
                  <c:v>1</c:v>
                </c:pt>
                <c:pt idx="1467">
                  <c:v>0</c:v>
                </c:pt>
                <c:pt idx="1468">
                  <c:v>1</c:v>
                </c:pt>
                <c:pt idx="1469">
                  <c:v>0</c:v>
                </c:pt>
                <c:pt idx="1470">
                  <c:v>7</c:v>
                </c:pt>
                <c:pt idx="1471">
                  <c:v>2</c:v>
                </c:pt>
                <c:pt idx="1472">
                  <c:v>2</c:v>
                </c:pt>
                <c:pt idx="1473">
                  <c:v>2</c:v>
                </c:pt>
                <c:pt idx="1474">
                  <c:v>0</c:v>
                </c:pt>
                <c:pt idx="1475">
                  <c:v>3</c:v>
                </c:pt>
                <c:pt idx="1476">
                  <c:v>0</c:v>
                </c:pt>
                <c:pt idx="1477">
                  <c:v>6</c:v>
                </c:pt>
                <c:pt idx="1478">
                  <c:v>1</c:v>
                </c:pt>
                <c:pt idx="1479">
                  <c:v>3</c:v>
                </c:pt>
                <c:pt idx="1480">
                  <c:v>0</c:v>
                </c:pt>
                <c:pt idx="1481">
                  <c:v>5</c:v>
                </c:pt>
                <c:pt idx="1482">
                  <c:v>1</c:v>
                </c:pt>
                <c:pt idx="1483">
                  <c:v>0</c:v>
                </c:pt>
                <c:pt idx="1484">
                  <c:v>5</c:v>
                </c:pt>
                <c:pt idx="1485">
                  <c:v>1</c:v>
                </c:pt>
                <c:pt idx="1486">
                  <c:v>1</c:v>
                </c:pt>
                <c:pt idx="1487">
                  <c:v>2</c:v>
                </c:pt>
                <c:pt idx="1488">
                  <c:v>4</c:v>
                </c:pt>
                <c:pt idx="1489">
                  <c:v>2</c:v>
                </c:pt>
                <c:pt idx="1490">
                  <c:v>3</c:v>
                </c:pt>
                <c:pt idx="1491">
                  <c:v>6</c:v>
                </c:pt>
                <c:pt idx="1492">
                  <c:v>2</c:v>
                </c:pt>
                <c:pt idx="1493">
                  <c:v>1</c:v>
                </c:pt>
                <c:pt idx="1494">
                  <c:v>2</c:v>
                </c:pt>
                <c:pt idx="1495">
                  <c:v>3</c:v>
                </c:pt>
                <c:pt idx="1496">
                  <c:v>3</c:v>
                </c:pt>
                <c:pt idx="1497">
                  <c:v>0</c:v>
                </c:pt>
                <c:pt idx="1498">
                  <c:v>2</c:v>
                </c:pt>
                <c:pt idx="1499">
                  <c:v>1</c:v>
                </c:pt>
                <c:pt idx="1500">
                  <c:v>1</c:v>
                </c:pt>
                <c:pt idx="1501">
                  <c:v>1</c:v>
                </c:pt>
                <c:pt idx="1502">
                  <c:v>3</c:v>
                </c:pt>
                <c:pt idx="1503">
                  <c:v>3</c:v>
                </c:pt>
                <c:pt idx="1504">
                  <c:v>0</c:v>
                </c:pt>
                <c:pt idx="1505">
                  <c:v>4</c:v>
                </c:pt>
                <c:pt idx="1506">
                  <c:v>4</c:v>
                </c:pt>
                <c:pt idx="1507">
                  <c:v>0</c:v>
                </c:pt>
                <c:pt idx="1508">
                  <c:v>2</c:v>
                </c:pt>
                <c:pt idx="1509">
                  <c:v>0</c:v>
                </c:pt>
                <c:pt idx="1510">
                  <c:v>1</c:v>
                </c:pt>
                <c:pt idx="1511">
                  <c:v>0</c:v>
                </c:pt>
                <c:pt idx="1512">
                  <c:v>3</c:v>
                </c:pt>
                <c:pt idx="1513">
                  <c:v>2</c:v>
                </c:pt>
                <c:pt idx="1514">
                  <c:v>0</c:v>
                </c:pt>
                <c:pt idx="1515">
                  <c:v>3</c:v>
                </c:pt>
                <c:pt idx="1516">
                  <c:v>2</c:v>
                </c:pt>
                <c:pt idx="1517">
                  <c:v>4</c:v>
                </c:pt>
                <c:pt idx="1518">
                  <c:v>7</c:v>
                </c:pt>
                <c:pt idx="1519">
                  <c:v>0</c:v>
                </c:pt>
                <c:pt idx="1520">
                  <c:v>1</c:v>
                </c:pt>
                <c:pt idx="1521">
                  <c:v>5</c:v>
                </c:pt>
                <c:pt idx="1522">
                  <c:v>4</c:v>
                </c:pt>
                <c:pt idx="1523">
                  <c:v>3</c:v>
                </c:pt>
                <c:pt idx="1524">
                  <c:v>1</c:v>
                </c:pt>
                <c:pt idx="1525">
                  <c:v>0</c:v>
                </c:pt>
                <c:pt idx="1526">
                  <c:v>0</c:v>
                </c:pt>
                <c:pt idx="1527">
                  <c:v>2</c:v>
                </c:pt>
                <c:pt idx="1528">
                  <c:v>3</c:v>
                </c:pt>
                <c:pt idx="1529">
                  <c:v>3</c:v>
                </c:pt>
                <c:pt idx="1530">
                  <c:v>0</c:v>
                </c:pt>
                <c:pt idx="1531">
                  <c:v>4</c:v>
                </c:pt>
                <c:pt idx="1532">
                  <c:v>4</c:v>
                </c:pt>
                <c:pt idx="1533">
                  <c:v>0</c:v>
                </c:pt>
                <c:pt idx="1534">
                  <c:v>0</c:v>
                </c:pt>
                <c:pt idx="1535">
                  <c:v>4</c:v>
                </c:pt>
                <c:pt idx="1536">
                  <c:v>1</c:v>
                </c:pt>
                <c:pt idx="1537">
                  <c:v>1</c:v>
                </c:pt>
                <c:pt idx="1538">
                  <c:v>1</c:v>
                </c:pt>
                <c:pt idx="1539">
                  <c:v>0</c:v>
                </c:pt>
                <c:pt idx="1540">
                  <c:v>5</c:v>
                </c:pt>
                <c:pt idx="1541">
                  <c:v>4</c:v>
                </c:pt>
                <c:pt idx="1542">
                  <c:v>0</c:v>
                </c:pt>
                <c:pt idx="1543">
                  <c:v>3</c:v>
                </c:pt>
                <c:pt idx="1544">
                  <c:v>1</c:v>
                </c:pt>
                <c:pt idx="1545">
                  <c:v>3</c:v>
                </c:pt>
                <c:pt idx="1546">
                  <c:v>6</c:v>
                </c:pt>
                <c:pt idx="1547">
                  <c:v>1</c:v>
                </c:pt>
                <c:pt idx="1548">
                  <c:v>1</c:v>
                </c:pt>
                <c:pt idx="1549">
                  <c:v>11</c:v>
                </c:pt>
                <c:pt idx="1550">
                  <c:v>1</c:v>
                </c:pt>
                <c:pt idx="1551">
                  <c:v>0</c:v>
                </c:pt>
                <c:pt idx="1552">
                  <c:v>1</c:v>
                </c:pt>
                <c:pt idx="1553">
                  <c:v>7</c:v>
                </c:pt>
                <c:pt idx="1554">
                  <c:v>3</c:v>
                </c:pt>
                <c:pt idx="1555">
                  <c:v>3</c:v>
                </c:pt>
                <c:pt idx="1556">
                  <c:v>3</c:v>
                </c:pt>
                <c:pt idx="1557">
                  <c:v>2</c:v>
                </c:pt>
                <c:pt idx="1558">
                  <c:v>4</c:v>
                </c:pt>
                <c:pt idx="1559">
                  <c:v>1</c:v>
                </c:pt>
                <c:pt idx="1560">
                  <c:v>1</c:v>
                </c:pt>
                <c:pt idx="1561">
                  <c:v>2</c:v>
                </c:pt>
                <c:pt idx="1562">
                  <c:v>0</c:v>
                </c:pt>
                <c:pt idx="1563">
                  <c:v>4</c:v>
                </c:pt>
                <c:pt idx="1564">
                  <c:v>72</c:v>
                </c:pt>
                <c:pt idx="1565">
                  <c:v>312</c:v>
                </c:pt>
                <c:pt idx="1566">
                  <c:v>25</c:v>
                </c:pt>
                <c:pt idx="1567">
                  <c:v>13</c:v>
                </c:pt>
                <c:pt idx="1568">
                  <c:v>16</c:v>
                </c:pt>
                <c:pt idx="1569">
                  <c:v>14</c:v>
                </c:pt>
                <c:pt idx="1570">
                  <c:v>8</c:v>
                </c:pt>
                <c:pt idx="1571">
                  <c:v>4</c:v>
                </c:pt>
                <c:pt idx="1572">
                  <c:v>0</c:v>
                </c:pt>
                <c:pt idx="1573">
                  <c:v>0</c:v>
                </c:pt>
                <c:pt idx="1574">
                  <c:v>1</c:v>
                </c:pt>
                <c:pt idx="1575">
                  <c:v>0</c:v>
                </c:pt>
                <c:pt idx="1576">
                  <c:v>5</c:v>
                </c:pt>
                <c:pt idx="1577">
                  <c:v>0</c:v>
                </c:pt>
                <c:pt idx="1578">
                  <c:v>2</c:v>
                </c:pt>
                <c:pt idx="1579">
                  <c:v>2</c:v>
                </c:pt>
                <c:pt idx="1580">
                  <c:v>1</c:v>
                </c:pt>
                <c:pt idx="1581">
                  <c:v>3</c:v>
                </c:pt>
                <c:pt idx="1582">
                  <c:v>1</c:v>
                </c:pt>
                <c:pt idx="1583">
                  <c:v>1</c:v>
                </c:pt>
                <c:pt idx="1584">
                  <c:v>1</c:v>
                </c:pt>
                <c:pt idx="1585">
                  <c:v>3</c:v>
                </c:pt>
                <c:pt idx="1586">
                  <c:v>2</c:v>
                </c:pt>
                <c:pt idx="1587">
                  <c:v>2</c:v>
                </c:pt>
                <c:pt idx="1588">
                  <c:v>0</c:v>
                </c:pt>
                <c:pt idx="1589">
                  <c:v>3</c:v>
                </c:pt>
                <c:pt idx="1590">
                  <c:v>5</c:v>
                </c:pt>
                <c:pt idx="1591">
                  <c:v>1</c:v>
                </c:pt>
                <c:pt idx="1592">
                  <c:v>2</c:v>
                </c:pt>
                <c:pt idx="1593">
                  <c:v>2</c:v>
                </c:pt>
                <c:pt idx="1594">
                  <c:v>0</c:v>
                </c:pt>
                <c:pt idx="1595">
                  <c:v>4</c:v>
                </c:pt>
                <c:pt idx="1596">
                  <c:v>4</c:v>
                </c:pt>
                <c:pt idx="1597">
                  <c:v>1</c:v>
                </c:pt>
                <c:pt idx="1598">
                  <c:v>4</c:v>
                </c:pt>
                <c:pt idx="1599">
                  <c:v>1</c:v>
                </c:pt>
                <c:pt idx="1600">
                  <c:v>5</c:v>
                </c:pt>
                <c:pt idx="1601">
                  <c:v>0</c:v>
                </c:pt>
                <c:pt idx="1602">
                  <c:v>2</c:v>
                </c:pt>
                <c:pt idx="1603">
                  <c:v>4</c:v>
                </c:pt>
                <c:pt idx="1604">
                  <c:v>2</c:v>
                </c:pt>
                <c:pt idx="1605">
                  <c:v>4</c:v>
                </c:pt>
                <c:pt idx="1606">
                  <c:v>4</c:v>
                </c:pt>
                <c:pt idx="1607">
                  <c:v>1</c:v>
                </c:pt>
                <c:pt idx="1608">
                  <c:v>1</c:v>
                </c:pt>
                <c:pt idx="1609">
                  <c:v>1</c:v>
                </c:pt>
                <c:pt idx="1610">
                  <c:v>1</c:v>
                </c:pt>
                <c:pt idx="1611">
                  <c:v>2</c:v>
                </c:pt>
                <c:pt idx="1612">
                  <c:v>2</c:v>
                </c:pt>
                <c:pt idx="1613">
                  <c:v>2</c:v>
                </c:pt>
                <c:pt idx="1614">
                  <c:v>3</c:v>
                </c:pt>
                <c:pt idx="1615">
                  <c:v>2</c:v>
                </c:pt>
                <c:pt idx="1616">
                  <c:v>4</c:v>
                </c:pt>
                <c:pt idx="1617">
                  <c:v>0</c:v>
                </c:pt>
                <c:pt idx="1618">
                  <c:v>0</c:v>
                </c:pt>
                <c:pt idx="1619">
                  <c:v>1</c:v>
                </c:pt>
                <c:pt idx="1620">
                  <c:v>4</c:v>
                </c:pt>
                <c:pt idx="1621">
                  <c:v>1</c:v>
                </c:pt>
                <c:pt idx="1622">
                  <c:v>16</c:v>
                </c:pt>
                <c:pt idx="1623">
                  <c:v>0</c:v>
                </c:pt>
                <c:pt idx="1624">
                  <c:v>1</c:v>
                </c:pt>
                <c:pt idx="1625">
                  <c:v>7</c:v>
                </c:pt>
                <c:pt idx="1626">
                  <c:v>7</c:v>
                </c:pt>
                <c:pt idx="1627">
                  <c:v>1</c:v>
                </c:pt>
                <c:pt idx="1628">
                  <c:v>4</c:v>
                </c:pt>
                <c:pt idx="1629">
                  <c:v>2</c:v>
                </c:pt>
                <c:pt idx="1630">
                  <c:v>3</c:v>
                </c:pt>
                <c:pt idx="1631">
                  <c:v>2</c:v>
                </c:pt>
                <c:pt idx="1632">
                  <c:v>0</c:v>
                </c:pt>
                <c:pt idx="1633">
                  <c:v>0</c:v>
                </c:pt>
                <c:pt idx="1634">
                  <c:v>0</c:v>
                </c:pt>
                <c:pt idx="1635">
                  <c:v>2</c:v>
                </c:pt>
                <c:pt idx="1636">
                  <c:v>2</c:v>
                </c:pt>
                <c:pt idx="1637">
                  <c:v>2</c:v>
                </c:pt>
                <c:pt idx="1638">
                  <c:v>1</c:v>
                </c:pt>
                <c:pt idx="1639">
                  <c:v>0</c:v>
                </c:pt>
                <c:pt idx="1640">
                  <c:v>0</c:v>
                </c:pt>
                <c:pt idx="1641">
                  <c:v>4</c:v>
                </c:pt>
                <c:pt idx="1642">
                  <c:v>4</c:v>
                </c:pt>
                <c:pt idx="1643">
                  <c:v>1</c:v>
                </c:pt>
                <c:pt idx="1644">
                  <c:v>2</c:v>
                </c:pt>
                <c:pt idx="1645">
                  <c:v>0</c:v>
                </c:pt>
                <c:pt idx="1646">
                  <c:v>2</c:v>
                </c:pt>
                <c:pt idx="1647">
                  <c:v>2</c:v>
                </c:pt>
                <c:pt idx="1648">
                  <c:v>2</c:v>
                </c:pt>
                <c:pt idx="1649">
                  <c:v>4</c:v>
                </c:pt>
                <c:pt idx="1650">
                  <c:v>1</c:v>
                </c:pt>
                <c:pt idx="1651">
                  <c:v>2</c:v>
                </c:pt>
                <c:pt idx="1652">
                  <c:v>18</c:v>
                </c:pt>
                <c:pt idx="1653">
                  <c:v>1</c:v>
                </c:pt>
                <c:pt idx="1654">
                  <c:v>7</c:v>
                </c:pt>
                <c:pt idx="1655">
                  <c:v>0</c:v>
                </c:pt>
                <c:pt idx="1656">
                  <c:v>0</c:v>
                </c:pt>
                <c:pt idx="1657">
                  <c:v>0</c:v>
                </c:pt>
                <c:pt idx="1658">
                  <c:v>13</c:v>
                </c:pt>
                <c:pt idx="1659">
                  <c:v>28</c:v>
                </c:pt>
                <c:pt idx="1660">
                  <c:v>4</c:v>
                </c:pt>
                <c:pt idx="1661">
                  <c:v>11</c:v>
                </c:pt>
                <c:pt idx="1662">
                  <c:v>2</c:v>
                </c:pt>
                <c:pt idx="1663">
                  <c:v>5</c:v>
                </c:pt>
                <c:pt idx="1664">
                  <c:v>6</c:v>
                </c:pt>
                <c:pt idx="1665">
                  <c:v>8</c:v>
                </c:pt>
                <c:pt idx="1666">
                  <c:v>5</c:v>
                </c:pt>
                <c:pt idx="1667">
                  <c:v>0</c:v>
                </c:pt>
                <c:pt idx="1668">
                  <c:v>1</c:v>
                </c:pt>
                <c:pt idx="1669">
                  <c:v>1</c:v>
                </c:pt>
                <c:pt idx="1670">
                  <c:v>2</c:v>
                </c:pt>
                <c:pt idx="1671">
                  <c:v>3</c:v>
                </c:pt>
                <c:pt idx="1672">
                  <c:v>1</c:v>
                </c:pt>
                <c:pt idx="1673">
                  <c:v>0</c:v>
                </c:pt>
                <c:pt idx="1674">
                  <c:v>0</c:v>
                </c:pt>
                <c:pt idx="1675">
                  <c:v>1</c:v>
                </c:pt>
                <c:pt idx="1676">
                  <c:v>1</c:v>
                </c:pt>
                <c:pt idx="1677">
                  <c:v>2</c:v>
                </c:pt>
                <c:pt idx="1678">
                  <c:v>0</c:v>
                </c:pt>
                <c:pt idx="1679">
                  <c:v>1</c:v>
                </c:pt>
                <c:pt idx="1680">
                  <c:v>2</c:v>
                </c:pt>
                <c:pt idx="1681">
                  <c:v>3</c:v>
                </c:pt>
                <c:pt idx="1682">
                  <c:v>0</c:v>
                </c:pt>
                <c:pt idx="1683">
                  <c:v>1</c:v>
                </c:pt>
                <c:pt idx="1684">
                  <c:v>3</c:v>
                </c:pt>
                <c:pt idx="1685">
                  <c:v>1</c:v>
                </c:pt>
                <c:pt idx="1686">
                  <c:v>2</c:v>
                </c:pt>
                <c:pt idx="1687">
                  <c:v>3</c:v>
                </c:pt>
                <c:pt idx="1688">
                  <c:v>0</c:v>
                </c:pt>
                <c:pt idx="1689">
                  <c:v>5</c:v>
                </c:pt>
                <c:pt idx="1690">
                  <c:v>4</c:v>
                </c:pt>
                <c:pt idx="1691">
                  <c:v>0</c:v>
                </c:pt>
                <c:pt idx="1692">
                  <c:v>3</c:v>
                </c:pt>
                <c:pt idx="1693">
                  <c:v>2</c:v>
                </c:pt>
                <c:pt idx="1694">
                  <c:v>1</c:v>
                </c:pt>
                <c:pt idx="1695">
                  <c:v>3</c:v>
                </c:pt>
                <c:pt idx="1696">
                  <c:v>2</c:v>
                </c:pt>
                <c:pt idx="1697">
                  <c:v>18</c:v>
                </c:pt>
                <c:pt idx="1698">
                  <c:v>1</c:v>
                </c:pt>
                <c:pt idx="1699">
                  <c:v>4</c:v>
                </c:pt>
                <c:pt idx="1700">
                  <c:v>3</c:v>
                </c:pt>
                <c:pt idx="1701">
                  <c:v>2</c:v>
                </c:pt>
                <c:pt idx="1702">
                  <c:v>2</c:v>
                </c:pt>
                <c:pt idx="1703">
                  <c:v>5</c:v>
                </c:pt>
                <c:pt idx="1704">
                  <c:v>1</c:v>
                </c:pt>
                <c:pt idx="1705">
                  <c:v>25</c:v>
                </c:pt>
                <c:pt idx="1706">
                  <c:v>2</c:v>
                </c:pt>
                <c:pt idx="1707">
                  <c:v>0</c:v>
                </c:pt>
                <c:pt idx="1708">
                  <c:v>3</c:v>
                </c:pt>
                <c:pt idx="1709">
                  <c:v>1</c:v>
                </c:pt>
                <c:pt idx="1710">
                  <c:v>0</c:v>
                </c:pt>
                <c:pt idx="1711">
                  <c:v>2</c:v>
                </c:pt>
                <c:pt idx="1712">
                  <c:v>1</c:v>
                </c:pt>
                <c:pt idx="1713">
                  <c:v>1</c:v>
                </c:pt>
                <c:pt idx="1714">
                  <c:v>2</c:v>
                </c:pt>
                <c:pt idx="1715">
                  <c:v>0</c:v>
                </c:pt>
                <c:pt idx="1716">
                  <c:v>3</c:v>
                </c:pt>
                <c:pt idx="1717">
                  <c:v>0</c:v>
                </c:pt>
                <c:pt idx="1718">
                  <c:v>3</c:v>
                </c:pt>
                <c:pt idx="1719">
                  <c:v>5</c:v>
                </c:pt>
                <c:pt idx="1720">
                  <c:v>4</c:v>
                </c:pt>
                <c:pt idx="1721">
                  <c:v>0</c:v>
                </c:pt>
                <c:pt idx="1722">
                  <c:v>3</c:v>
                </c:pt>
                <c:pt idx="1723">
                  <c:v>3</c:v>
                </c:pt>
                <c:pt idx="1724">
                  <c:v>3</c:v>
                </c:pt>
                <c:pt idx="1725">
                  <c:v>1</c:v>
                </c:pt>
                <c:pt idx="1726">
                  <c:v>2</c:v>
                </c:pt>
                <c:pt idx="1727">
                  <c:v>0</c:v>
                </c:pt>
                <c:pt idx="1728">
                  <c:v>1</c:v>
                </c:pt>
                <c:pt idx="1729">
                  <c:v>2</c:v>
                </c:pt>
                <c:pt idx="1730">
                  <c:v>0</c:v>
                </c:pt>
                <c:pt idx="1731">
                  <c:v>0</c:v>
                </c:pt>
                <c:pt idx="1732">
                  <c:v>0</c:v>
                </c:pt>
                <c:pt idx="1733">
                  <c:v>0</c:v>
                </c:pt>
                <c:pt idx="1734">
                  <c:v>0</c:v>
                </c:pt>
                <c:pt idx="1735">
                  <c:v>2</c:v>
                </c:pt>
                <c:pt idx="1736">
                  <c:v>0</c:v>
                </c:pt>
                <c:pt idx="1737">
                  <c:v>1</c:v>
                </c:pt>
                <c:pt idx="1738">
                  <c:v>28</c:v>
                </c:pt>
                <c:pt idx="1739">
                  <c:v>3</c:v>
                </c:pt>
                <c:pt idx="1740">
                  <c:v>1</c:v>
                </c:pt>
                <c:pt idx="1741">
                  <c:v>9</c:v>
                </c:pt>
                <c:pt idx="1742">
                  <c:v>2</c:v>
                </c:pt>
                <c:pt idx="1743">
                  <c:v>4</c:v>
                </c:pt>
                <c:pt idx="1744">
                  <c:v>5</c:v>
                </c:pt>
                <c:pt idx="1745">
                  <c:v>4</c:v>
                </c:pt>
                <c:pt idx="1746">
                  <c:v>3</c:v>
                </c:pt>
                <c:pt idx="1747">
                  <c:v>3</c:v>
                </c:pt>
                <c:pt idx="1748">
                  <c:v>0</c:v>
                </c:pt>
                <c:pt idx="1749">
                  <c:v>1</c:v>
                </c:pt>
                <c:pt idx="1750">
                  <c:v>2</c:v>
                </c:pt>
                <c:pt idx="1751">
                  <c:v>2</c:v>
                </c:pt>
                <c:pt idx="1752">
                  <c:v>1</c:v>
                </c:pt>
                <c:pt idx="1753">
                  <c:v>2</c:v>
                </c:pt>
                <c:pt idx="1754">
                  <c:v>3</c:v>
                </c:pt>
                <c:pt idx="1755">
                  <c:v>1</c:v>
                </c:pt>
                <c:pt idx="1756">
                  <c:v>2</c:v>
                </c:pt>
                <c:pt idx="1757">
                  <c:v>1</c:v>
                </c:pt>
                <c:pt idx="1758">
                  <c:v>5</c:v>
                </c:pt>
                <c:pt idx="1759">
                  <c:v>2</c:v>
                </c:pt>
                <c:pt idx="1760">
                  <c:v>0</c:v>
                </c:pt>
                <c:pt idx="1761">
                  <c:v>1</c:v>
                </c:pt>
                <c:pt idx="1762">
                  <c:v>1</c:v>
                </c:pt>
                <c:pt idx="1763">
                  <c:v>4</c:v>
                </c:pt>
                <c:pt idx="1764">
                  <c:v>5</c:v>
                </c:pt>
                <c:pt idx="1765">
                  <c:v>0</c:v>
                </c:pt>
                <c:pt idx="1766">
                  <c:v>0</c:v>
                </c:pt>
                <c:pt idx="1767">
                  <c:v>2</c:v>
                </c:pt>
                <c:pt idx="1768">
                  <c:v>2</c:v>
                </c:pt>
                <c:pt idx="1769">
                  <c:v>0</c:v>
                </c:pt>
                <c:pt idx="1770">
                  <c:v>2</c:v>
                </c:pt>
                <c:pt idx="1771">
                  <c:v>3</c:v>
                </c:pt>
                <c:pt idx="1772">
                  <c:v>4</c:v>
                </c:pt>
                <c:pt idx="1773">
                  <c:v>3</c:v>
                </c:pt>
                <c:pt idx="1774">
                  <c:v>1</c:v>
                </c:pt>
                <c:pt idx="1775">
                  <c:v>0</c:v>
                </c:pt>
                <c:pt idx="1776">
                  <c:v>0</c:v>
                </c:pt>
                <c:pt idx="1777">
                  <c:v>0</c:v>
                </c:pt>
                <c:pt idx="1778">
                  <c:v>0</c:v>
                </c:pt>
                <c:pt idx="1779">
                  <c:v>0</c:v>
                </c:pt>
                <c:pt idx="1780">
                  <c:v>0</c:v>
                </c:pt>
                <c:pt idx="1781">
                  <c:v>0</c:v>
                </c:pt>
                <c:pt idx="1782">
                  <c:v>0</c:v>
                </c:pt>
                <c:pt idx="1783">
                  <c:v>1</c:v>
                </c:pt>
                <c:pt idx="1784">
                  <c:v>4</c:v>
                </c:pt>
                <c:pt idx="1785">
                  <c:v>0</c:v>
                </c:pt>
                <c:pt idx="1786">
                  <c:v>1</c:v>
                </c:pt>
                <c:pt idx="1787">
                  <c:v>1</c:v>
                </c:pt>
                <c:pt idx="1788">
                  <c:v>2</c:v>
                </c:pt>
                <c:pt idx="1789">
                  <c:v>3</c:v>
                </c:pt>
                <c:pt idx="1790">
                  <c:v>0</c:v>
                </c:pt>
                <c:pt idx="1791">
                  <c:v>2</c:v>
                </c:pt>
                <c:pt idx="1792">
                  <c:v>8</c:v>
                </c:pt>
                <c:pt idx="1793">
                  <c:v>2</c:v>
                </c:pt>
                <c:pt idx="1794">
                  <c:v>1</c:v>
                </c:pt>
                <c:pt idx="1795">
                  <c:v>0</c:v>
                </c:pt>
                <c:pt idx="1796">
                  <c:v>2</c:v>
                </c:pt>
                <c:pt idx="1797">
                  <c:v>1</c:v>
                </c:pt>
                <c:pt idx="1798">
                  <c:v>3</c:v>
                </c:pt>
                <c:pt idx="1799">
                  <c:v>2</c:v>
                </c:pt>
                <c:pt idx="1800">
                  <c:v>0</c:v>
                </c:pt>
                <c:pt idx="1801">
                  <c:v>1</c:v>
                </c:pt>
                <c:pt idx="1802">
                  <c:v>0</c:v>
                </c:pt>
                <c:pt idx="1803">
                  <c:v>0</c:v>
                </c:pt>
                <c:pt idx="1804">
                  <c:v>2</c:v>
                </c:pt>
                <c:pt idx="1805">
                  <c:v>1</c:v>
                </c:pt>
                <c:pt idx="1806">
                  <c:v>0</c:v>
                </c:pt>
                <c:pt idx="1807">
                  <c:v>0</c:v>
                </c:pt>
                <c:pt idx="1808">
                  <c:v>1</c:v>
                </c:pt>
                <c:pt idx="1809">
                  <c:v>4</c:v>
                </c:pt>
                <c:pt idx="1810">
                  <c:v>0</c:v>
                </c:pt>
                <c:pt idx="1811">
                  <c:v>1</c:v>
                </c:pt>
                <c:pt idx="1812">
                  <c:v>0</c:v>
                </c:pt>
                <c:pt idx="1813">
                  <c:v>2</c:v>
                </c:pt>
                <c:pt idx="1814">
                  <c:v>1</c:v>
                </c:pt>
                <c:pt idx="1815">
                  <c:v>0</c:v>
                </c:pt>
                <c:pt idx="1816">
                  <c:v>0</c:v>
                </c:pt>
                <c:pt idx="1817">
                  <c:v>0</c:v>
                </c:pt>
                <c:pt idx="1818">
                  <c:v>0</c:v>
                </c:pt>
                <c:pt idx="1819">
                  <c:v>0</c:v>
                </c:pt>
                <c:pt idx="1820">
                  <c:v>1</c:v>
                </c:pt>
                <c:pt idx="1821">
                  <c:v>3</c:v>
                </c:pt>
                <c:pt idx="1822">
                  <c:v>2</c:v>
                </c:pt>
                <c:pt idx="1823">
                  <c:v>1</c:v>
                </c:pt>
                <c:pt idx="1824">
                  <c:v>0</c:v>
                </c:pt>
                <c:pt idx="1825">
                  <c:v>0</c:v>
                </c:pt>
                <c:pt idx="1826">
                  <c:v>2</c:v>
                </c:pt>
                <c:pt idx="1827">
                  <c:v>1</c:v>
                </c:pt>
                <c:pt idx="1828">
                  <c:v>4</c:v>
                </c:pt>
                <c:pt idx="1829">
                  <c:v>0</c:v>
                </c:pt>
                <c:pt idx="1830">
                  <c:v>0</c:v>
                </c:pt>
                <c:pt idx="1831">
                  <c:v>4</c:v>
                </c:pt>
                <c:pt idx="1832">
                  <c:v>0</c:v>
                </c:pt>
                <c:pt idx="1833">
                  <c:v>0</c:v>
                </c:pt>
                <c:pt idx="1834">
                  <c:v>0</c:v>
                </c:pt>
                <c:pt idx="1835">
                  <c:v>1</c:v>
                </c:pt>
                <c:pt idx="1836">
                  <c:v>0</c:v>
                </c:pt>
                <c:pt idx="1837">
                  <c:v>2</c:v>
                </c:pt>
                <c:pt idx="1838">
                  <c:v>3</c:v>
                </c:pt>
                <c:pt idx="1839">
                  <c:v>1</c:v>
                </c:pt>
                <c:pt idx="1840">
                  <c:v>1</c:v>
                </c:pt>
                <c:pt idx="1841">
                  <c:v>4</c:v>
                </c:pt>
                <c:pt idx="1842">
                  <c:v>1</c:v>
                </c:pt>
                <c:pt idx="1843">
                  <c:v>2</c:v>
                </c:pt>
                <c:pt idx="1844">
                  <c:v>0</c:v>
                </c:pt>
                <c:pt idx="1845">
                  <c:v>2</c:v>
                </c:pt>
                <c:pt idx="1846">
                  <c:v>1</c:v>
                </c:pt>
                <c:pt idx="1847">
                  <c:v>1</c:v>
                </c:pt>
                <c:pt idx="1848">
                  <c:v>2</c:v>
                </c:pt>
                <c:pt idx="1849">
                  <c:v>0</c:v>
                </c:pt>
                <c:pt idx="1850">
                  <c:v>2</c:v>
                </c:pt>
                <c:pt idx="1851">
                  <c:v>2</c:v>
                </c:pt>
                <c:pt idx="1852">
                  <c:v>2</c:v>
                </c:pt>
                <c:pt idx="1853">
                  <c:v>2</c:v>
                </c:pt>
                <c:pt idx="1854">
                  <c:v>4</c:v>
                </c:pt>
                <c:pt idx="1855">
                  <c:v>0</c:v>
                </c:pt>
                <c:pt idx="1856">
                  <c:v>1</c:v>
                </c:pt>
                <c:pt idx="1857">
                  <c:v>0</c:v>
                </c:pt>
                <c:pt idx="1858">
                  <c:v>6</c:v>
                </c:pt>
                <c:pt idx="1859">
                  <c:v>0</c:v>
                </c:pt>
                <c:pt idx="1860">
                  <c:v>3</c:v>
                </c:pt>
                <c:pt idx="1861">
                  <c:v>2</c:v>
                </c:pt>
                <c:pt idx="1862">
                  <c:v>0</c:v>
                </c:pt>
                <c:pt idx="1863">
                  <c:v>3</c:v>
                </c:pt>
                <c:pt idx="1864">
                  <c:v>2</c:v>
                </c:pt>
                <c:pt idx="1865">
                  <c:v>5</c:v>
                </c:pt>
                <c:pt idx="1866">
                  <c:v>2</c:v>
                </c:pt>
                <c:pt idx="1867">
                  <c:v>1</c:v>
                </c:pt>
                <c:pt idx="1868">
                  <c:v>3</c:v>
                </c:pt>
                <c:pt idx="1869">
                  <c:v>1</c:v>
                </c:pt>
                <c:pt idx="1870">
                  <c:v>3</c:v>
                </c:pt>
                <c:pt idx="1871">
                  <c:v>2</c:v>
                </c:pt>
                <c:pt idx="1872">
                  <c:v>0</c:v>
                </c:pt>
                <c:pt idx="1873">
                  <c:v>0</c:v>
                </c:pt>
                <c:pt idx="1874">
                  <c:v>2</c:v>
                </c:pt>
                <c:pt idx="1875">
                  <c:v>3</c:v>
                </c:pt>
                <c:pt idx="1876">
                  <c:v>1</c:v>
                </c:pt>
                <c:pt idx="1877">
                  <c:v>1</c:v>
                </c:pt>
                <c:pt idx="1878">
                  <c:v>12</c:v>
                </c:pt>
                <c:pt idx="1879">
                  <c:v>3</c:v>
                </c:pt>
                <c:pt idx="1880">
                  <c:v>2</c:v>
                </c:pt>
                <c:pt idx="1881">
                  <c:v>1</c:v>
                </c:pt>
                <c:pt idx="1882">
                  <c:v>0</c:v>
                </c:pt>
                <c:pt idx="1883">
                  <c:v>2</c:v>
                </c:pt>
                <c:pt idx="1884">
                  <c:v>1</c:v>
                </c:pt>
                <c:pt idx="1885">
                  <c:v>0</c:v>
                </c:pt>
                <c:pt idx="1886">
                  <c:v>1</c:v>
                </c:pt>
                <c:pt idx="1887">
                  <c:v>0</c:v>
                </c:pt>
                <c:pt idx="1888">
                  <c:v>2</c:v>
                </c:pt>
                <c:pt idx="1889">
                  <c:v>1</c:v>
                </c:pt>
                <c:pt idx="1890">
                  <c:v>7</c:v>
                </c:pt>
                <c:pt idx="1891">
                  <c:v>3</c:v>
                </c:pt>
                <c:pt idx="1892">
                  <c:v>3</c:v>
                </c:pt>
                <c:pt idx="1893">
                  <c:v>5</c:v>
                </c:pt>
                <c:pt idx="1894">
                  <c:v>5</c:v>
                </c:pt>
                <c:pt idx="1895">
                  <c:v>3</c:v>
                </c:pt>
                <c:pt idx="1896">
                  <c:v>6</c:v>
                </c:pt>
                <c:pt idx="1897">
                  <c:v>7</c:v>
                </c:pt>
                <c:pt idx="1898">
                  <c:v>5</c:v>
                </c:pt>
                <c:pt idx="1899">
                  <c:v>7</c:v>
                </c:pt>
                <c:pt idx="1900">
                  <c:v>7</c:v>
                </c:pt>
                <c:pt idx="1901">
                  <c:v>1</c:v>
                </c:pt>
                <c:pt idx="1902">
                  <c:v>2</c:v>
                </c:pt>
                <c:pt idx="1903">
                  <c:v>3</c:v>
                </c:pt>
                <c:pt idx="1904">
                  <c:v>0</c:v>
                </c:pt>
                <c:pt idx="1905">
                  <c:v>0</c:v>
                </c:pt>
                <c:pt idx="1906">
                  <c:v>2</c:v>
                </c:pt>
                <c:pt idx="1907">
                  <c:v>0</c:v>
                </c:pt>
                <c:pt idx="1908">
                  <c:v>5</c:v>
                </c:pt>
                <c:pt idx="1909">
                  <c:v>1</c:v>
                </c:pt>
                <c:pt idx="1910">
                  <c:v>0</c:v>
                </c:pt>
                <c:pt idx="1911">
                  <c:v>4</c:v>
                </c:pt>
                <c:pt idx="1912">
                  <c:v>2</c:v>
                </c:pt>
                <c:pt idx="1913">
                  <c:v>1</c:v>
                </c:pt>
                <c:pt idx="1914">
                  <c:v>3</c:v>
                </c:pt>
                <c:pt idx="1915">
                  <c:v>4</c:v>
                </c:pt>
                <c:pt idx="1916">
                  <c:v>7</c:v>
                </c:pt>
                <c:pt idx="1917">
                  <c:v>1</c:v>
                </c:pt>
                <c:pt idx="1918">
                  <c:v>8</c:v>
                </c:pt>
                <c:pt idx="1919">
                  <c:v>4</c:v>
                </c:pt>
                <c:pt idx="1920">
                  <c:v>2</c:v>
                </c:pt>
                <c:pt idx="1921">
                  <c:v>1</c:v>
                </c:pt>
                <c:pt idx="1922">
                  <c:v>1</c:v>
                </c:pt>
                <c:pt idx="1923">
                  <c:v>2</c:v>
                </c:pt>
                <c:pt idx="1924">
                  <c:v>2</c:v>
                </c:pt>
                <c:pt idx="1925">
                  <c:v>2</c:v>
                </c:pt>
                <c:pt idx="1926">
                  <c:v>0</c:v>
                </c:pt>
                <c:pt idx="1927">
                  <c:v>1</c:v>
                </c:pt>
                <c:pt idx="1928">
                  <c:v>1</c:v>
                </c:pt>
                <c:pt idx="1929">
                  <c:v>2</c:v>
                </c:pt>
                <c:pt idx="1930">
                  <c:v>3</c:v>
                </c:pt>
                <c:pt idx="1931">
                  <c:v>0</c:v>
                </c:pt>
                <c:pt idx="1932">
                  <c:v>0</c:v>
                </c:pt>
                <c:pt idx="1933">
                  <c:v>0</c:v>
                </c:pt>
                <c:pt idx="1934">
                  <c:v>2</c:v>
                </c:pt>
                <c:pt idx="1935">
                  <c:v>2</c:v>
                </c:pt>
                <c:pt idx="1936">
                  <c:v>3</c:v>
                </c:pt>
                <c:pt idx="1937">
                  <c:v>14</c:v>
                </c:pt>
                <c:pt idx="1938">
                  <c:v>2</c:v>
                </c:pt>
                <c:pt idx="1939">
                  <c:v>1</c:v>
                </c:pt>
                <c:pt idx="1940">
                  <c:v>0</c:v>
                </c:pt>
                <c:pt idx="1941">
                  <c:v>4</c:v>
                </c:pt>
                <c:pt idx="1942">
                  <c:v>4</c:v>
                </c:pt>
                <c:pt idx="1943">
                  <c:v>3</c:v>
                </c:pt>
                <c:pt idx="1944">
                  <c:v>10</c:v>
                </c:pt>
                <c:pt idx="1945">
                  <c:v>1</c:v>
                </c:pt>
                <c:pt idx="1946">
                  <c:v>8</c:v>
                </c:pt>
                <c:pt idx="1947">
                  <c:v>4</c:v>
                </c:pt>
                <c:pt idx="1948">
                  <c:v>4</c:v>
                </c:pt>
                <c:pt idx="1949">
                  <c:v>0</c:v>
                </c:pt>
                <c:pt idx="1950">
                  <c:v>3</c:v>
                </c:pt>
                <c:pt idx="1951">
                  <c:v>0</c:v>
                </c:pt>
                <c:pt idx="1952">
                  <c:v>1</c:v>
                </c:pt>
                <c:pt idx="1953">
                  <c:v>3</c:v>
                </c:pt>
                <c:pt idx="1954">
                  <c:v>2</c:v>
                </c:pt>
                <c:pt idx="1955">
                  <c:v>3</c:v>
                </c:pt>
                <c:pt idx="1956">
                  <c:v>15</c:v>
                </c:pt>
                <c:pt idx="1957">
                  <c:v>4</c:v>
                </c:pt>
                <c:pt idx="1958">
                  <c:v>3</c:v>
                </c:pt>
                <c:pt idx="1959">
                  <c:v>1</c:v>
                </c:pt>
                <c:pt idx="1960">
                  <c:v>1</c:v>
                </c:pt>
                <c:pt idx="1961">
                  <c:v>3</c:v>
                </c:pt>
                <c:pt idx="1962">
                  <c:v>3</c:v>
                </c:pt>
                <c:pt idx="1963">
                  <c:v>0</c:v>
                </c:pt>
                <c:pt idx="1964">
                  <c:v>9</c:v>
                </c:pt>
                <c:pt idx="1965">
                  <c:v>5</c:v>
                </c:pt>
                <c:pt idx="1966">
                  <c:v>1</c:v>
                </c:pt>
                <c:pt idx="1967">
                  <c:v>1</c:v>
                </c:pt>
                <c:pt idx="1968">
                  <c:v>1</c:v>
                </c:pt>
                <c:pt idx="1969">
                  <c:v>4</c:v>
                </c:pt>
                <c:pt idx="1970">
                  <c:v>2</c:v>
                </c:pt>
                <c:pt idx="1971">
                  <c:v>0</c:v>
                </c:pt>
                <c:pt idx="1972">
                  <c:v>5</c:v>
                </c:pt>
                <c:pt idx="1973">
                  <c:v>0</c:v>
                </c:pt>
                <c:pt idx="1974">
                  <c:v>1</c:v>
                </c:pt>
                <c:pt idx="1975">
                  <c:v>5</c:v>
                </c:pt>
                <c:pt idx="1976">
                  <c:v>1</c:v>
                </c:pt>
                <c:pt idx="1977">
                  <c:v>5</c:v>
                </c:pt>
                <c:pt idx="1978">
                  <c:v>10</c:v>
                </c:pt>
                <c:pt idx="1979">
                  <c:v>0</c:v>
                </c:pt>
                <c:pt idx="1980">
                  <c:v>19</c:v>
                </c:pt>
                <c:pt idx="1981">
                  <c:v>23</c:v>
                </c:pt>
                <c:pt idx="1982">
                  <c:v>14</c:v>
                </c:pt>
                <c:pt idx="1983">
                  <c:v>5</c:v>
                </c:pt>
                <c:pt idx="1984">
                  <c:v>9</c:v>
                </c:pt>
                <c:pt idx="1985">
                  <c:v>1</c:v>
                </c:pt>
                <c:pt idx="1986">
                  <c:v>1</c:v>
                </c:pt>
                <c:pt idx="1987">
                  <c:v>4</c:v>
                </c:pt>
                <c:pt idx="1988">
                  <c:v>2</c:v>
                </c:pt>
                <c:pt idx="1989">
                  <c:v>5</c:v>
                </c:pt>
                <c:pt idx="1990">
                  <c:v>1</c:v>
                </c:pt>
                <c:pt idx="1991">
                  <c:v>0</c:v>
                </c:pt>
                <c:pt idx="1992">
                  <c:v>2</c:v>
                </c:pt>
                <c:pt idx="1993">
                  <c:v>4</c:v>
                </c:pt>
                <c:pt idx="1994">
                  <c:v>1</c:v>
                </c:pt>
                <c:pt idx="1995">
                  <c:v>2</c:v>
                </c:pt>
                <c:pt idx="1996">
                  <c:v>7</c:v>
                </c:pt>
                <c:pt idx="1997">
                  <c:v>2</c:v>
                </c:pt>
                <c:pt idx="1998">
                  <c:v>2</c:v>
                </c:pt>
                <c:pt idx="1999">
                  <c:v>7</c:v>
                </c:pt>
                <c:pt idx="2000">
                  <c:v>1</c:v>
                </c:pt>
                <c:pt idx="2001">
                  <c:v>3</c:v>
                </c:pt>
                <c:pt idx="2002">
                  <c:v>1</c:v>
                </c:pt>
                <c:pt idx="2003">
                  <c:v>1</c:v>
                </c:pt>
                <c:pt idx="2004">
                  <c:v>1</c:v>
                </c:pt>
                <c:pt idx="2005">
                  <c:v>0</c:v>
                </c:pt>
                <c:pt idx="2006">
                  <c:v>1</c:v>
                </c:pt>
                <c:pt idx="2007">
                  <c:v>1</c:v>
                </c:pt>
                <c:pt idx="2008">
                  <c:v>1</c:v>
                </c:pt>
                <c:pt idx="2009">
                  <c:v>7</c:v>
                </c:pt>
                <c:pt idx="2010">
                  <c:v>0</c:v>
                </c:pt>
                <c:pt idx="2011">
                  <c:v>1</c:v>
                </c:pt>
                <c:pt idx="2012">
                  <c:v>4</c:v>
                </c:pt>
                <c:pt idx="2013">
                  <c:v>1</c:v>
                </c:pt>
                <c:pt idx="2014">
                  <c:v>1</c:v>
                </c:pt>
                <c:pt idx="2015">
                  <c:v>0</c:v>
                </c:pt>
                <c:pt idx="2016">
                  <c:v>1</c:v>
                </c:pt>
                <c:pt idx="2017">
                  <c:v>1</c:v>
                </c:pt>
                <c:pt idx="2018">
                  <c:v>0</c:v>
                </c:pt>
                <c:pt idx="2019">
                  <c:v>3</c:v>
                </c:pt>
                <c:pt idx="2020">
                  <c:v>4</c:v>
                </c:pt>
                <c:pt idx="2021">
                  <c:v>1</c:v>
                </c:pt>
                <c:pt idx="2022">
                  <c:v>1</c:v>
                </c:pt>
                <c:pt idx="2023">
                  <c:v>5</c:v>
                </c:pt>
                <c:pt idx="2024">
                  <c:v>0</c:v>
                </c:pt>
                <c:pt idx="2025">
                  <c:v>0</c:v>
                </c:pt>
                <c:pt idx="2026">
                  <c:v>1</c:v>
                </c:pt>
                <c:pt idx="2027">
                  <c:v>1</c:v>
                </c:pt>
                <c:pt idx="2028">
                  <c:v>1</c:v>
                </c:pt>
                <c:pt idx="2029">
                  <c:v>5</c:v>
                </c:pt>
                <c:pt idx="2030">
                  <c:v>0</c:v>
                </c:pt>
                <c:pt idx="2031">
                  <c:v>1</c:v>
                </c:pt>
                <c:pt idx="2032">
                  <c:v>1</c:v>
                </c:pt>
                <c:pt idx="2033">
                  <c:v>1</c:v>
                </c:pt>
                <c:pt idx="2034">
                  <c:v>3</c:v>
                </c:pt>
                <c:pt idx="2035">
                  <c:v>3</c:v>
                </c:pt>
                <c:pt idx="2036">
                  <c:v>3</c:v>
                </c:pt>
                <c:pt idx="2037">
                  <c:v>6</c:v>
                </c:pt>
                <c:pt idx="2038">
                  <c:v>8</c:v>
                </c:pt>
                <c:pt idx="2039">
                  <c:v>4</c:v>
                </c:pt>
                <c:pt idx="2040">
                  <c:v>5</c:v>
                </c:pt>
                <c:pt idx="2041">
                  <c:v>3</c:v>
                </c:pt>
                <c:pt idx="2042">
                  <c:v>4</c:v>
                </c:pt>
                <c:pt idx="2043">
                  <c:v>3</c:v>
                </c:pt>
                <c:pt idx="2044">
                  <c:v>6</c:v>
                </c:pt>
                <c:pt idx="2045">
                  <c:v>1</c:v>
                </c:pt>
                <c:pt idx="2046">
                  <c:v>3</c:v>
                </c:pt>
                <c:pt idx="2047">
                  <c:v>3</c:v>
                </c:pt>
                <c:pt idx="2048">
                  <c:v>1</c:v>
                </c:pt>
                <c:pt idx="2049">
                  <c:v>3</c:v>
                </c:pt>
                <c:pt idx="2050">
                  <c:v>2</c:v>
                </c:pt>
                <c:pt idx="2051">
                  <c:v>1</c:v>
                </c:pt>
                <c:pt idx="2052">
                  <c:v>8</c:v>
                </c:pt>
                <c:pt idx="2053">
                  <c:v>4</c:v>
                </c:pt>
                <c:pt idx="2054">
                  <c:v>10</c:v>
                </c:pt>
                <c:pt idx="2055">
                  <c:v>17</c:v>
                </c:pt>
                <c:pt idx="2056">
                  <c:v>9</c:v>
                </c:pt>
                <c:pt idx="2057">
                  <c:v>11</c:v>
                </c:pt>
                <c:pt idx="2058">
                  <c:v>4</c:v>
                </c:pt>
                <c:pt idx="2059">
                  <c:v>0</c:v>
                </c:pt>
                <c:pt idx="2060">
                  <c:v>8</c:v>
                </c:pt>
                <c:pt idx="2061">
                  <c:v>3</c:v>
                </c:pt>
                <c:pt idx="2062">
                  <c:v>3</c:v>
                </c:pt>
                <c:pt idx="2063">
                  <c:v>1</c:v>
                </c:pt>
                <c:pt idx="2064">
                  <c:v>6</c:v>
                </c:pt>
                <c:pt idx="2065">
                  <c:v>3</c:v>
                </c:pt>
                <c:pt idx="2066">
                  <c:v>1</c:v>
                </c:pt>
                <c:pt idx="2067">
                  <c:v>1</c:v>
                </c:pt>
                <c:pt idx="2068">
                  <c:v>12</c:v>
                </c:pt>
                <c:pt idx="2069">
                  <c:v>2</c:v>
                </c:pt>
                <c:pt idx="2070">
                  <c:v>1</c:v>
                </c:pt>
                <c:pt idx="2071">
                  <c:v>3</c:v>
                </c:pt>
                <c:pt idx="2072">
                  <c:v>5</c:v>
                </c:pt>
                <c:pt idx="2073">
                  <c:v>2</c:v>
                </c:pt>
                <c:pt idx="2074">
                  <c:v>1</c:v>
                </c:pt>
                <c:pt idx="2075">
                  <c:v>1</c:v>
                </c:pt>
                <c:pt idx="2076">
                  <c:v>2</c:v>
                </c:pt>
                <c:pt idx="2077">
                  <c:v>2</c:v>
                </c:pt>
                <c:pt idx="2078">
                  <c:v>1</c:v>
                </c:pt>
                <c:pt idx="2079">
                  <c:v>1</c:v>
                </c:pt>
                <c:pt idx="2080">
                  <c:v>0</c:v>
                </c:pt>
                <c:pt idx="2081">
                  <c:v>0</c:v>
                </c:pt>
                <c:pt idx="2082">
                  <c:v>0</c:v>
                </c:pt>
                <c:pt idx="2083">
                  <c:v>0</c:v>
                </c:pt>
                <c:pt idx="2084">
                  <c:v>0</c:v>
                </c:pt>
                <c:pt idx="2085">
                  <c:v>0</c:v>
                </c:pt>
                <c:pt idx="2086">
                  <c:v>0</c:v>
                </c:pt>
                <c:pt idx="2087">
                  <c:v>1</c:v>
                </c:pt>
                <c:pt idx="2088">
                  <c:v>1</c:v>
                </c:pt>
                <c:pt idx="2089">
                  <c:v>3</c:v>
                </c:pt>
                <c:pt idx="2090">
                  <c:v>2</c:v>
                </c:pt>
                <c:pt idx="2091">
                  <c:v>0</c:v>
                </c:pt>
                <c:pt idx="2092">
                  <c:v>2</c:v>
                </c:pt>
                <c:pt idx="2093">
                  <c:v>0</c:v>
                </c:pt>
                <c:pt idx="2094">
                  <c:v>3</c:v>
                </c:pt>
                <c:pt idx="2095">
                  <c:v>2</c:v>
                </c:pt>
                <c:pt idx="2096">
                  <c:v>2</c:v>
                </c:pt>
                <c:pt idx="2097">
                  <c:v>1</c:v>
                </c:pt>
                <c:pt idx="2098">
                  <c:v>1</c:v>
                </c:pt>
                <c:pt idx="2099">
                  <c:v>1</c:v>
                </c:pt>
                <c:pt idx="2100">
                  <c:v>1</c:v>
                </c:pt>
                <c:pt idx="2101">
                  <c:v>0</c:v>
                </c:pt>
                <c:pt idx="2102">
                  <c:v>3</c:v>
                </c:pt>
                <c:pt idx="2103">
                  <c:v>6</c:v>
                </c:pt>
                <c:pt idx="2104">
                  <c:v>1</c:v>
                </c:pt>
                <c:pt idx="2105">
                  <c:v>0</c:v>
                </c:pt>
                <c:pt idx="2106">
                  <c:v>0</c:v>
                </c:pt>
                <c:pt idx="2107">
                  <c:v>9</c:v>
                </c:pt>
                <c:pt idx="2108">
                  <c:v>2</c:v>
                </c:pt>
                <c:pt idx="2109">
                  <c:v>3</c:v>
                </c:pt>
                <c:pt idx="2110">
                  <c:v>3</c:v>
                </c:pt>
                <c:pt idx="2111">
                  <c:v>1</c:v>
                </c:pt>
                <c:pt idx="2112">
                  <c:v>1</c:v>
                </c:pt>
                <c:pt idx="2113">
                  <c:v>1</c:v>
                </c:pt>
                <c:pt idx="2114">
                  <c:v>3</c:v>
                </c:pt>
                <c:pt idx="2115">
                  <c:v>1</c:v>
                </c:pt>
                <c:pt idx="2116">
                  <c:v>8</c:v>
                </c:pt>
                <c:pt idx="2117">
                  <c:v>2</c:v>
                </c:pt>
                <c:pt idx="2118">
                  <c:v>0</c:v>
                </c:pt>
                <c:pt idx="2119">
                  <c:v>1</c:v>
                </c:pt>
                <c:pt idx="2120">
                  <c:v>0</c:v>
                </c:pt>
                <c:pt idx="2121">
                  <c:v>0</c:v>
                </c:pt>
                <c:pt idx="2122">
                  <c:v>0</c:v>
                </c:pt>
                <c:pt idx="2123">
                  <c:v>3</c:v>
                </c:pt>
                <c:pt idx="2124">
                  <c:v>2</c:v>
                </c:pt>
                <c:pt idx="2125">
                  <c:v>4</c:v>
                </c:pt>
                <c:pt idx="2126">
                  <c:v>2</c:v>
                </c:pt>
                <c:pt idx="2127">
                  <c:v>0</c:v>
                </c:pt>
                <c:pt idx="2128">
                  <c:v>1</c:v>
                </c:pt>
                <c:pt idx="2129">
                  <c:v>0</c:v>
                </c:pt>
                <c:pt idx="2130">
                  <c:v>2</c:v>
                </c:pt>
                <c:pt idx="2131">
                  <c:v>0</c:v>
                </c:pt>
                <c:pt idx="2132">
                  <c:v>1</c:v>
                </c:pt>
                <c:pt idx="2133">
                  <c:v>2</c:v>
                </c:pt>
                <c:pt idx="2134">
                  <c:v>3</c:v>
                </c:pt>
                <c:pt idx="2135">
                  <c:v>2</c:v>
                </c:pt>
                <c:pt idx="2136">
                  <c:v>1</c:v>
                </c:pt>
                <c:pt idx="2137">
                  <c:v>1</c:v>
                </c:pt>
                <c:pt idx="2138">
                  <c:v>1</c:v>
                </c:pt>
                <c:pt idx="2139">
                  <c:v>0</c:v>
                </c:pt>
                <c:pt idx="2140">
                  <c:v>0</c:v>
                </c:pt>
                <c:pt idx="2141">
                  <c:v>4</c:v>
                </c:pt>
                <c:pt idx="2142">
                  <c:v>1</c:v>
                </c:pt>
                <c:pt idx="2143">
                  <c:v>1</c:v>
                </c:pt>
                <c:pt idx="2144">
                  <c:v>2</c:v>
                </c:pt>
                <c:pt idx="2145">
                  <c:v>0</c:v>
                </c:pt>
                <c:pt idx="2146">
                  <c:v>0</c:v>
                </c:pt>
                <c:pt idx="2147">
                  <c:v>2</c:v>
                </c:pt>
                <c:pt idx="2148">
                  <c:v>3</c:v>
                </c:pt>
                <c:pt idx="2149">
                  <c:v>1</c:v>
                </c:pt>
                <c:pt idx="2150">
                  <c:v>1</c:v>
                </c:pt>
                <c:pt idx="2151">
                  <c:v>1</c:v>
                </c:pt>
                <c:pt idx="2152">
                  <c:v>3</c:v>
                </c:pt>
                <c:pt idx="2153">
                  <c:v>2</c:v>
                </c:pt>
                <c:pt idx="2154">
                  <c:v>0</c:v>
                </c:pt>
                <c:pt idx="2155">
                  <c:v>1</c:v>
                </c:pt>
                <c:pt idx="2156">
                  <c:v>0</c:v>
                </c:pt>
                <c:pt idx="2157">
                  <c:v>0</c:v>
                </c:pt>
                <c:pt idx="2158">
                  <c:v>0</c:v>
                </c:pt>
                <c:pt idx="2159">
                  <c:v>0</c:v>
                </c:pt>
                <c:pt idx="2160">
                  <c:v>2</c:v>
                </c:pt>
                <c:pt idx="2161">
                  <c:v>0</c:v>
                </c:pt>
                <c:pt idx="2162">
                  <c:v>1</c:v>
                </c:pt>
                <c:pt idx="2163">
                  <c:v>0</c:v>
                </c:pt>
                <c:pt idx="2164">
                  <c:v>1</c:v>
                </c:pt>
                <c:pt idx="2165">
                  <c:v>4</c:v>
                </c:pt>
                <c:pt idx="2166">
                  <c:v>1</c:v>
                </c:pt>
                <c:pt idx="2167">
                  <c:v>2</c:v>
                </c:pt>
                <c:pt idx="2168">
                  <c:v>1</c:v>
                </c:pt>
                <c:pt idx="2169">
                  <c:v>4</c:v>
                </c:pt>
                <c:pt idx="2170">
                  <c:v>1</c:v>
                </c:pt>
                <c:pt idx="2171">
                  <c:v>0</c:v>
                </c:pt>
                <c:pt idx="2172">
                  <c:v>0</c:v>
                </c:pt>
                <c:pt idx="2173">
                  <c:v>0</c:v>
                </c:pt>
                <c:pt idx="2174">
                  <c:v>0</c:v>
                </c:pt>
                <c:pt idx="2175">
                  <c:v>0</c:v>
                </c:pt>
                <c:pt idx="2176">
                  <c:v>1</c:v>
                </c:pt>
                <c:pt idx="2177">
                  <c:v>1</c:v>
                </c:pt>
                <c:pt idx="2178">
                  <c:v>1</c:v>
                </c:pt>
                <c:pt idx="2179">
                  <c:v>1</c:v>
                </c:pt>
                <c:pt idx="2180">
                  <c:v>0</c:v>
                </c:pt>
                <c:pt idx="2181">
                  <c:v>0</c:v>
                </c:pt>
                <c:pt idx="2182">
                  <c:v>2</c:v>
                </c:pt>
                <c:pt idx="2183">
                  <c:v>0</c:v>
                </c:pt>
                <c:pt idx="2184">
                  <c:v>3</c:v>
                </c:pt>
                <c:pt idx="2185">
                  <c:v>0</c:v>
                </c:pt>
                <c:pt idx="2186">
                  <c:v>0</c:v>
                </c:pt>
                <c:pt idx="2187">
                  <c:v>1</c:v>
                </c:pt>
                <c:pt idx="2188">
                  <c:v>0</c:v>
                </c:pt>
                <c:pt idx="2189">
                  <c:v>2</c:v>
                </c:pt>
                <c:pt idx="2190">
                  <c:v>0</c:v>
                </c:pt>
                <c:pt idx="2191">
                  <c:v>0</c:v>
                </c:pt>
                <c:pt idx="2192">
                  <c:v>1</c:v>
                </c:pt>
                <c:pt idx="2193">
                  <c:v>0</c:v>
                </c:pt>
                <c:pt idx="2194">
                  <c:v>1</c:v>
                </c:pt>
                <c:pt idx="2195">
                  <c:v>2</c:v>
                </c:pt>
                <c:pt idx="2196">
                  <c:v>0</c:v>
                </c:pt>
                <c:pt idx="2197">
                  <c:v>1</c:v>
                </c:pt>
                <c:pt idx="2198">
                  <c:v>0</c:v>
                </c:pt>
                <c:pt idx="2199">
                  <c:v>3</c:v>
                </c:pt>
                <c:pt idx="2200">
                  <c:v>2</c:v>
                </c:pt>
                <c:pt idx="2201">
                  <c:v>2</c:v>
                </c:pt>
                <c:pt idx="2202">
                  <c:v>0</c:v>
                </c:pt>
                <c:pt idx="2203">
                  <c:v>5</c:v>
                </c:pt>
                <c:pt idx="2204">
                  <c:v>1</c:v>
                </c:pt>
                <c:pt idx="2205">
                  <c:v>2</c:v>
                </c:pt>
                <c:pt idx="2206">
                  <c:v>7</c:v>
                </c:pt>
                <c:pt idx="2207">
                  <c:v>7</c:v>
                </c:pt>
                <c:pt idx="2208">
                  <c:v>2</c:v>
                </c:pt>
                <c:pt idx="2209">
                  <c:v>1</c:v>
                </c:pt>
                <c:pt idx="2210">
                  <c:v>0</c:v>
                </c:pt>
                <c:pt idx="2211">
                  <c:v>2</c:v>
                </c:pt>
                <c:pt idx="2212">
                  <c:v>2</c:v>
                </c:pt>
                <c:pt idx="2213">
                  <c:v>3</c:v>
                </c:pt>
                <c:pt idx="2214">
                  <c:v>0</c:v>
                </c:pt>
                <c:pt idx="2215">
                  <c:v>6</c:v>
                </c:pt>
                <c:pt idx="2216">
                  <c:v>6</c:v>
                </c:pt>
                <c:pt idx="2217">
                  <c:v>2</c:v>
                </c:pt>
                <c:pt idx="2218">
                  <c:v>2</c:v>
                </c:pt>
                <c:pt idx="2219">
                  <c:v>3</c:v>
                </c:pt>
                <c:pt idx="2220">
                  <c:v>2</c:v>
                </c:pt>
                <c:pt idx="2221">
                  <c:v>1</c:v>
                </c:pt>
                <c:pt idx="2222">
                  <c:v>1</c:v>
                </c:pt>
                <c:pt idx="2223">
                  <c:v>3</c:v>
                </c:pt>
                <c:pt idx="2224">
                  <c:v>1</c:v>
                </c:pt>
                <c:pt idx="2225">
                  <c:v>1</c:v>
                </c:pt>
                <c:pt idx="2226">
                  <c:v>1</c:v>
                </c:pt>
                <c:pt idx="2227">
                  <c:v>2</c:v>
                </c:pt>
                <c:pt idx="2228">
                  <c:v>1</c:v>
                </c:pt>
                <c:pt idx="2229">
                  <c:v>1</c:v>
                </c:pt>
                <c:pt idx="2230">
                  <c:v>0</c:v>
                </c:pt>
                <c:pt idx="2231">
                  <c:v>0</c:v>
                </c:pt>
                <c:pt idx="2232">
                  <c:v>1</c:v>
                </c:pt>
                <c:pt idx="2233">
                  <c:v>6</c:v>
                </c:pt>
                <c:pt idx="2234">
                  <c:v>1</c:v>
                </c:pt>
                <c:pt idx="2235">
                  <c:v>1</c:v>
                </c:pt>
                <c:pt idx="2236">
                  <c:v>3</c:v>
                </c:pt>
                <c:pt idx="2237">
                  <c:v>1</c:v>
                </c:pt>
                <c:pt idx="2238">
                  <c:v>0</c:v>
                </c:pt>
                <c:pt idx="2239">
                  <c:v>4</c:v>
                </c:pt>
                <c:pt idx="2240">
                  <c:v>0</c:v>
                </c:pt>
                <c:pt idx="2241">
                  <c:v>0</c:v>
                </c:pt>
                <c:pt idx="2242">
                  <c:v>0</c:v>
                </c:pt>
                <c:pt idx="2243">
                  <c:v>0</c:v>
                </c:pt>
                <c:pt idx="2244">
                  <c:v>45</c:v>
                </c:pt>
                <c:pt idx="2245">
                  <c:v>0</c:v>
                </c:pt>
                <c:pt idx="2246">
                  <c:v>0</c:v>
                </c:pt>
                <c:pt idx="2247">
                  <c:v>1</c:v>
                </c:pt>
                <c:pt idx="2248">
                  <c:v>6</c:v>
                </c:pt>
                <c:pt idx="2249">
                  <c:v>1</c:v>
                </c:pt>
                <c:pt idx="2250">
                  <c:v>3</c:v>
                </c:pt>
                <c:pt idx="2251">
                  <c:v>2</c:v>
                </c:pt>
                <c:pt idx="2252">
                  <c:v>12</c:v>
                </c:pt>
                <c:pt idx="2253">
                  <c:v>3</c:v>
                </c:pt>
                <c:pt idx="2254">
                  <c:v>2</c:v>
                </c:pt>
                <c:pt idx="2255">
                  <c:v>19</c:v>
                </c:pt>
                <c:pt idx="2256">
                  <c:v>7</c:v>
                </c:pt>
                <c:pt idx="2257">
                  <c:v>6</c:v>
                </c:pt>
                <c:pt idx="2258">
                  <c:v>3</c:v>
                </c:pt>
                <c:pt idx="2259">
                  <c:v>1</c:v>
                </c:pt>
                <c:pt idx="2260">
                  <c:v>2</c:v>
                </c:pt>
                <c:pt idx="2261">
                  <c:v>1</c:v>
                </c:pt>
                <c:pt idx="2262">
                  <c:v>2</c:v>
                </c:pt>
                <c:pt idx="2263">
                  <c:v>0</c:v>
                </c:pt>
                <c:pt idx="2264">
                  <c:v>2</c:v>
                </c:pt>
                <c:pt idx="2265">
                  <c:v>0</c:v>
                </c:pt>
                <c:pt idx="2266">
                  <c:v>0</c:v>
                </c:pt>
                <c:pt idx="2267">
                  <c:v>4</c:v>
                </c:pt>
                <c:pt idx="2268">
                  <c:v>28</c:v>
                </c:pt>
                <c:pt idx="2269">
                  <c:v>2</c:v>
                </c:pt>
                <c:pt idx="2270">
                  <c:v>3</c:v>
                </c:pt>
                <c:pt idx="2271">
                  <c:v>1</c:v>
                </c:pt>
                <c:pt idx="2272">
                  <c:v>3</c:v>
                </c:pt>
                <c:pt idx="2273">
                  <c:v>0</c:v>
                </c:pt>
                <c:pt idx="2274">
                  <c:v>0</c:v>
                </c:pt>
                <c:pt idx="2275">
                  <c:v>3</c:v>
                </c:pt>
                <c:pt idx="2276">
                  <c:v>1</c:v>
                </c:pt>
                <c:pt idx="2277">
                  <c:v>2</c:v>
                </c:pt>
                <c:pt idx="2278">
                  <c:v>2</c:v>
                </c:pt>
                <c:pt idx="2279">
                  <c:v>0</c:v>
                </c:pt>
                <c:pt idx="2280">
                  <c:v>2</c:v>
                </c:pt>
                <c:pt idx="2281">
                  <c:v>0</c:v>
                </c:pt>
                <c:pt idx="2282">
                  <c:v>1</c:v>
                </c:pt>
                <c:pt idx="2283">
                  <c:v>0</c:v>
                </c:pt>
                <c:pt idx="2284">
                  <c:v>1</c:v>
                </c:pt>
                <c:pt idx="2285">
                  <c:v>0</c:v>
                </c:pt>
                <c:pt idx="2286">
                  <c:v>40</c:v>
                </c:pt>
                <c:pt idx="2287">
                  <c:v>38</c:v>
                </c:pt>
                <c:pt idx="2288">
                  <c:v>2</c:v>
                </c:pt>
                <c:pt idx="2289">
                  <c:v>2</c:v>
                </c:pt>
                <c:pt idx="2290">
                  <c:v>2</c:v>
                </c:pt>
                <c:pt idx="2291">
                  <c:v>1</c:v>
                </c:pt>
                <c:pt idx="2292">
                  <c:v>1</c:v>
                </c:pt>
                <c:pt idx="2293">
                  <c:v>2</c:v>
                </c:pt>
                <c:pt idx="2294">
                  <c:v>0</c:v>
                </c:pt>
                <c:pt idx="2295">
                  <c:v>2</c:v>
                </c:pt>
                <c:pt idx="2296">
                  <c:v>4</c:v>
                </c:pt>
                <c:pt idx="2297">
                  <c:v>0</c:v>
                </c:pt>
                <c:pt idx="2298">
                  <c:v>4</c:v>
                </c:pt>
                <c:pt idx="2299">
                  <c:v>3</c:v>
                </c:pt>
                <c:pt idx="2300">
                  <c:v>2</c:v>
                </c:pt>
                <c:pt idx="2301">
                  <c:v>1</c:v>
                </c:pt>
                <c:pt idx="2302">
                  <c:v>1</c:v>
                </c:pt>
                <c:pt idx="2303">
                  <c:v>3</c:v>
                </c:pt>
                <c:pt idx="2304">
                  <c:v>0</c:v>
                </c:pt>
                <c:pt idx="2305">
                  <c:v>4</c:v>
                </c:pt>
                <c:pt idx="2306">
                  <c:v>2</c:v>
                </c:pt>
                <c:pt idx="2307">
                  <c:v>9</c:v>
                </c:pt>
                <c:pt idx="2308">
                  <c:v>4</c:v>
                </c:pt>
                <c:pt idx="2309">
                  <c:v>2</c:v>
                </c:pt>
                <c:pt idx="2310">
                  <c:v>2</c:v>
                </c:pt>
                <c:pt idx="2311">
                  <c:v>4</c:v>
                </c:pt>
                <c:pt idx="2312">
                  <c:v>2</c:v>
                </c:pt>
                <c:pt idx="2313">
                  <c:v>13</c:v>
                </c:pt>
                <c:pt idx="2314">
                  <c:v>3</c:v>
                </c:pt>
                <c:pt idx="2315">
                  <c:v>2</c:v>
                </c:pt>
                <c:pt idx="2316">
                  <c:v>2</c:v>
                </c:pt>
                <c:pt idx="2317">
                  <c:v>3</c:v>
                </c:pt>
                <c:pt idx="2318">
                  <c:v>1</c:v>
                </c:pt>
                <c:pt idx="2319">
                  <c:v>6</c:v>
                </c:pt>
                <c:pt idx="2320">
                  <c:v>2</c:v>
                </c:pt>
                <c:pt idx="2321">
                  <c:v>5</c:v>
                </c:pt>
                <c:pt idx="2322">
                  <c:v>7</c:v>
                </c:pt>
                <c:pt idx="2323">
                  <c:v>3</c:v>
                </c:pt>
                <c:pt idx="2324">
                  <c:v>0</c:v>
                </c:pt>
                <c:pt idx="2325">
                  <c:v>0</c:v>
                </c:pt>
                <c:pt idx="2326">
                  <c:v>0</c:v>
                </c:pt>
                <c:pt idx="2327">
                  <c:v>1</c:v>
                </c:pt>
                <c:pt idx="2328">
                  <c:v>0</c:v>
                </c:pt>
                <c:pt idx="2329">
                  <c:v>17</c:v>
                </c:pt>
                <c:pt idx="2330">
                  <c:v>10</c:v>
                </c:pt>
                <c:pt idx="2331">
                  <c:v>6</c:v>
                </c:pt>
                <c:pt idx="2332">
                  <c:v>4</c:v>
                </c:pt>
                <c:pt idx="2333">
                  <c:v>3</c:v>
                </c:pt>
                <c:pt idx="2334">
                  <c:v>2</c:v>
                </c:pt>
                <c:pt idx="2335">
                  <c:v>19</c:v>
                </c:pt>
                <c:pt idx="2336">
                  <c:v>5</c:v>
                </c:pt>
                <c:pt idx="2337">
                  <c:v>2</c:v>
                </c:pt>
                <c:pt idx="2338">
                  <c:v>1</c:v>
                </c:pt>
                <c:pt idx="2339">
                  <c:v>3</c:v>
                </c:pt>
                <c:pt idx="2340">
                  <c:v>3</c:v>
                </c:pt>
                <c:pt idx="2341">
                  <c:v>2</c:v>
                </c:pt>
                <c:pt idx="2342">
                  <c:v>3</c:v>
                </c:pt>
                <c:pt idx="2343">
                  <c:v>0</c:v>
                </c:pt>
                <c:pt idx="2344">
                  <c:v>4</c:v>
                </c:pt>
                <c:pt idx="2345">
                  <c:v>0</c:v>
                </c:pt>
                <c:pt idx="2346">
                  <c:v>3</c:v>
                </c:pt>
                <c:pt idx="2347">
                  <c:v>4</c:v>
                </c:pt>
                <c:pt idx="2348">
                  <c:v>1</c:v>
                </c:pt>
                <c:pt idx="2349">
                  <c:v>1</c:v>
                </c:pt>
                <c:pt idx="2350">
                  <c:v>2</c:v>
                </c:pt>
                <c:pt idx="2351">
                  <c:v>2</c:v>
                </c:pt>
                <c:pt idx="2352">
                  <c:v>0</c:v>
                </c:pt>
                <c:pt idx="2353">
                  <c:v>4</c:v>
                </c:pt>
                <c:pt idx="2354">
                  <c:v>5</c:v>
                </c:pt>
                <c:pt idx="2355">
                  <c:v>42</c:v>
                </c:pt>
                <c:pt idx="2356">
                  <c:v>11</c:v>
                </c:pt>
                <c:pt idx="2357">
                  <c:v>20</c:v>
                </c:pt>
                <c:pt idx="2358">
                  <c:v>5</c:v>
                </c:pt>
                <c:pt idx="2359">
                  <c:v>9</c:v>
                </c:pt>
                <c:pt idx="2360">
                  <c:v>31</c:v>
                </c:pt>
                <c:pt idx="2361">
                  <c:v>33</c:v>
                </c:pt>
                <c:pt idx="2362">
                  <c:v>3</c:v>
                </c:pt>
                <c:pt idx="2363">
                  <c:v>4</c:v>
                </c:pt>
                <c:pt idx="2364">
                  <c:v>2</c:v>
                </c:pt>
                <c:pt idx="2365">
                  <c:v>1</c:v>
                </c:pt>
                <c:pt idx="2366">
                  <c:v>1</c:v>
                </c:pt>
                <c:pt idx="2367">
                  <c:v>1</c:v>
                </c:pt>
                <c:pt idx="2368">
                  <c:v>1</c:v>
                </c:pt>
                <c:pt idx="2369">
                  <c:v>1</c:v>
                </c:pt>
                <c:pt idx="2370">
                  <c:v>3</c:v>
                </c:pt>
                <c:pt idx="2371">
                  <c:v>1</c:v>
                </c:pt>
                <c:pt idx="2372">
                  <c:v>0</c:v>
                </c:pt>
                <c:pt idx="2373">
                  <c:v>4</c:v>
                </c:pt>
                <c:pt idx="2374">
                  <c:v>3</c:v>
                </c:pt>
                <c:pt idx="2375">
                  <c:v>5</c:v>
                </c:pt>
                <c:pt idx="2376">
                  <c:v>1</c:v>
                </c:pt>
                <c:pt idx="2377">
                  <c:v>1</c:v>
                </c:pt>
                <c:pt idx="2378">
                  <c:v>0</c:v>
                </c:pt>
                <c:pt idx="2379">
                  <c:v>6</c:v>
                </c:pt>
                <c:pt idx="2380">
                  <c:v>4</c:v>
                </c:pt>
                <c:pt idx="2381">
                  <c:v>0</c:v>
                </c:pt>
                <c:pt idx="2382">
                  <c:v>36</c:v>
                </c:pt>
                <c:pt idx="2383">
                  <c:v>6</c:v>
                </c:pt>
                <c:pt idx="2384">
                  <c:v>1</c:v>
                </c:pt>
                <c:pt idx="2385">
                  <c:v>2</c:v>
                </c:pt>
                <c:pt idx="2386">
                  <c:v>6</c:v>
                </c:pt>
                <c:pt idx="2387">
                  <c:v>2</c:v>
                </c:pt>
                <c:pt idx="2388">
                  <c:v>0</c:v>
                </c:pt>
                <c:pt idx="2389">
                  <c:v>2</c:v>
                </c:pt>
                <c:pt idx="2390">
                  <c:v>1</c:v>
                </c:pt>
                <c:pt idx="2391">
                  <c:v>0</c:v>
                </c:pt>
                <c:pt idx="2392">
                  <c:v>0</c:v>
                </c:pt>
                <c:pt idx="2393">
                  <c:v>2</c:v>
                </c:pt>
                <c:pt idx="2394">
                  <c:v>4</c:v>
                </c:pt>
                <c:pt idx="2395">
                  <c:v>5</c:v>
                </c:pt>
                <c:pt idx="2396">
                  <c:v>5</c:v>
                </c:pt>
                <c:pt idx="2397">
                  <c:v>1</c:v>
                </c:pt>
                <c:pt idx="2398">
                  <c:v>2</c:v>
                </c:pt>
                <c:pt idx="2399">
                  <c:v>0</c:v>
                </c:pt>
                <c:pt idx="2400">
                  <c:v>6</c:v>
                </c:pt>
                <c:pt idx="2401">
                  <c:v>1</c:v>
                </c:pt>
                <c:pt idx="2402">
                  <c:v>2</c:v>
                </c:pt>
                <c:pt idx="2403">
                  <c:v>1</c:v>
                </c:pt>
                <c:pt idx="2404">
                  <c:v>6</c:v>
                </c:pt>
                <c:pt idx="2405">
                  <c:v>6</c:v>
                </c:pt>
                <c:pt idx="2406">
                  <c:v>3</c:v>
                </c:pt>
                <c:pt idx="2407">
                  <c:v>2</c:v>
                </c:pt>
                <c:pt idx="2408">
                  <c:v>4</c:v>
                </c:pt>
                <c:pt idx="2409">
                  <c:v>1</c:v>
                </c:pt>
                <c:pt idx="2410">
                  <c:v>0</c:v>
                </c:pt>
                <c:pt idx="2411">
                  <c:v>2</c:v>
                </c:pt>
                <c:pt idx="2412">
                  <c:v>19</c:v>
                </c:pt>
                <c:pt idx="2413">
                  <c:v>3</c:v>
                </c:pt>
                <c:pt idx="2414">
                  <c:v>2</c:v>
                </c:pt>
                <c:pt idx="2415">
                  <c:v>0</c:v>
                </c:pt>
                <c:pt idx="2416">
                  <c:v>0</c:v>
                </c:pt>
                <c:pt idx="2417">
                  <c:v>2</c:v>
                </c:pt>
                <c:pt idx="2418">
                  <c:v>1</c:v>
                </c:pt>
                <c:pt idx="2419">
                  <c:v>1</c:v>
                </c:pt>
                <c:pt idx="2420">
                  <c:v>0</c:v>
                </c:pt>
                <c:pt idx="2421">
                  <c:v>2</c:v>
                </c:pt>
                <c:pt idx="2422">
                  <c:v>4</c:v>
                </c:pt>
                <c:pt idx="2423">
                  <c:v>0</c:v>
                </c:pt>
                <c:pt idx="2424">
                  <c:v>0</c:v>
                </c:pt>
                <c:pt idx="2425">
                  <c:v>1</c:v>
                </c:pt>
                <c:pt idx="2426">
                  <c:v>1</c:v>
                </c:pt>
                <c:pt idx="2427">
                  <c:v>0</c:v>
                </c:pt>
                <c:pt idx="2428">
                  <c:v>5</c:v>
                </c:pt>
                <c:pt idx="2429">
                  <c:v>7</c:v>
                </c:pt>
                <c:pt idx="2430">
                  <c:v>4</c:v>
                </c:pt>
                <c:pt idx="2431">
                  <c:v>1</c:v>
                </c:pt>
                <c:pt idx="2432">
                  <c:v>3</c:v>
                </c:pt>
                <c:pt idx="2433">
                  <c:v>2</c:v>
                </c:pt>
                <c:pt idx="2434">
                  <c:v>0</c:v>
                </c:pt>
                <c:pt idx="2435">
                  <c:v>1</c:v>
                </c:pt>
                <c:pt idx="2436">
                  <c:v>3</c:v>
                </c:pt>
                <c:pt idx="2437">
                  <c:v>1</c:v>
                </c:pt>
                <c:pt idx="2438">
                  <c:v>3</c:v>
                </c:pt>
                <c:pt idx="2439">
                  <c:v>2</c:v>
                </c:pt>
                <c:pt idx="2440">
                  <c:v>5</c:v>
                </c:pt>
                <c:pt idx="2441">
                  <c:v>2</c:v>
                </c:pt>
                <c:pt idx="2442">
                  <c:v>4</c:v>
                </c:pt>
                <c:pt idx="2443">
                  <c:v>0</c:v>
                </c:pt>
                <c:pt idx="2444">
                  <c:v>2</c:v>
                </c:pt>
                <c:pt idx="2445">
                  <c:v>1</c:v>
                </c:pt>
                <c:pt idx="2446">
                  <c:v>10</c:v>
                </c:pt>
                <c:pt idx="2447">
                  <c:v>5</c:v>
                </c:pt>
                <c:pt idx="2448">
                  <c:v>0</c:v>
                </c:pt>
                <c:pt idx="2449">
                  <c:v>4</c:v>
                </c:pt>
                <c:pt idx="2450">
                  <c:v>1</c:v>
                </c:pt>
                <c:pt idx="2451">
                  <c:v>6</c:v>
                </c:pt>
                <c:pt idx="2452">
                  <c:v>3</c:v>
                </c:pt>
                <c:pt idx="2453">
                  <c:v>0</c:v>
                </c:pt>
                <c:pt idx="2454">
                  <c:v>1</c:v>
                </c:pt>
                <c:pt idx="2455">
                  <c:v>1</c:v>
                </c:pt>
                <c:pt idx="2456">
                  <c:v>1</c:v>
                </c:pt>
                <c:pt idx="2457">
                  <c:v>0</c:v>
                </c:pt>
                <c:pt idx="2458">
                  <c:v>1</c:v>
                </c:pt>
                <c:pt idx="2459">
                  <c:v>2</c:v>
                </c:pt>
                <c:pt idx="2460">
                  <c:v>3</c:v>
                </c:pt>
                <c:pt idx="2461">
                  <c:v>0</c:v>
                </c:pt>
                <c:pt idx="2462">
                  <c:v>1</c:v>
                </c:pt>
                <c:pt idx="2463">
                  <c:v>2</c:v>
                </c:pt>
                <c:pt idx="2464">
                  <c:v>0</c:v>
                </c:pt>
                <c:pt idx="2465">
                  <c:v>3</c:v>
                </c:pt>
                <c:pt idx="2466">
                  <c:v>1</c:v>
                </c:pt>
                <c:pt idx="2467">
                  <c:v>7</c:v>
                </c:pt>
                <c:pt idx="2468">
                  <c:v>0</c:v>
                </c:pt>
                <c:pt idx="2469">
                  <c:v>1</c:v>
                </c:pt>
                <c:pt idx="2470">
                  <c:v>2</c:v>
                </c:pt>
                <c:pt idx="2471">
                  <c:v>1</c:v>
                </c:pt>
                <c:pt idx="2472">
                  <c:v>2</c:v>
                </c:pt>
                <c:pt idx="2473">
                  <c:v>2</c:v>
                </c:pt>
                <c:pt idx="2474">
                  <c:v>3</c:v>
                </c:pt>
                <c:pt idx="2475">
                  <c:v>1</c:v>
                </c:pt>
                <c:pt idx="2476">
                  <c:v>2</c:v>
                </c:pt>
                <c:pt idx="2477">
                  <c:v>1</c:v>
                </c:pt>
                <c:pt idx="2478">
                  <c:v>23</c:v>
                </c:pt>
                <c:pt idx="2479">
                  <c:v>59</c:v>
                </c:pt>
                <c:pt idx="2480">
                  <c:v>1</c:v>
                </c:pt>
                <c:pt idx="2481">
                  <c:v>1</c:v>
                </c:pt>
                <c:pt idx="2482">
                  <c:v>0</c:v>
                </c:pt>
                <c:pt idx="2483">
                  <c:v>1</c:v>
                </c:pt>
                <c:pt idx="2484">
                  <c:v>1</c:v>
                </c:pt>
                <c:pt idx="2485">
                  <c:v>8</c:v>
                </c:pt>
                <c:pt idx="2486">
                  <c:v>8</c:v>
                </c:pt>
                <c:pt idx="2487">
                  <c:v>0</c:v>
                </c:pt>
                <c:pt idx="2488">
                  <c:v>2</c:v>
                </c:pt>
                <c:pt idx="2489">
                  <c:v>3</c:v>
                </c:pt>
                <c:pt idx="2490">
                  <c:v>2</c:v>
                </c:pt>
                <c:pt idx="2491">
                  <c:v>1</c:v>
                </c:pt>
                <c:pt idx="2492">
                  <c:v>4</c:v>
                </c:pt>
                <c:pt idx="2493">
                  <c:v>4</c:v>
                </c:pt>
                <c:pt idx="2494">
                  <c:v>2</c:v>
                </c:pt>
                <c:pt idx="2495">
                  <c:v>5</c:v>
                </c:pt>
                <c:pt idx="2496">
                  <c:v>1</c:v>
                </c:pt>
                <c:pt idx="2497">
                  <c:v>2</c:v>
                </c:pt>
                <c:pt idx="2498">
                  <c:v>1</c:v>
                </c:pt>
                <c:pt idx="2499">
                  <c:v>4</c:v>
                </c:pt>
                <c:pt idx="2500">
                  <c:v>37</c:v>
                </c:pt>
                <c:pt idx="2501">
                  <c:v>9</c:v>
                </c:pt>
                <c:pt idx="2502">
                  <c:v>1</c:v>
                </c:pt>
                <c:pt idx="2503">
                  <c:v>1</c:v>
                </c:pt>
                <c:pt idx="2504">
                  <c:v>0</c:v>
                </c:pt>
                <c:pt idx="2505">
                  <c:v>1</c:v>
                </c:pt>
                <c:pt idx="2506">
                  <c:v>7</c:v>
                </c:pt>
                <c:pt idx="2507">
                  <c:v>0</c:v>
                </c:pt>
                <c:pt idx="2508">
                  <c:v>0</c:v>
                </c:pt>
                <c:pt idx="2509">
                  <c:v>3</c:v>
                </c:pt>
                <c:pt idx="2510">
                  <c:v>0</c:v>
                </c:pt>
                <c:pt idx="2511">
                  <c:v>0</c:v>
                </c:pt>
                <c:pt idx="2512">
                  <c:v>1</c:v>
                </c:pt>
                <c:pt idx="2513">
                  <c:v>2</c:v>
                </c:pt>
                <c:pt idx="2514">
                  <c:v>0</c:v>
                </c:pt>
                <c:pt idx="2515">
                  <c:v>2</c:v>
                </c:pt>
                <c:pt idx="2516">
                  <c:v>2</c:v>
                </c:pt>
                <c:pt idx="2517">
                  <c:v>2</c:v>
                </c:pt>
                <c:pt idx="2518">
                  <c:v>2</c:v>
                </c:pt>
                <c:pt idx="2519">
                  <c:v>1</c:v>
                </c:pt>
                <c:pt idx="2520">
                  <c:v>1</c:v>
                </c:pt>
                <c:pt idx="2521">
                  <c:v>2</c:v>
                </c:pt>
                <c:pt idx="2522">
                  <c:v>0</c:v>
                </c:pt>
                <c:pt idx="2523">
                  <c:v>2</c:v>
                </c:pt>
                <c:pt idx="2524">
                  <c:v>2</c:v>
                </c:pt>
                <c:pt idx="2525">
                  <c:v>1</c:v>
                </c:pt>
                <c:pt idx="2526">
                  <c:v>2</c:v>
                </c:pt>
                <c:pt idx="2527">
                  <c:v>0</c:v>
                </c:pt>
                <c:pt idx="2528">
                  <c:v>2</c:v>
                </c:pt>
                <c:pt idx="2529">
                  <c:v>0</c:v>
                </c:pt>
                <c:pt idx="2530">
                  <c:v>3</c:v>
                </c:pt>
                <c:pt idx="2531">
                  <c:v>2</c:v>
                </c:pt>
                <c:pt idx="2532">
                  <c:v>0</c:v>
                </c:pt>
                <c:pt idx="2533">
                  <c:v>1</c:v>
                </c:pt>
                <c:pt idx="2534">
                  <c:v>0</c:v>
                </c:pt>
                <c:pt idx="2535">
                  <c:v>2</c:v>
                </c:pt>
                <c:pt idx="2536">
                  <c:v>2</c:v>
                </c:pt>
                <c:pt idx="2537">
                  <c:v>1</c:v>
                </c:pt>
                <c:pt idx="2538">
                  <c:v>1</c:v>
                </c:pt>
                <c:pt idx="2539">
                  <c:v>5</c:v>
                </c:pt>
                <c:pt idx="2540">
                  <c:v>1</c:v>
                </c:pt>
                <c:pt idx="2541">
                  <c:v>2</c:v>
                </c:pt>
                <c:pt idx="2542">
                  <c:v>1</c:v>
                </c:pt>
                <c:pt idx="2543">
                  <c:v>0</c:v>
                </c:pt>
                <c:pt idx="2544">
                  <c:v>0</c:v>
                </c:pt>
                <c:pt idx="2545">
                  <c:v>1</c:v>
                </c:pt>
                <c:pt idx="2546">
                  <c:v>1</c:v>
                </c:pt>
                <c:pt idx="2547">
                  <c:v>0</c:v>
                </c:pt>
                <c:pt idx="2548">
                  <c:v>0</c:v>
                </c:pt>
                <c:pt idx="2549">
                  <c:v>2</c:v>
                </c:pt>
                <c:pt idx="2550">
                  <c:v>1</c:v>
                </c:pt>
                <c:pt idx="2551">
                  <c:v>2</c:v>
                </c:pt>
                <c:pt idx="2552">
                  <c:v>0</c:v>
                </c:pt>
                <c:pt idx="2553">
                  <c:v>0</c:v>
                </c:pt>
                <c:pt idx="2554">
                  <c:v>1</c:v>
                </c:pt>
                <c:pt idx="2555">
                  <c:v>1</c:v>
                </c:pt>
                <c:pt idx="2556">
                  <c:v>3</c:v>
                </c:pt>
                <c:pt idx="2557">
                  <c:v>1</c:v>
                </c:pt>
                <c:pt idx="2558">
                  <c:v>1</c:v>
                </c:pt>
                <c:pt idx="2559">
                  <c:v>0</c:v>
                </c:pt>
                <c:pt idx="2560">
                  <c:v>0</c:v>
                </c:pt>
                <c:pt idx="2561">
                  <c:v>0</c:v>
                </c:pt>
                <c:pt idx="2562">
                  <c:v>2</c:v>
                </c:pt>
                <c:pt idx="2563">
                  <c:v>6</c:v>
                </c:pt>
                <c:pt idx="2564">
                  <c:v>1</c:v>
                </c:pt>
                <c:pt idx="2565">
                  <c:v>3</c:v>
                </c:pt>
                <c:pt idx="2566">
                  <c:v>0</c:v>
                </c:pt>
                <c:pt idx="2567">
                  <c:v>4</c:v>
                </c:pt>
                <c:pt idx="2568">
                  <c:v>0</c:v>
                </c:pt>
                <c:pt idx="2569">
                  <c:v>1</c:v>
                </c:pt>
                <c:pt idx="2570">
                  <c:v>2</c:v>
                </c:pt>
                <c:pt idx="2571">
                  <c:v>11</c:v>
                </c:pt>
                <c:pt idx="2572">
                  <c:v>7</c:v>
                </c:pt>
                <c:pt idx="2573">
                  <c:v>0</c:v>
                </c:pt>
                <c:pt idx="2574">
                  <c:v>9</c:v>
                </c:pt>
                <c:pt idx="2575">
                  <c:v>14</c:v>
                </c:pt>
                <c:pt idx="2576">
                  <c:v>1</c:v>
                </c:pt>
                <c:pt idx="2577">
                  <c:v>2</c:v>
                </c:pt>
                <c:pt idx="2578">
                  <c:v>5</c:v>
                </c:pt>
                <c:pt idx="2579">
                  <c:v>7</c:v>
                </c:pt>
                <c:pt idx="2580">
                  <c:v>4</c:v>
                </c:pt>
                <c:pt idx="2581">
                  <c:v>1</c:v>
                </c:pt>
                <c:pt idx="2582">
                  <c:v>1</c:v>
                </c:pt>
                <c:pt idx="2583">
                  <c:v>0</c:v>
                </c:pt>
                <c:pt idx="2584">
                  <c:v>4</c:v>
                </c:pt>
                <c:pt idx="2585">
                  <c:v>1</c:v>
                </c:pt>
                <c:pt idx="2586">
                  <c:v>2</c:v>
                </c:pt>
                <c:pt idx="2587">
                  <c:v>1</c:v>
                </c:pt>
                <c:pt idx="2588">
                  <c:v>0</c:v>
                </c:pt>
                <c:pt idx="2589">
                  <c:v>0</c:v>
                </c:pt>
                <c:pt idx="2590">
                  <c:v>2</c:v>
                </c:pt>
                <c:pt idx="2591">
                  <c:v>2</c:v>
                </c:pt>
                <c:pt idx="2592">
                  <c:v>2</c:v>
                </c:pt>
                <c:pt idx="2593">
                  <c:v>1</c:v>
                </c:pt>
                <c:pt idx="2594">
                  <c:v>0</c:v>
                </c:pt>
                <c:pt idx="2595">
                  <c:v>0</c:v>
                </c:pt>
                <c:pt idx="2596">
                  <c:v>2</c:v>
                </c:pt>
                <c:pt idx="2597">
                  <c:v>0</c:v>
                </c:pt>
                <c:pt idx="2598">
                  <c:v>1</c:v>
                </c:pt>
                <c:pt idx="2599">
                  <c:v>0</c:v>
                </c:pt>
                <c:pt idx="2600">
                  <c:v>3</c:v>
                </c:pt>
                <c:pt idx="2601">
                  <c:v>6</c:v>
                </c:pt>
                <c:pt idx="2602">
                  <c:v>6</c:v>
                </c:pt>
                <c:pt idx="2603">
                  <c:v>12</c:v>
                </c:pt>
                <c:pt idx="2604">
                  <c:v>16</c:v>
                </c:pt>
                <c:pt idx="2605">
                  <c:v>16</c:v>
                </c:pt>
                <c:pt idx="2606">
                  <c:v>7</c:v>
                </c:pt>
                <c:pt idx="2607">
                  <c:v>4</c:v>
                </c:pt>
                <c:pt idx="2608">
                  <c:v>8</c:v>
                </c:pt>
                <c:pt idx="2609">
                  <c:v>1</c:v>
                </c:pt>
                <c:pt idx="2610">
                  <c:v>1</c:v>
                </c:pt>
                <c:pt idx="2611">
                  <c:v>8</c:v>
                </c:pt>
                <c:pt idx="2612">
                  <c:v>1</c:v>
                </c:pt>
                <c:pt idx="2613">
                  <c:v>4</c:v>
                </c:pt>
                <c:pt idx="2614">
                  <c:v>3</c:v>
                </c:pt>
                <c:pt idx="2615">
                  <c:v>7</c:v>
                </c:pt>
                <c:pt idx="2616">
                  <c:v>16</c:v>
                </c:pt>
                <c:pt idx="2617">
                  <c:v>1</c:v>
                </c:pt>
                <c:pt idx="2618">
                  <c:v>1</c:v>
                </c:pt>
                <c:pt idx="2619">
                  <c:v>0</c:v>
                </c:pt>
                <c:pt idx="2620">
                  <c:v>0</c:v>
                </c:pt>
                <c:pt idx="2621">
                  <c:v>2</c:v>
                </c:pt>
                <c:pt idx="2622">
                  <c:v>2</c:v>
                </c:pt>
                <c:pt idx="2623">
                  <c:v>1</c:v>
                </c:pt>
                <c:pt idx="2624">
                  <c:v>1</c:v>
                </c:pt>
                <c:pt idx="2625">
                  <c:v>0</c:v>
                </c:pt>
                <c:pt idx="2626">
                  <c:v>0</c:v>
                </c:pt>
                <c:pt idx="2627">
                  <c:v>3</c:v>
                </c:pt>
                <c:pt idx="2628">
                  <c:v>0</c:v>
                </c:pt>
                <c:pt idx="2629">
                  <c:v>2</c:v>
                </c:pt>
                <c:pt idx="2630">
                  <c:v>0</c:v>
                </c:pt>
                <c:pt idx="2631">
                  <c:v>2</c:v>
                </c:pt>
                <c:pt idx="2632">
                  <c:v>2</c:v>
                </c:pt>
                <c:pt idx="2633">
                  <c:v>0</c:v>
                </c:pt>
                <c:pt idx="2634">
                  <c:v>1</c:v>
                </c:pt>
                <c:pt idx="2635">
                  <c:v>2</c:v>
                </c:pt>
                <c:pt idx="2636">
                  <c:v>1</c:v>
                </c:pt>
                <c:pt idx="2637">
                  <c:v>7</c:v>
                </c:pt>
                <c:pt idx="2638">
                  <c:v>3</c:v>
                </c:pt>
                <c:pt idx="2639">
                  <c:v>6</c:v>
                </c:pt>
                <c:pt idx="2640">
                  <c:v>0</c:v>
                </c:pt>
                <c:pt idx="2641">
                  <c:v>4</c:v>
                </c:pt>
                <c:pt idx="2642">
                  <c:v>3</c:v>
                </c:pt>
                <c:pt idx="2643">
                  <c:v>1</c:v>
                </c:pt>
                <c:pt idx="2644">
                  <c:v>0</c:v>
                </c:pt>
                <c:pt idx="2645">
                  <c:v>1</c:v>
                </c:pt>
                <c:pt idx="2646">
                  <c:v>1</c:v>
                </c:pt>
                <c:pt idx="2647">
                  <c:v>4</c:v>
                </c:pt>
                <c:pt idx="2648">
                  <c:v>1</c:v>
                </c:pt>
                <c:pt idx="2649">
                  <c:v>3</c:v>
                </c:pt>
                <c:pt idx="2650">
                  <c:v>0</c:v>
                </c:pt>
                <c:pt idx="2651">
                  <c:v>0</c:v>
                </c:pt>
                <c:pt idx="2652">
                  <c:v>0</c:v>
                </c:pt>
                <c:pt idx="2653">
                  <c:v>0</c:v>
                </c:pt>
                <c:pt idx="2654">
                  <c:v>6</c:v>
                </c:pt>
                <c:pt idx="2655">
                  <c:v>0</c:v>
                </c:pt>
                <c:pt idx="2656">
                  <c:v>2</c:v>
                </c:pt>
                <c:pt idx="2657">
                  <c:v>3</c:v>
                </c:pt>
                <c:pt idx="2658">
                  <c:v>0</c:v>
                </c:pt>
                <c:pt idx="2659">
                  <c:v>0</c:v>
                </c:pt>
                <c:pt idx="2660">
                  <c:v>1</c:v>
                </c:pt>
                <c:pt idx="2661">
                  <c:v>1</c:v>
                </c:pt>
                <c:pt idx="2662">
                  <c:v>0</c:v>
                </c:pt>
                <c:pt idx="2663">
                  <c:v>1</c:v>
                </c:pt>
                <c:pt idx="2664">
                  <c:v>1</c:v>
                </c:pt>
                <c:pt idx="2665">
                  <c:v>5</c:v>
                </c:pt>
                <c:pt idx="2666">
                  <c:v>7</c:v>
                </c:pt>
                <c:pt idx="2667">
                  <c:v>1</c:v>
                </c:pt>
                <c:pt idx="2668">
                  <c:v>1</c:v>
                </c:pt>
                <c:pt idx="2669">
                  <c:v>5</c:v>
                </c:pt>
                <c:pt idx="2670">
                  <c:v>0</c:v>
                </c:pt>
                <c:pt idx="2671">
                  <c:v>0</c:v>
                </c:pt>
                <c:pt idx="2672">
                  <c:v>2</c:v>
                </c:pt>
                <c:pt idx="2673">
                  <c:v>1</c:v>
                </c:pt>
                <c:pt idx="2674">
                  <c:v>2</c:v>
                </c:pt>
                <c:pt idx="2675">
                  <c:v>4</c:v>
                </c:pt>
                <c:pt idx="2676">
                  <c:v>2</c:v>
                </c:pt>
                <c:pt idx="2677">
                  <c:v>14</c:v>
                </c:pt>
                <c:pt idx="2678">
                  <c:v>1</c:v>
                </c:pt>
                <c:pt idx="2679">
                  <c:v>0</c:v>
                </c:pt>
                <c:pt idx="2680">
                  <c:v>1</c:v>
                </c:pt>
                <c:pt idx="2681">
                  <c:v>0</c:v>
                </c:pt>
                <c:pt idx="2682">
                  <c:v>0</c:v>
                </c:pt>
                <c:pt idx="2683">
                  <c:v>2</c:v>
                </c:pt>
                <c:pt idx="2684">
                  <c:v>1</c:v>
                </c:pt>
                <c:pt idx="2685">
                  <c:v>0</c:v>
                </c:pt>
                <c:pt idx="2686">
                  <c:v>0</c:v>
                </c:pt>
                <c:pt idx="2687">
                  <c:v>0</c:v>
                </c:pt>
                <c:pt idx="2688">
                  <c:v>0</c:v>
                </c:pt>
                <c:pt idx="2689">
                  <c:v>3</c:v>
                </c:pt>
                <c:pt idx="2690">
                  <c:v>1</c:v>
                </c:pt>
                <c:pt idx="2691">
                  <c:v>1</c:v>
                </c:pt>
                <c:pt idx="2692">
                  <c:v>1</c:v>
                </c:pt>
                <c:pt idx="2693">
                  <c:v>2</c:v>
                </c:pt>
                <c:pt idx="2694">
                  <c:v>6</c:v>
                </c:pt>
                <c:pt idx="2695">
                  <c:v>2</c:v>
                </c:pt>
                <c:pt idx="2696">
                  <c:v>1</c:v>
                </c:pt>
                <c:pt idx="2697">
                  <c:v>1</c:v>
                </c:pt>
                <c:pt idx="2698">
                  <c:v>1</c:v>
                </c:pt>
                <c:pt idx="2699">
                  <c:v>9</c:v>
                </c:pt>
                <c:pt idx="2700">
                  <c:v>1</c:v>
                </c:pt>
                <c:pt idx="2701">
                  <c:v>3</c:v>
                </c:pt>
                <c:pt idx="2702">
                  <c:v>1</c:v>
                </c:pt>
                <c:pt idx="2703">
                  <c:v>0</c:v>
                </c:pt>
                <c:pt idx="2704">
                  <c:v>3</c:v>
                </c:pt>
                <c:pt idx="2705">
                  <c:v>0</c:v>
                </c:pt>
                <c:pt idx="2706">
                  <c:v>1</c:v>
                </c:pt>
                <c:pt idx="2707">
                  <c:v>3</c:v>
                </c:pt>
                <c:pt idx="2708">
                  <c:v>1</c:v>
                </c:pt>
                <c:pt idx="2709">
                  <c:v>1</c:v>
                </c:pt>
                <c:pt idx="2710">
                  <c:v>0</c:v>
                </c:pt>
                <c:pt idx="2711">
                  <c:v>1</c:v>
                </c:pt>
                <c:pt idx="2712">
                  <c:v>3</c:v>
                </c:pt>
                <c:pt idx="2713">
                  <c:v>2</c:v>
                </c:pt>
                <c:pt idx="2714">
                  <c:v>4</c:v>
                </c:pt>
                <c:pt idx="2715">
                  <c:v>1</c:v>
                </c:pt>
                <c:pt idx="2716">
                  <c:v>5</c:v>
                </c:pt>
                <c:pt idx="2717">
                  <c:v>2</c:v>
                </c:pt>
                <c:pt idx="2718">
                  <c:v>3</c:v>
                </c:pt>
                <c:pt idx="2719">
                  <c:v>4</c:v>
                </c:pt>
                <c:pt idx="2720">
                  <c:v>1</c:v>
                </c:pt>
                <c:pt idx="2721">
                  <c:v>1</c:v>
                </c:pt>
                <c:pt idx="2722">
                  <c:v>1</c:v>
                </c:pt>
                <c:pt idx="2723">
                  <c:v>2</c:v>
                </c:pt>
                <c:pt idx="2724">
                  <c:v>0</c:v>
                </c:pt>
                <c:pt idx="2725">
                  <c:v>2</c:v>
                </c:pt>
                <c:pt idx="2726">
                  <c:v>0</c:v>
                </c:pt>
                <c:pt idx="2727">
                  <c:v>26</c:v>
                </c:pt>
                <c:pt idx="2728">
                  <c:v>2</c:v>
                </c:pt>
                <c:pt idx="2729">
                  <c:v>0</c:v>
                </c:pt>
                <c:pt idx="2730">
                  <c:v>1</c:v>
                </c:pt>
                <c:pt idx="2731">
                  <c:v>0</c:v>
                </c:pt>
                <c:pt idx="2732">
                  <c:v>0</c:v>
                </c:pt>
                <c:pt idx="2733">
                  <c:v>0</c:v>
                </c:pt>
                <c:pt idx="2734">
                  <c:v>5</c:v>
                </c:pt>
                <c:pt idx="2735">
                  <c:v>4</c:v>
                </c:pt>
                <c:pt idx="2736">
                  <c:v>0</c:v>
                </c:pt>
                <c:pt idx="2737">
                  <c:v>1</c:v>
                </c:pt>
                <c:pt idx="2738">
                  <c:v>1</c:v>
                </c:pt>
                <c:pt idx="2739">
                  <c:v>1</c:v>
                </c:pt>
                <c:pt idx="2740">
                  <c:v>1</c:v>
                </c:pt>
                <c:pt idx="2741">
                  <c:v>4</c:v>
                </c:pt>
                <c:pt idx="2742">
                  <c:v>0</c:v>
                </c:pt>
                <c:pt idx="2743">
                  <c:v>3</c:v>
                </c:pt>
                <c:pt idx="2744">
                  <c:v>2</c:v>
                </c:pt>
                <c:pt idx="2745">
                  <c:v>0</c:v>
                </c:pt>
                <c:pt idx="2746">
                  <c:v>0</c:v>
                </c:pt>
                <c:pt idx="2747">
                  <c:v>8</c:v>
                </c:pt>
                <c:pt idx="2748">
                  <c:v>3</c:v>
                </c:pt>
                <c:pt idx="2749">
                  <c:v>2</c:v>
                </c:pt>
                <c:pt idx="2750">
                  <c:v>0</c:v>
                </c:pt>
                <c:pt idx="2751">
                  <c:v>0</c:v>
                </c:pt>
                <c:pt idx="2752">
                  <c:v>0</c:v>
                </c:pt>
                <c:pt idx="2753">
                  <c:v>1</c:v>
                </c:pt>
                <c:pt idx="2754">
                  <c:v>3</c:v>
                </c:pt>
                <c:pt idx="2755">
                  <c:v>5</c:v>
                </c:pt>
                <c:pt idx="2756">
                  <c:v>7</c:v>
                </c:pt>
                <c:pt idx="2757">
                  <c:v>5</c:v>
                </c:pt>
                <c:pt idx="2758">
                  <c:v>0</c:v>
                </c:pt>
                <c:pt idx="2759">
                  <c:v>2</c:v>
                </c:pt>
                <c:pt idx="2760">
                  <c:v>4</c:v>
                </c:pt>
                <c:pt idx="2761">
                  <c:v>1</c:v>
                </c:pt>
                <c:pt idx="2762">
                  <c:v>0</c:v>
                </c:pt>
                <c:pt idx="2763">
                  <c:v>3</c:v>
                </c:pt>
                <c:pt idx="2764">
                  <c:v>3</c:v>
                </c:pt>
                <c:pt idx="2765">
                  <c:v>4</c:v>
                </c:pt>
                <c:pt idx="2766">
                  <c:v>6</c:v>
                </c:pt>
                <c:pt idx="2767">
                  <c:v>1</c:v>
                </c:pt>
                <c:pt idx="2768">
                  <c:v>10</c:v>
                </c:pt>
                <c:pt idx="2769">
                  <c:v>1</c:v>
                </c:pt>
                <c:pt idx="2770">
                  <c:v>1</c:v>
                </c:pt>
                <c:pt idx="2771">
                  <c:v>3</c:v>
                </c:pt>
                <c:pt idx="2772">
                  <c:v>2</c:v>
                </c:pt>
                <c:pt idx="2773">
                  <c:v>1</c:v>
                </c:pt>
                <c:pt idx="2774">
                  <c:v>2</c:v>
                </c:pt>
                <c:pt idx="2775">
                  <c:v>1</c:v>
                </c:pt>
                <c:pt idx="2776">
                  <c:v>1</c:v>
                </c:pt>
                <c:pt idx="2777">
                  <c:v>1</c:v>
                </c:pt>
                <c:pt idx="2778">
                  <c:v>0</c:v>
                </c:pt>
                <c:pt idx="2779">
                  <c:v>3</c:v>
                </c:pt>
                <c:pt idx="2780">
                  <c:v>0</c:v>
                </c:pt>
                <c:pt idx="2781">
                  <c:v>0</c:v>
                </c:pt>
                <c:pt idx="2782">
                  <c:v>0</c:v>
                </c:pt>
                <c:pt idx="2783">
                  <c:v>6</c:v>
                </c:pt>
                <c:pt idx="2784">
                  <c:v>0</c:v>
                </c:pt>
                <c:pt idx="2785">
                  <c:v>2</c:v>
                </c:pt>
                <c:pt idx="2786">
                  <c:v>15</c:v>
                </c:pt>
                <c:pt idx="2787">
                  <c:v>3</c:v>
                </c:pt>
                <c:pt idx="2788">
                  <c:v>0</c:v>
                </c:pt>
                <c:pt idx="2789">
                  <c:v>4</c:v>
                </c:pt>
                <c:pt idx="2790">
                  <c:v>9</c:v>
                </c:pt>
                <c:pt idx="2791">
                  <c:v>1</c:v>
                </c:pt>
                <c:pt idx="2792">
                  <c:v>0</c:v>
                </c:pt>
                <c:pt idx="2793">
                  <c:v>0</c:v>
                </c:pt>
                <c:pt idx="2794">
                  <c:v>2</c:v>
                </c:pt>
                <c:pt idx="2795">
                  <c:v>0</c:v>
                </c:pt>
                <c:pt idx="2796">
                  <c:v>3</c:v>
                </c:pt>
                <c:pt idx="2797">
                  <c:v>4</c:v>
                </c:pt>
                <c:pt idx="2798">
                  <c:v>4</c:v>
                </c:pt>
                <c:pt idx="2799">
                  <c:v>5</c:v>
                </c:pt>
                <c:pt idx="2800">
                  <c:v>5</c:v>
                </c:pt>
                <c:pt idx="2801">
                  <c:v>0</c:v>
                </c:pt>
                <c:pt idx="2802">
                  <c:v>2</c:v>
                </c:pt>
                <c:pt idx="2803">
                  <c:v>4</c:v>
                </c:pt>
                <c:pt idx="2804">
                  <c:v>0</c:v>
                </c:pt>
                <c:pt idx="2805">
                  <c:v>3</c:v>
                </c:pt>
                <c:pt idx="2806">
                  <c:v>0</c:v>
                </c:pt>
                <c:pt idx="2807">
                  <c:v>1</c:v>
                </c:pt>
                <c:pt idx="2808">
                  <c:v>0</c:v>
                </c:pt>
                <c:pt idx="2809">
                  <c:v>2</c:v>
                </c:pt>
                <c:pt idx="2810">
                  <c:v>6</c:v>
                </c:pt>
                <c:pt idx="2811">
                  <c:v>2</c:v>
                </c:pt>
                <c:pt idx="2812">
                  <c:v>2</c:v>
                </c:pt>
                <c:pt idx="2813">
                  <c:v>1</c:v>
                </c:pt>
                <c:pt idx="2814">
                  <c:v>2</c:v>
                </c:pt>
                <c:pt idx="2815">
                  <c:v>2</c:v>
                </c:pt>
                <c:pt idx="2816">
                  <c:v>0</c:v>
                </c:pt>
                <c:pt idx="2817">
                  <c:v>1</c:v>
                </c:pt>
                <c:pt idx="2818">
                  <c:v>6</c:v>
                </c:pt>
                <c:pt idx="2819">
                  <c:v>2</c:v>
                </c:pt>
                <c:pt idx="2820">
                  <c:v>2</c:v>
                </c:pt>
                <c:pt idx="2821">
                  <c:v>4</c:v>
                </c:pt>
                <c:pt idx="2822">
                  <c:v>0</c:v>
                </c:pt>
                <c:pt idx="2823">
                  <c:v>0</c:v>
                </c:pt>
                <c:pt idx="2824">
                  <c:v>3</c:v>
                </c:pt>
                <c:pt idx="2825">
                  <c:v>1</c:v>
                </c:pt>
                <c:pt idx="2826">
                  <c:v>1</c:v>
                </c:pt>
                <c:pt idx="2827">
                  <c:v>0</c:v>
                </c:pt>
                <c:pt idx="2828">
                  <c:v>1</c:v>
                </c:pt>
                <c:pt idx="2829">
                  <c:v>1</c:v>
                </c:pt>
                <c:pt idx="2830">
                  <c:v>1</c:v>
                </c:pt>
                <c:pt idx="2831">
                  <c:v>0</c:v>
                </c:pt>
                <c:pt idx="2832">
                  <c:v>5</c:v>
                </c:pt>
                <c:pt idx="2833">
                  <c:v>0</c:v>
                </c:pt>
                <c:pt idx="2834">
                  <c:v>3</c:v>
                </c:pt>
                <c:pt idx="2835">
                  <c:v>2</c:v>
                </c:pt>
                <c:pt idx="2836">
                  <c:v>1</c:v>
                </c:pt>
                <c:pt idx="2837">
                  <c:v>1</c:v>
                </c:pt>
                <c:pt idx="2838">
                  <c:v>2</c:v>
                </c:pt>
                <c:pt idx="2839">
                  <c:v>0</c:v>
                </c:pt>
                <c:pt idx="2840">
                  <c:v>1</c:v>
                </c:pt>
                <c:pt idx="2841">
                  <c:v>0</c:v>
                </c:pt>
                <c:pt idx="2842">
                  <c:v>0</c:v>
                </c:pt>
                <c:pt idx="2843">
                  <c:v>2</c:v>
                </c:pt>
                <c:pt idx="2844">
                  <c:v>1</c:v>
                </c:pt>
                <c:pt idx="2845">
                  <c:v>0</c:v>
                </c:pt>
                <c:pt idx="2846">
                  <c:v>1</c:v>
                </c:pt>
                <c:pt idx="2847">
                  <c:v>1</c:v>
                </c:pt>
                <c:pt idx="2848">
                  <c:v>3</c:v>
                </c:pt>
                <c:pt idx="2849">
                  <c:v>1</c:v>
                </c:pt>
                <c:pt idx="2850">
                  <c:v>0</c:v>
                </c:pt>
                <c:pt idx="2851">
                  <c:v>0</c:v>
                </c:pt>
                <c:pt idx="2852">
                  <c:v>1</c:v>
                </c:pt>
                <c:pt idx="2853">
                  <c:v>1</c:v>
                </c:pt>
                <c:pt idx="2854">
                  <c:v>1</c:v>
                </c:pt>
                <c:pt idx="2855">
                  <c:v>0</c:v>
                </c:pt>
                <c:pt idx="2856">
                  <c:v>1</c:v>
                </c:pt>
                <c:pt idx="2857">
                  <c:v>0</c:v>
                </c:pt>
                <c:pt idx="2858">
                  <c:v>1</c:v>
                </c:pt>
                <c:pt idx="2859">
                  <c:v>3</c:v>
                </c:pt>
                <c:pt idx="2860">
                  <c:v>1</c:v>
                </c:pt>
                <c:pt idx="2861">
                  <c:v>2</c:v>
                </c:pt>
                <c:pt idx="2862">
                  <c:v>3</c:v>
                </c:pt>
                <c:pt idx="2863">
                  <c:v>1</c:v>
                </c:pt>
                <c:pt idx="2864">
                  <c:v>0</c:v>
                </c:pt>
                <c:pt idx="2865">
                  <c:v>7</c:v>
                </c:pt>
                <c:pt idx="2866">
                  <c:v>0</c:v>
                </c:pt>
                <c:pt idx="2867">
                  <c:v>2</c:v>
                </c:pt>
                <c:pt idx="2868">
                  <c:v>3</c:v>
                </c:pt>
                <c:pt idx="2869">
                  <c:v>15</c:v>
                </c:pt>
                <c:pt idx="2870">
                  <c:v>0</c:v>
                </c:pt>
                <c:pt idx="2871">
                  <c:v>1</c:v>
                </c:pt>
                <c:pt idx="2872">
                  <c:v>0</c:v>
                </c:pt>
                <c:pt idx="2873">
                  <c:v>0</c:v>
                </c:pt>
                <c:pt idx="2874">
                  <c:v>1</c:v>
                </c:pt>
                <c:pt idx="2875">
                  <c:v>0</c:v>
                </c:pt>
                <c:pt idx="2876">
                  <c:v>0</c:v>
                </c:pt>
                <c:pt idx="2877">
                  <c:v>2</c:v>
                </c:pt>
                <c:pt idx="2878">
                  <c:v>0</c:v>
                </c:pt>
                <c:pt idx="2879">
                  <c:v>0</c:v>
                </c:pt>
                <c:pt idx="2880">
                  <c:v>2</c:v>
                </c:pt>
                <c:pt idx="2881">
                  <c:v>1</c:v>
                </c:pt>
                <c:pt idx="2882">
                  <c:v>1</c:v>
                </c:pt>
                <c:pt idx="2883">
                  <c:v>6</c:v>
                </c:pt>
                <c:pt idx="2884">
                  <c:v>4</c:v>
                </c:pt>
                <c:pt idx="2885">
                  <c:v>8</c:v>
                </c:pt>
                <c:pt idx="2886">
                  <c:v>4</c:v>
                </c:pt>
                <c:pt idx="2887">
                  <c:v>2</c:v>
                </c:pt>
                <c:pt idx="2888">
                  <c:v>2</c:v>
                </c:pt>
                <c:pt idx="2889">
                  <c:v>1</c:v>
                </c:pt>
                <c:pt idx="2890">
                  <c:v>1</c:v>
                </c:pt>
                <c:pt idx="2891">
                  <c:v>4</c:v>
                </c:pt>
                <c:pt idx="2892">
                  <c:v>1</c:v>
                </c:pt>
                <c:pt idx="2893">
                  <c:v>6</c:v>
                </c:pt>
                <c:pt idx="2894">
                  <c:v>1</c:v>
                </c:pt>
                <c:pt idx="2895">
                  <c:v>5</c:v>
                </c:pt>
                <c:pt idx="2896">
                  <c:v>0</c:v>
                </c:pt>
                <c:pt idx="2897">
                  <c:v>4</c:v>
                </c:pt>
                <c:pt idx="2898">
                  <c:v>1</c:v>
                </c:pt>
                <c:pt idx="2899">
                  <c:v>0</c:v>
                </c:pt>
                <c:pt idx="2900">
                  <c:v>0</c:v>
                </c:pt>
                <c:pt idx="2901">
                  <c:v>2</c:v>
                </c:pt>
                <c:pt idx="2902">
                  <c:v>4</c:v>
                </c:pt>
                <c:pt idx="2903">
                  <c:v>3</c:v>
                </c:pt>
                <c:pt idx="2904">
                  <c:v>28</c:v>
                </c:pt>
                <c:pt idx="2905">
                  <c:v>3</c:v>
                </c:pt>
                <c:pt idx="2906">
                  <c:v>4</c:v>
                </c:pt>
                <c:pt idx="2907">
                  <c:v>1</c:v>
                </c:pt>
                <c:pt idx="2908">
                  <c:v>8</c:v>
                </c:pt>
                <c:pt idx="2909">
                  <c:v>2</c:v>
                </c:pt>
                <c:pt idx="2910">
                  <c:v>9</c:v>
                </c:pt>
                <c:pt idx="2911">
                  <c:v>20</c:v>
                </c:pt>
                <c:pt idx="2912">
                  <c:v>7</c:v>
                </c:pt>
                <c:pt idx="2913">
                  <c:v>3</c:v>
                </c:pt>
                <c:pt idx="2914">
                  <c:v>4</c:v>
                </c:pt>
                <c:pt idx="2915">
                  <c:v>4</c:v>
                </c:pt>
                <c:pt idx="2916">
                  <c:v>6</c:v>
                </c:pt>
                <c:pt idx="2917">
                  <c:v>0</c:v>
                </c:pt>
                <c:pt idx="2918">
                  <c:v>1</c:v>
                </c:pt>
                <c:pt idx="2919">
                  <c:v>4</c:v>
                </c:pt>
                <c:pt idx="2920">
                  <c:v>5</c:v>
                </c:pt>
                <c:pt idx="2921">
                  <c:v>44</c:v>
                </c:pt>
                <c:pt idx="2922">
                  <c:v>13</c:v>
                </c:pt>
                <c:pt idx="2923">
                  <c:v>3</c:v>
                </c:pt>
                <c:pt idx="2924">
                  <c:v>5</c:v>
                </c:pt>
                <c:pt idx="2925">
                  <c:v>7</c:v>
                </c:pt>
                <c:pt idx="2926">
                  <c:v>5</c:v>
                </c:pt>
                <c:pt idx="2927">
                  <c:v>3</c:v>
                </c:pt>
                <c:pt idx="2928">
                  <c:v>3</c:v>
                </c:pt>
                <c:pt idx="2929">
                  <c:v>3</c:v>
                </c:pt>
                <c:pt idx="2930">
                  <c:v>38</c:v>
                </c:pt>
                <c:pt idx="2931">
                  <c:v>27</c:v>
                </c:pt>
                <c:pt idx="2932">
                  <c:v>6</c:v>
                </c:pt>
                <c:pt idx="2933">
                  <c:v>11</c:v>
                </c:pt>
                <c:pt idx="2934">
                  <c:v>9</c:v>
                </c:pt>
                <c:pt idx="2935">
                  <c:v>3</c:v>
                </c:pt>
                <c:pt idx="2936">
                  <c:v>13</c:v>
                </c:pt>
                <c:pt idx="2937">
                  <c:v>8</c:v>
                </c:pt>
                <c:pt idx="2938">
                  <c:v>6</c:v>
                </c:pt>
                <c:pt idx="2939">
                  <c:v>3</c:v>
                </c:pt>
                <c:pt idx="2940">
                  <c:v>10</c:v>
                </c:pt>
                <c:pt idx="2941">
                  <c:v>1</c:v>
                </c:pt>
                <c:pt idx="2942">
                  <c:v>10</c:v>
                </c:pt>
                <c:pt idx="2943">
                  <c:v>3</c:v>
                </c:pt>
                <c:pt idx="2944">
                  <c:v>2</c:v>
                </c:pt>
                <c:pt idx="2945">
                  <c:v>6</c:v>
                </c:pt>
                <c:pt idx="2946">
                  <c:v>9</c:v>
                </c:pt>
                <c:pt idx="2947">
                  <c:v>30</c:v>
                </c:pt>
                <c:pt idx="2948">
                  <c:v>6</c:v>
                </c:pt>
                <c:pt idx="2949">
                  <c:v>6</c:v>
                </c:pt>
                <c:pt idx="2950">
                  <c:v>2</c:v>
                </c:pt>
                <c:pt idx="2951">
                  <c:v>2</c:v>
                </c:pt>
                <c:pt idx="2952">
                  <c:v>9</c:v>
                </c:pt>
                <c:pt idx="2953">
                  <c:v>11</c:v>
                </c:pt>
                <c:pt idx="2954">
                  <c:v>5</c:v>
                </c:pt>
                <c:pt idx="2955">
                  <c:v>49</c:v>
                </c:pt>
                <c:pt idx="2956">
                  <c:v>2</c:v>
                </c:pt>
                <c:pt idx="2957">
                  <c:v>0</c:v>
                </c:pt>
                <c:pt idx="2958">
                  <c:v>1</c:v>
                </c:pt>
                <c:pt idx="2959">
                  <c:v>0</c:v>
                </c:pt>
                <c:pt idx="2960">
                  <c:v>0</c:v>
                </c:pt>
                <c:pt idx="2961">
                  <c:v>0</c:v>
                </c:pt>
                <c:pt idx="2962">
                  <c:v>2</c:v>
                </c:pt>
                <c:pt idx="2963">
                  <c:v>2</c:v>
                </c:pt>
                <c:pt idx="2964">
                  <c:v>18</c:v>
                </c:pt>
                <c:pt idx="2965">
                  <c:v>0</c:v>
                </c:pt>
                <c:pt idx="2966">
                  <c:v>0</c:v>
                </c:pt>
                <c:pt idx="2967">
                  <c:v>12</c:v>
                </c:pt>
                <c:pt idx="2968">
                  <c:v>2</c:v>
                </c:pt>
                <c:pt idx="2969">
                  <c:v>6</c:v>
                </c:pt>
                <c:pt idx="2970">
                  <c:v>0</c:v>
                </c:pt>
                <c:pt idx="2971">
                  <c:v>3</c:v>
                </c:pt>
                <c:pt idx="2972">
                  <c:v>0</c:v>
                </c:pt>
                <c:pt idx="2973">
                  <c:v>3</c:v>
                </c:pt>
                <c:pt idx="2974">
                  <c:v>2</c:v>
                </c:pt>
                <c:pt idx="2975">
                  <c:v>1</c:v>
                </c:pt>
                <c:pt idx="2976">
                  <c:v>3</c:v>
                </c:pt>
                <c:pt idx="2977">
                  <c:v>2</c:v>
                </c:pt>
                <c:pt idx="2978">
                  <c:v>0</c:v>
                </c:pt>
                <c:pt idx="2979">
                  <c:v>0</c:v>
                </c:pt>
                <c:pt idx="2980">
                  <c:v>4</c:v>
                </c:pt>
                <c:pt idx="2981">
                  <c:v>2</c:v>
                </c:pt>
                <c:pt idx="2982">
                  <c:v>0</c:v>
                </c:pt>
                <c:pt idx="2983">
                  <c:v>1</c:v>
                </c:pt>
                <c:pt idx="2984">
                  <c:v>0</c:v>
                </c:pt>
                <c:pt idx="2985">
                  <c:v>2</c:v>
                </c:pt>
                <c:pt idx="2986">
                  <c:v>2</c:v>
                </c:pt>
                <c:pt idx="2987">
                  <c:v>2</c:v>
                </c:pt>
                <c:pt idx="2988">
                  <c:v>4</c:v>
                </c:pt>
                <c:pt idx="2989">
                  <c:v>3</c:v>
                </c:pt>
                <c:pt idx="2990">
                  <c:v>1</c:v>
                </c:pt>
                <c:pt idx="2991">
                  <c:v>0</c:v>
                </c:pt>
                <c:pt idx="2992">
                  <c:v>46</c:v>
                </c:pt>
                <c:pt idx="2993">
                  <c:v>22</c:v>
                </c:pt>
                <c:pt idx="2994">
                  <c:v>4</c:v>
                </c:pt>
                <c:pt idx="2995">
                  <c:v>1</c:v>
                </c:pt>
                <c:pt idx="2996">
                  <c:v>0</c:v>
                </c:pt>
                <c:pt idx="2997">
                  <c:v>2</c:v>
                </c:pt>
                <c:pt idx="2998">
                  <c:v>2</c:v>
                </c:pt>
                <c:pt idx="2999">
                  <c:v>1</c:v>
                </c:pt>
                <c:pt idx="3000">
                  <c:v>1</c:v>
                </c:pt>
                <c:pt idx="3001">
                  <c:v>3</c:v>
                </c:pt>
                <c:pt idx="3002">
                  <c:v>11</c:v>
                </c:pt>
                <c:pt idx="3003">
                  <c:v>7</c:v>
                </c:pt>
                <c:pt idx="3004">
                  <c:v>2</c:v>
                </c:pt>
                <c:pt idx="3005">
                  <c:v>1</c:v>
                </c:pt>
                <c:pt idx="3006">
                  <c:v>10</c:v>
                </c:pt>
                <c:pt idx="3007">
                  <c:v>5</c:v>
                </c:pt>
                <c:pt idx="3008">
                  <c:v>5</c:v>
                </c:pt>
                <c:pt idx="3009">
                  <c:v>3</c:v>
                </c:pt>
                <c:pt idx="3010">
                  <c:v>2</c:v>
                </c:pt>
                <c:pt idx="3011">
                  <c:v>1</c:v>
                </c:pt>
                <c:pt idx="3012">
                  <c:v>3</c:v>
                </c:pt>
                <c:pt idx="3013">
                  <c:v>1</c:v>
                </c:pt>
                <c:pt idx="3014">
                  <c:v>9</c:v>
                </c:pt>
                <c:pt idx="3015">
                  <c:v>1</c:v>
                </c:pt>
                <c:pt idx="3016">
                  <c:v>0</c:v>
                </c:pt>
                <c:pt idx="3017">
                  <c:v>3</c:v>
                </c:pt>
                <c:pt idx="3018">
                  <c:v>1</c:v>
                </c:pt>
                <c:pt idx="3019">
                  <c:v>2</c:v>
                </c:pt>
                <c:pt idx="3020">
                  <c:v>5</c:v>
                </c:pt>
                <c:pt idx="3021">
                  <c:v>1</c:v>
                </c:pt>
                <c:pt idx="3022">
                  <c:v>1</c:v>
                </c:pt>
                <c:pt idx="3023">
                  <c:v>2</c:v>
                </c:pt>
                <c:pt idx="3024">
                  <c:v>1</c:v>
                </c:pt>
                <c:pt idx="3025">
                  <c:v>0</c:v>
                </c:pt>
                <c:pt idx="3026">
                  <c:v>7</c:v>
                </c:pt>
                <c:pt idx="3027">
                  <c:v>0</c:v>
                </c:pt>
                <c:pt idx="3028">
                  <c:v>0</c:v>
                </c:pt>
                <c:pt idx="3029">
                  <c:v>7</c:v>
                </c:pt>
                <c:pt idx="3030">
                  <c:v>1</c:v>
                </c:pt>
                <c:pt idx="3031">
                  <c:v>2</c:v>
                </c:pt>
                <c:pt idx="3032">
                  <c:v>3</c:v>
                </c:pt>
                <c:pt idx="3033">
                  <c:v>1</c:v>
                </c:pt>
                <c:pt idx="3034">
                  <c:v>4</c:v>
                </c:pt>
                <c:pt idx="3035">
                  <c:v>3</c:v>
                </c:pt>
                <c:pt idx="3036">
                  <c:v>1</c:v>
                </c:pt>
                <c:pt idx="3037">
                  <c:v>0</c:v>
                </c:pt>
                <c:pt idx="3038">
                  <c:v>10</c:v>
                </c:pt>
                <c:pt idx="3039">
                  <c:v>2</c:v>
                </c:pt>
                <c:pt idx="3040">
                  <c:v>0</c:v>
                </c:pt>
                <c:pt idx="3041">
                  <c:v>0</c:v>
                </c:pt>
                <c:pt idx="3042">
                  <c:v>2</c:v>
                </c:pt>
                <c:pt idx="3043">
                  <c:v>0</c:v>
                </c:pt>
                <c:pt idx="3044">
                  <c:v>1</c:v>
                </c:pt>
                <c:pt idx="3045">
                  <c:v>0</c:v>
                </c:pt>
                <c:pt idx="3046">
                  <c:v>6</c:v>
                </c:pt>
                <c:pt idx="3047">
                  <c:v>12</c:v>
                </c:pt>
                <c:pt idx="3048">
                  <c:v>4</c:v>
                </c:pt>
                <c:pt idx="3049">
                  <c:v>5</c:v>
                </c:pt>
                <c:pt idx="3050">
                  <c:v>2</c:v>
                </c:pt>
                <c:pt idx="3051">
                  <c:v>9</c:v>
                </c:pt>
                <c:pt idx="3052">
                  <c:v>4</c:v>
                </c:pt>
                <c:pt idx="3053">
                  <c:v>15</c:v>
                </c:pt>
                <c:pt idx="3054">
                  <c:v>4</c:v>
                </c:pt>
                <c:pt idx="3055">
                  <c:v>3</c:v>
                </c:pt>
                <c:pt idx="3056">
                  <c:v>6</c:v>
                </c:pt>
                <c:pt idx="3057">
                  <c:v>0</c:v>
                </c:pt>
                <c:pt idx="3058">
                  <c:v>5</c:v>
                </c:pt>
                <c:pt idx="3059">
                  <c:v>2</c:v>
                </c:pt>
                <c:pt idx="3060">
                  <c:v>2</c:v>
                </c:pt>
                <c:pt idx="3061">
                  <c:v>2</c:v>
                </c:pt>
                <c:pt idx="3062">
                  <c:v>5</c:v>
                </c:pt>
                <c:pt idx="3063">
                  <c:v>2</c:v>
                </c:pt>
                <c:pt idx="3064">
                  <c:v>3</c:v>
                </c:pt>
                <c:pt idx="3065">
                  <c:v>0</c:v>
                </c:pt>
                <c:pt idx="3066">
                  <c:v>1</c:v>
                </c:pt>
                <c:pt idx="3067">
                  <c:v>1</c:v>
                </c:pt>
                <c:pt idx="3068">
                  <c:v>2</c:v>
                </c:pt>
                <c:pt idx="3069">
                  <c:v>3</c:v>
                </c:pt>
                <c:pt idx="3070">
                  <c:v>0</c:v>
                </c:pt>
                <c:pt idx="3071">
                  <c:v>0</c:v>
                </c:pt>
                <c:pt idx="3072">
                  <c:v>0</c:v>
                </c:pt>
                <c:pt idx="3073">
                  <c:v>0</c:v>
                </c:pt>
                <c:pt idx="3074">
                  <c:v>8</c:v>
                </c:pt>
                <c:pt idx="3075">
                  <c:v>4</c:v>
                </c:pt>
                <c:pt idx="3076">
                  <c:v>1</c:v>
                </c:pt>
                <c:pt idx="3077">
                  <c:v>0</c:v>
                </c:pt>
                <c:pt idx="3078">
                  <c:v>19</c:v>
                </c:pt>
                <c:pt idx="3079">
                  <c:v>2</c:v>
                </c:pt>
                <c:pt idx="3080">
                  <c:v>9</c:v>
                </c:pt>
                <c:pt idx="3081">
                  <c:v>1</c:v>
                </c:pt>
                <c:pt idx="3082">
                  <c:v>1</c:v>
                </c:pt>
                <c:pt idx="3083">
                  <c:v>3</c:v>
                </c:pt>
                <c:pt idx="3084">
                  <c:v>2</c:v>
                </c:pt>
                <c:pt idx="3085">
                  <c:v>5</c:v>
                </c:pt>
                <c:pt idx="3086">
                  <c:v>3</c:v>
                </c:pt>
                <c:pt idx="3087">
                  <c:v>0</c:v>
                </c:pt>
                <c:pt idx="3088">
                  <c:v>1</c:v>
                </c:pt>
                <c:pt idx="3089">
                  <c:v>2</c:v>
                </c:pt>
                <c:pt idx="3090">
                  <c:v>1</c:v>
                </c:pt>
                <c:pt idx="3091">
                  <c:v>0</c:v>
                </c:pt>
                <c:pt idx="3092">
                  <c:v>0</c:v>
                </c:pt>
                <c:pt idx="3093">
                  <c:v>0</c:v>
                </c:pt>
                <c:pt idx="3094">
                  <c:v>2</c:v>
                </c:pt>
                <c:pt idx="3095">
                  <c:v>1</c:v>
                </c:pt>
                <c:pt idx="3096">
                  <c:v>0</c:v>
                </c:pt>
                <c:pt idx="3097">
                  <c:v>6</c:v>
                </c:pt>
                <c:pt idx="3098">
                  <c:v>3</c:v>
                </c:pt>
                <c:pt idx="3099">
                  <c:v>3</c:v>
                </c:pt>
                <c:pt idx="3100">
                  <c:v>0</c:v>
                </c:pt>
                <c:pt idx="3101">
                  <c:v>0</c:v>
                </c:pt>
                <c:pt idx="3102">
                  <c:v>0</c:v>
                </c:pt>
                <c:pt idx="3103">
                  <c:v>2</c:v>
                </c:pt>
                <c:pt idx="3104">
                  <c:v>0</c:v>
                </c:pt>
                <c:pt idx="3105">
                  <c:v>0</c:v>
                </c:pt>
                <c:pt idx="3106">
                  <c:v>2</c:v>
                </c:pt>
                <c:pt idx="3107">
                  <c:v>1</c:v>
                </c:pt>
                <c:pt idx="3108">
                  <c:v>2</c:v>
                </c:pt>
                <c:pt idx="3109">
                  <c:v>12</c:v>
                </c:pt>
                <c:pt idx="3110">
                  <c:v>2</c:v>
                </c:pt>
                <c:pt idx="3111">
                  <c:v>0</c:v>
                </c:pt>
                <c:pt idx="3112">
                  <c:v>1</c:v>
                </c:pt>
                <c:pt idx="3113">
                  <c:v>2</c:v>
                </c:pt>
                <c:pt idx="3114">
                  <c:v>1</c:v>
                </c:pt>
                <c:pt idx="3115">
                  <c:v>2</c:v>
                </c:pt>
                <c:pt idx="3116">
                  <c:v>2</c:v>
                </c:pt>
                <c:pt idx="3117">
                  <c:v>3</c:v>
                </c:pt>
                <c:pt idx="3118">
                  <c:v>0</c:v>
                </c:pt>
                <c:pt idx="3119">
                  <c:v>0</c:v>
                </c:pt>
                <c:pt idx="3120">
                  <c:v>1</c:v>
                </c:pt>
                <c:pt idx="3121">
                  <c:v>0</c:v>
                </c:pt>
                <c:pt idx="3122">
                  <c:v>2</c:v>
                </c:pt>
                <c:pt idx="3123">
                  <c:v>2</c:v>
                </c:pt>
                <c:pt idx="3124">
                  <c:v>1</c:v>
                </c:pt>
                <c:pt idx="3125">
                  <c:v>1</c:v>
                </c:pt>
                <c:pt idx="3126">
                  <c:v>3</c:v>
                </c:pt>
                <c:pt idx="3127">
                  <c:v>3</c:v>
                </c:pt>
                <c:pt idx="3128">
                  <c:v>3</c:v>
                </c:pt>
                <c:pt idx="3129">
                  <c:v>0</c:v>
                </c:pt>
                <c:pt idx="3130">
                  <c:v>1</c:v>
                </c:pt>
                <c:pt idx="3131">
                  <c:v>6</c:v>
                </c:pt>
                <c:pt idx="3132">
                  <c:v>63</c:v>
                </c:pt>
                <c:pt idx="3133">
                  <c:v>17</c:v>
                </c:pt>
                <c:pt idx="3134">
                  <c:v>54</c:v>
                </c:pt>
                <c:pt idx="3135">
                  <c:v>47</c:v>
                </c:pt>
                <c:pt idx="3136">
                  <c:v>4</c:v>
                </c:pt>
                <c:pt idx="3137">
                  <c:v>21</c:v>
                </c:pt>
                <c:pt idx="3138">
                  <c:v>3</c:v>
                </c:pt>
                <c:pt idx="3139">
                  <c:v>2</c:v>
                </c:pt>
                <c:pt idx="3140">
                  <c:v>2</c:v>
                </c:pt>
                <c:pt idx="3141">
                  <c:v>44</c:v>
                </c:pt>
                <c:pt idx="3142">
                  <c:v>1</c:v>
                </c:pt>
                <c:pt idx="3143">
                  <c:v>1</c:v>
                </c:pt>
                <c:pt idx="3144">
                  <c:v>0</c:v>
                </c:pt>
                <c:pt idx="3145">
                  <c:v>0</c:v>
                </c:pt>
                <c:pt idx="3146">
                  <c:v>0</c:v>
                </c:pt>
                <c:pt idx="3147">
                  <c:v>2</c:v>
                </c:pt>
                <c:pt idx="3148">
                  <c:v>2</c:v>
                </c:pt>
                <c:pt idx="3149">
                  <c:v>2</c:v>
                </c:pt>
                <c:pt idx="3150">
                  <c:v>0</c:v>
                </c:pt>
                <c:pt idx="3151">
                  <c:v>0</c:v>
                </c:pt>
                <c:pt idx="3152">
                  <c:v>3</c:v>
                </c:pt>
                <c:pt idx="3153">
                  <c:v>0</c:v>
                </c:pt>
                <c:pt idx="3154">
                  <c:v>3</c:v>
                </c:pt>
                <c:pt idx="3155">
                  <c:v>0</c:v>
                </c:pt>
                <c:pt idx="3156">
                  <c:v>1</c:v>
                </c:pt>
                <c:pt idx="3157">
                  <c:v>0</c:v>
                </c:pt>
                <c:pt idx="3158">
                  <c:v>1</c:v>
                </c:pt>
                <c:pt idx="3159">
                  <c:v>0</c:v>
                </c:pt>
                <c:pt idx="3160">
                  <c:v>3</c:v>
                </c:pt>
                <c:pt idx="3161">
                  <c:v>0</c:v>
                </c:pt>
                <c:pt idx="3162">
                  <c:v>0</c:v>
                </c:pt>
                <c:pt idx="3163">
                  <c:v>0</c:v>
                </c:pt>
                <c:pt idx="3164">
                  <c:v>0</c:v>
                </c:pt>
                <c:pt idx="3165">
                  <c:v>4</c:v>
                </c:pt>
                <c:pt idx="3166">
                  <c:v>1</c:v>
                </c:pt>
                <c:pt idx="3167">
                  <c:v>2</c:v>
                </c:pt>
                <c:pt idx="3168">
                  <c:v>0</c:v>
                </c:pt>
                <c:pt idx="3169">
                  <c:v>1</c:v>
                </c:pt>
                <c:pt idx="3170">
                  <c:v>0</c:v>
                </c:pt>
                <c:pt idx="3171">
                  <c:v>0</c:v>
                </c:pt>
                <c:pt idx="3172">
                  <c:v>1</c:v>
                </c:pt>
                <c:pt idx="3173">
                  <c:v>0</c:v>
                </c:pt>
                <c:pt idx="3174">
                  <c:v>0</c:v>
                </c:pt>
                <c:pt idx="3175">
                  <c:v>0</c:v>
                </c:pt>
                <c:pt idx="3176">
                  <c:v>1</c:v>
                </c:pt>
                <c:pt idx="3177">
                  <c:v>1</c:v>
                </c:pt>
                <c:pt idx="3178">
                  <c:v>3</c:v>
                </c:pt>
                <c:pt idx="3179">
                  <c:v>1</c:v>
                </c:pt>
                <c:pt idx="3180">
                  <c:v>1</c:v>
                </c:pt>
                <c:pt idx="3181">
                  <c:v>0</c:v>
                </c:pt>
                <c:pt idx="3182">
                  <c:v>0</c:v>
                </c:pt>
                <c:pt idx="3183">
                  <c:v>2</c:v>
                </c:pt>
                <c:pt idx="3184">
                  <c:v>1</c:v>
                </c:pt>
                <c:pt idx="3185">
                  <c:v>0</c:v>
                </c:pt>
                <c:pt idx="3186">
                  <c:v>1</c:v>
                </c:pt>
                <c:pt idx="3187">
                  <c:v>3</c:v>
                </c:pt>
                <c:pt idx="3188">
                  <c:v>0</c:v>
                </c:pt>
                <c:pt idx="3189">
                  <c:v>0</c:v>
                </c:pt>
                <c:pt idx="3190">
                  <c:v>22</c:v>
                </c:pt>
                <c:pt idx="3191">
                  <c:v>1</c:v>
                </c:pt>
                <c:pt idx="3192">
                  <c:v>14</c:v>
                </c:pt>
                <c:pt idx="3193">
                  <c:v>3</c:v>
                </c:pt>
                <c:pt idx="3194">
                  <c:v>3</c:v>
                </c:pt>
                <c:pt idx="3195">
                  <c:v>0</c:v>
                </c:pt>
                <c:pt idx="3196">
                  <c:v>0</c:v>
                </c:pt>
                <c:pt idx="3197">
                  <c:v>0</c:v>
                </c:pt>
                <c:pt idx="3198">
                  <c:v>1</c:v>
                </c:pt>
                <c:pt idx="3199">
                  <c:v>0</c:v>
                </c:pt>
                <c:pt idx="3200">
                  <c:v>8</c:v>
                </c:pt>
                <c:pt idx="3201">
                  <c:v>3</c:v>
                </c:pt>
                <c:pt idx="3202">
                  <c:v>0</c:v>
                </c:pt>
                <c:pt idx="3203">
                  <c:v>1</c:v>
                </c:pt>
                <c:pt idx="3204">
                  <c:v>0</c:v>
                </c:pt>
                <c:pt idx="3205">
                  <c:v>1</c:v>
                </c:pt>
                <c:pt idx="3206">
                  <c:v>0</c:v>
                </c:pt>
                <c:pt idx="3207">
                  <c:v>0</c:v>
                </c:pt>
                <c:pt idx="3208">
                  <c:v>1</c:v>
                </c:pt>
                <c:pt idx="3209">
                  <c:v>2</c:v>
                </c:pt>
                <c:pt idx="3210">
                  <c:v>0</c:v>
                </c:pt>
                <c:pt idx="3211">
                  <c:v>0</c:v>
                </c:pt>
                <c:pt idx="3212">
                  <c:v>0</c:v>
                </c:pt>
                <c:pt idx="3213">
                  <c:v>1</c:v>
                </c:pt>
                <c:pt idx="3214">
                  <c:v>4</c:v>
                </c:pt>
                <c:pt idx="3215">
                  <c:v>3</c:v>
                </c:pt>
                <c:pt idx="3216">
                  <c:v>2</c:v>
                </c:pt>
                <c:pt idx="3217">
                  <c:v>1</c:v>
                </c:pt>
                <c:pt idx="3218">
                  <c:v>0</c:v>
                </c:pt>
                <c:pt idx="3219">
                  <c:v>1</c:v>
                </c:pt>
                <c:pt idx="3220">
                  <c:v>2</c:v>
                </c:pt>
                <c:pt idx="3221">
                  <c:v>0</c:v>
                </c:pt>
                <c:pt idx="3222">
                  <c:v>6</c:v>
                </c:pt>
                <c:pt idx="3223">
                  <c:v>3</c:v>
                </c:pt>
                <c:pt idx="3224">
                  <c:v>0</c:v>
                </c:pt>
                <c:pt idx="3225">
                  <c:v>4</c:v>
                </c:pt>
                <c:pt idx="3226">
                  <c:v>3</c:v>
                </c:pt>
                <c:pt idx="3227">
                  <c:v>1</c:v>
                </c:pt>
                <c:pt idx="3228">
                  <c:v>9</c:v>
                </c:pt>
                <c:pt idx="3229">
                  <c:v>3</c:v>
                </c:pt>
                <c:pt idx="3230">
                  <c:v>1</c:v>
                </c:pt>
                <c:pt idx="3231">
                  <c:v>2</c:v>
                </c:pt>
                <c:pt idx="3232">
                  <c:v>1</c:v>
                </c:pt>
                <c:pt idx="3233">
                  <c:v>5</c:v>
                </c:pt>
                <c:pt idx="3234">
                  <c:v>17</c:v>
                </c:pt>
                <c:pt idx="3235">
                  <c:v>1</c:v>
                </c:pt>
                <c:pt idx="3236">
                  <c:v>1</c:v>
                </c:pt>
                <c:pt idx="3237">
                  <c:v>0</c:v>
                </c:pt>
                <c:pt idx="3238">
                  <c:v>1</c:v>
                </c:pt>
                <c:pt idx="3239">
                  <c:v>0</c:v>
                </c:pt>
                <c:pt idx="3240">
                  <c:v>5</c:v>
                </c:pt>
                <c:pt idx="3241">
                  <c:v>3</c:v>
                </c:pt>
                <c:pt idx="3242">
                  <c:v>1</c:v>
                </c:pt>
                <c:pt idx="3243">
                  <c:v>1</c:v>
                </c:pt>
                <c:pt idx="3244">
                  <c:v>1</c:v>
                </c:pt>
                <c:pt idx="3245">
                  <c:v>1</c:v>
                </c:pt>
                <c:pt idx="3246">
                  <c:v>0</c:v>
                </c:pt>
                <c:pt idx="3247">
                  <c:v>0</c:v>
                </c:pt>
                <c:pt idx="3248">
                  <c:v>0</c:v>
                </c:pt>
                <c:pt idx="3249">
                  <c:v>65</c:v>
                </c:pt>
                <c:pt idx="3250">
                  <c:v>17</c:v>
                </c:pt>
                <c:pt idx="3251">
                  <c:v>13</c:v>
                </c:pt>
                <c:pt idx="3252">
                  <c:v>9</c:v>
                </c:pt>
                <c:pt idx="3253">
                  <c:v>2</c:v>
                </c:pt>
                <c:pt idx="3254">
                  <c:v>3</c:v>
                </c:pt>
                <c:pt idx="3255">
                  <c:v>3</c:v>
                </c:pt>
                <c:pt idx="3256">
                  <c:v>1</c:v>
                </c:pt>
                <c:pt idx="3257">
                  <c:v>0</c:v>
                </c:pt>
                <c:pt idx="3258">
                  <c:v>4</c:v>
                </c:pt>
                <c:pt idx="3259">
                  <c:v>111</c:v>
                </c:pt>
                <c:pt idx="3260">
                  <c:v>44</c:v>
                </c:pt>
                <c:pt idx="3261">
                  <c:v>23</c:v>
                </c:pt>
                <c:pt idx="3262">
                  <c:v>13</c:v>
                </c:pt>
                <c:pt idx="3263">
                  <c:v>23</c:v>
                </c:pt>
                <c:pt idx="3264">
                  <c:v>10</c:v>
                </c:pt>
                <c:pt idx="3265">
                  <c:v>9</c:v>
                </c:pt>
                <c:pt idx="3266">
                  <c:v>0</c:v>
                </c:pt>
                <c:pt idx="3267">
                  <c:v>4</c:v>
                </c:pt>
                <c:pt idx="3268">
                  <c:v>10</c:v>
                </c:pt>
                <c:pt idx="3269">
                  <c:v>3</c:v>
                </c:pt>
                <c:pt idx="3270">
                  <c:v>0</c:v>
                </c:pt>
                <c:pt idx="3271">
                  <c:v>1</c:v>
                </c:pt>
                <c:pt idx="3272">
                  <c:v>1</c:v>
                </c:pt>
                <c:pt idx="3273">
                  <c:v>0</c:v>
                </c:pt>
                <c:pt idx="3274">
                  <c:v>3</c:v>
                </c:pt>
                <c:pt idx="3275">
                  <c:v>10</c:v>
                </c:pt>
                <c:pt idx="3276">
                  <c:v>3</c:v>
                </c:pt>
                <c:pt idx="3277">
                  <c:v>4</c:v>
                </c:pt>
                <c:pt idx="3278">
                  <c:v>1</c:v>
                </c:pt>
                <c:pt idx="3279">
                  <c:v>1</c:v>
                </c:pt>
                <c:pt idx="3280">
                  <c:v>0</c:v>
                </c:pt>
                <c:pt idx="3281">
                  <c:v>0</c:v>
                </c:pt>
                <c:pt idx="3282">
                  <c:v>0</c:v>
                </c:pt>
                <c:pt idx="3283">
                  <c:v>103</c:v>
                </c:pt>
                <c:pt idx="3284">
                  <c:v>199</c:v>
                </c:pt>
                <c:pt idx="3285">
                  <c:v>146</c:v>
                </c:pt>
                <c:pt idx="3286">
                  <c:v>89</c:v>
                </c:pt>
                <c:pt idx="3287">
                  <c:v>106</c:v>
                </c:pt>
                <c:pt idx="3288">
                  <c:v>109</c:v>
                </c:pt>
                <c:pt idx="3289">
                  <c:v>72</c:v>
                </c:pt>
                <c:pt idx="3290">
                  <c:v>16</c:v>
                </c:pt>
                <c:pt idx="3291">
                  <c:v>10</c:v>
                </c:pt>
                <c:pt idx="3292">
                  <c:v>7</c:v>
                </c:pt>
                <c:pt idx="3293">
                  <c:v>2</c:v>
                </c:pt>
                <c:pt idx="3294">
                  <c:v>1</c:v>
                </c:pt>
                <c:pt idx="3295">
                  <c:v>0</c:v>
                </c:pt>
                <c:pt idx="3296">
                  <c:v>27</c:v>
                </c:pt>
                <c:pt idx="3297">
                  <c:v>8</c:v>
                </c:pt>
                <c:pt idx="3298">
                  <c:v>3</c:v>
                </c:pt>
                <c:pt idx="3299">
                  <c:v>4</c:v>
                </c:pt>
                <c:pt idx="3300">
                  <c:v>1</c:v>
                </c:pt>
                <c:pt idx="3301">
                  <c:v>15</c:v>
                </c:pt>
                <c:pt idx="3302">
                  <c:v>0</c:v>
                </c:pt>
                <c:pt idx="3303">
                  <c:v>2</c:v>
                </c:pt>
                <c:pt idx="3304">
                  <c:v>0</c:v>
                </c:pt>
                <c:pt idx="3305">
                  <c:v>5</c:v>
                </c:pt>
                <c:pt idx="3306">
                  <c:v>2</c:v>
                </c:pt>
                <c:pt idx="3307">
                  <c:v>0</c:v>
                </c:pt>
                <c:pt idx="3308">
                  <c:v>1</c:v>
                </c:pt>
                <c:pt idx="3309">
                  <c:v>5</c:v>
                </c:pt>
                <c:pt idx="3310">
                  <c:v>13</c:v>
                </c:pt>
                <c:pt idx="3311">
                  <c:v>2</c:v>
                </c:pt>
                <c:pt idx="3312">
                  <c:v>0</c:v>
                </c:pt>
                <c:pt idx="3313">
                  <c:v>1</c:v>
                </c:pt>
                <c:pt idx="3314">
                  <c:v>4</c:v>
                </c:pt>
                <c:pt idx="3315">
                  <c:v>2</c:v>
                </c:pt>
                <c:pt idx="3316">
                  <c:v>2</c:v>
                </c:pt>
                <c:pt idx="3317">
                  <c:v>1</c:v>
                </c:pt>
                <c:pt idx="3318">
                  <c:v>1</c:v>
                </c:pt>
                <c:pt idx="3319">
                  <c:v>0</c:v>
                </c:pt>
                <c:pt idx="3320">
                  <c:v>1</c:v>
                </c:pt>
                <c:pt idx="3321">
                  <c:v>2</c:v>
                </c:pt>
                <c:pt idx="3322">
                  <c:v>3</c:v>
                </c:pt>
                <c:pt idx="3323">
                  <c:v>4</c:v>
                </c:pt>
                <c:pt idx="3324">
                  <c:v>1</c:v>
                </c:pt>
                <c:pt idx="3325">
                  <c:v>0</c:v>
                </c:pt>
                <c:pt idx="3326">
                  <c:v>2</c:v>
                </c:pt>
                <c:pt idx="3327">
                  <c:v>2</c:v>
                </c:pt>
                <c:pt idx="3328">
                  <c:v>2</c:v>
                </c:pt>
                <c:pt idx="3329">
                  <c:v>3</c:v>
                </c:pt>
                <c:pt idx="3330">
                  <c:v>3</c:v>
                </c:pt>
                <c:pt idx="3331">
                  <c:v>1</c:v>
                </c:pt>
                <c:pt idx="3332">
                  <c:v>0</c:v>
                </c:pt>
                <c:pt idx="3333">
                  <c:v>5</c:v>
                </c:pt>
                <c:pt idx="3334">
                  <c:v>2</c:v>
                </c:pt>
                <c:pt idx="3335">
                  <c:v>1</c:v>
                </c:pt>
                <c:pt idx="3336">
                  <c:v>2</c:v>
                </c:pt>
                <c:pt idx="3337">
                  <c:v>1</c:v>
                </c:pt>
                <c:pt idx="3338">
                  <c:v>2</c:v>
                </c:pt>
                <c:pt idx="3339">
                  <c:v>3</c:v>
                </c:pt>
                <c:pt idx="3340">
                  <c:v>1</c:v>
                </c:pt>
                <c:pt idx="3341">
                  <c:v>3</c:v>
                </c:pt>
                <c:pt idx="3342">
                  <c:v>0</c:v>
                </c:pt>
                <c:pt idx="3343">
                  <c:v>3</c:v>
                </c:pt>
                <c:pt idx="3344">
                  <c:v>3</c:v>
                </c:pt>
                <c:pt idx="3345">
                  <c:v>1</c:v>
                </c:pt>
                <c:pt idx="3346">
                  <c:v>0</c:v>
                </c:pt>
                <c:pt idx="3347">
                  <c:v>1</c:v>
                </c:pt>
                <c:pt idx="3348">
                  <c:v>1</c:v>
                </c:pt>
                <c:pt idx="3349">
                  <c:v>9</c:v>
                </c:pt>
                <c:pt idx="3350">
                  <c:v>11</c:v>
                </c:pt>
                <c:pt idx="3351">
                  <c:v>1</c:v>
                </c:pt>
                <c:pt idx="3352">
                  <c:v>2</c:v>
                </c:pt>
                <c:pt idx="3353">
                  <c:v>1</c:v>
                </c:pt>
                <c:pt idx="3354">
                  <c:v>1</c:v>
                </c:pt>
                <c:pt idx="3355">
                  <c:v>3</c:v>
                </c:pt>
                <c:pt idx="3356">
                  <c:v>1</c:v>
                </c:pt>
                <c:pt idx="3357">
                  <c:v>2</c:v>
                </c:pt>
                <c:pt idx="3358">
                  <c:v>3</c:v>
                </c:pt>
                <c:pt idx="3359">
                  <c:v>2</c:v>
                </c:pt>
                <c:pt idx="3360">
                  <c:v>0</c:v>
                </c:pt>
                <c:pt idx="3361">
                  <c:v>2</c:v>
                </c:pt>
                <c:pt idx="3362">
                  <c:v>1</c:v>
                </c:pt>
                <c:pt idx="3363">
                  <c:v>1</c:v>
                </c:pt>
                <c:pt idx="3364">
                  <c:v>2</c:v>
                </c:pt>
                <c:pt idx="3365">
                  <c:v>1</c:v>
                </c:pt>
                <c:pt idx="3366">
                  <c:v>1</c:v>
                </c:pt>
                <c:pt idx="3367">
                  <c:v>3</c:v>
                </c:pt>
                <c:pt idx="3368">
                  <c:v>1</c:v>
                </c:pt>
                <c:pt idx="3369">
                  <c:v>4</c:v>
                </c:pt>
                <c:pt idx="3370">
                  <c:v>1</c:v>
                </c:pt>
                <c:pt idx="3371">
                  <c:v>0</c:v>
                </c:pt>
                <c:pt idx="3372">
                  <c:v>0</c:v>
                </c:pt>
                <c:pt idx="3373">
                  <c:v>6</c:v>
                </c:pt>
                <c:pt idx="3374">
                  <c:v>1</c:v>
                </c:pt>
                <c:pt idx="3375">
                  <c:v>2</c:v>
                </c:pt>
                <c:pt idx="3376">
                  <c:v>1</c:v>
                </c:pt>
                <c:pt idx="3377">
                  <c:v>0</c:v>
                </c:pt>
                <c:pt idx="3378">
                  <c:v>0</c:v>
                </c:pt>
                <c:pt idx="3379">
                  <c:v>0</c:v>
                </c:pt>
                <c:pt idx="3380">
                  <c:v>1</c:v>
                </c:pt>
                <c:pt idx="3381">
                  <c:v>2</c:v>
                </c:pt>
                <c:pt idx="3382">
                  <c:v>1</c:v>
                </c:pt>
                <c:pt idx="3383">
                  <c:v>3</c:v>
                </c:pt>
                <c:pt idx="3384">
                  <c:v>2</c:v>
                </c:pt>
                <c:pt idx="3385">
                  <c:v>4</c:v>
                </c:pt>
                <c:pt idx="3386">
                  <c:v>2</c:v>
                </c:pt>
                <c:pt idx="3387">
                  <c:v>6</c:v>
                </c:pt>
                <c:pt idx="3388">
                  <c:v>8</c:v>
                </c:pt>
                <c:pt idx="3389">
                  <c:v>11</c:v>
                </c:pt>
                <c:pt idx="3390">
                  <c:v>3</c:v>
                </c:pt>
                <c:pt idx="3391">
                  <c:v>2</c:v>
                </c:pt>
                <c:pt idx="3392">
                  <c:v>14</c:v>
                </c:pt>
                <c:pt idx="3393">
                  <c:v>19</c:v>
                </c:pt>
                <c:pt idx="3394">
                  <c:v>25</c:v>
                </c:pt>
                <c:pt idx="3395">
                  <c:v>54</c:v>
                </c:pt>
                <c:pt idx="3396">
                  <c:v>28</c:v>
                </c:pt>
                <c:pt idx="3397">
                  <c:v>14</c:v>
                </c:pt>
                <c:pt idx="3398">
                  <c:v>5</c:v>
                </c:pt>
                <c:pt idx="3399">
                  <c:v>1</c:v>
                </c:pt>
                <c:pt idx="3400">
                  <c:v>4</c:v>
                </c:pt>
                <c:pt idx="3401">
                  <c:v>7</c:v>
                </c:pt>
                <c:pt idx="3402">
                  <c:v>2</c:v>
                </c:pt>
                <c:pt idx="3403">
                  <c:v>0</c:v>
                </c:pt>
                <c:pt idx="3404">
                  <c:v>1</c:v>
                </c:pt>
                <c:pt idx="3405">
                  <c:v>1</c:v>
                </c:pt>
                <c:pt idx="3406">
                  <c:v>23</c:v>
                </c:pt>
                <c:pt idx="3407">
                  <c:v>1</c:v>
                </c:pt>
                <c:pt idx="3408">
                  <c:v>1</c:v>
                </c:pt>
                <c:pt idx="3409">
                  <c:v>1</c:v>
                </c:pt>
                <c:pt idx="3410">
                  <c:v>2</c:v>
                </c:pt>
                <c:pt idx="3411">
                  <c:v>0</c:v>
                </c:pt>
                <c:pt idx="3412">
                  <c:v>1</c:v>
                </c:pt>
                <c:pt idx="3413">
                  <c:v>1</c:v>
                </c:pt>
                <c:pt idx="3414">
                  <c:v>1</c:v>
                </c:pt>
                <c:pt idx="3415">
                  <c:v>1</c:v>
                </c:pt>
                <c:pt idx="3416">
                  <c:v>0</c:v>
                </c:pt>
                <c:pt idx="3417">
                  <c:v>6</c:v>
                </c:pt>
                <c:pt idx="3418">
                  <c:v>3</c:v>
                </c:pt>
                <c:pt idx="3419">
                  <c:v>0</c:v>
                </c:pt>
                <c:pt idx="3420">
                  <c:v>1</c:v>
                </c:pt>
                <c:pt idx="3421">
                  <c:v>2</c:v>
                </c:pt>
                <c:pt idx="3422">
                  <c:v>9</c:v>
                </c:pt>
                <c:pt idx="3423">
                  <c:v>0</c:v>
                </c:pt>
                <c:pt idx="3424">
                  <c:v>1</c:v>
                </c:pt>
                <c:pt idx="3425">
                  <c:v>0</c:v>
                </c:pt>
                <c:pt idx="3426">
                  <c:v>5</c:v>
                </c:pt>
                <c:pt idx="3427">
                  <c:v>1</c:v>
                </c:pt>
                <c:pt idx="3428">
                  <c:v>4</c:v>
                </c:pt>
                <c:pt idx="3429">
                  <c:v>2</c:v>
                </c:pt>
                <c:pt idx="3430">
                  <c:v>5</c:v>
                </c:pt>
                <c:pt idx="3431">
                  <c:v>7</c:v>
                </c:pt>
                <c:pt idx="3432">
                  <c:v>70</c:v>
                </c:pt>
                <c:pt idx="3433">
                  <c:v>1</c:v>
                </c:pt>
                <c:pt idx="3434">
                  <c:v>0</c:v>
                </c:pt>
                <c:pt idx="3435">
                  <c:v>4</c:v>
                </c:pt>
                <c:pt idx="3436">
                  <c:v>0</c:v>
                </c:pt>
                <c:pt idx="3437">
                  <c:v>2</c:v>
                </c:pt>
                <c:pt idx="3438">
                  <c:v>1</c:v>
                </c:pt>
                <c:pt idx="3439">
                  <c:v>1</c:v>
                </c:pt>
                <c:pt idx="3440">
                  <c:v>0</c:v>
                </c:pt>
                <c:pt idx="3441">
                  <c:v>0</c:v>
                </c:pt>
                <c:pt idx="3442">
                  <c:v>1</c:v>
                </c:pt>
                <c:pt idx="3443">
                  <c:v>0</c:v>
                </c:pt>
                <c:pt idx="3444">
                  <c:v>15</c:v>
                </c:pt>
                <c:pt idx="3445">
                  <c:v>2</c:v>
                </c:pt>
                <c:pt idx="3446">
                  <c:v>2</c:v>
                </c:pt>
                <c:pt idx="3447">
                  <c:v>4</c:v>
                </c:pt>
                <c:pt idx="3448">
                  <c:v>0</c:v>
                </c:pt>
                <c:pt idx="3449">
                  <c:v>4</c:v>
                </c:pt>
                <c:pt idx="3450">
                  <c:v>2</c:v>
                </c:pt>
                <c:pt idx="3451">
                  <c:v>2</c:v>
                </c:pt>
                <c:pt idx="3452">
                  <c:v>1</c:v>
                </c:pt>
                <c:pt idx="3453">
                  <c:v>1</c:v>
                </c:pt>
                <c:pt idx="3454">
                  <c:v>0</c:v>
                </c:pt>
                <c:pt idx="3455">
                  <c:v>3</c:v>
                </c:pt>
                <c:pt idx="3456">
                  <c:v>0</c:v>
                </c:pt>
                <c:pt idx="3457">
                  <c:v>2</c:v>
                </c:pt>
                <c:pt idx="3458">
                  <c:v>2</c:v>
                </c:pt>
                <c:pt idx="3459">
                  <c:v>2</c:v>
                </c:pt>
                <c:pt idx="3460">
                  <c:v>1</c:v>
                </c:pt>
                <c:pt idx="3461">
                  <c:v>3</c:v>
                </c:pt>
                <c:pt idx="3462">
                  <c:v>1</c:v>
                </c:pt>
                <c:pt idx="3463">
                  <c:v>0</c:v>
                </c:pt>
                <c:pt idx="3464">
                  <c:v>0</c:v>
                </c:pt>
                <c:pt idx="3465">
                  <c:v>1</c:v>
                </c:pt>
                <c:pt idx="3466">
                  <c:v>1</c:v>
                </c:pt>
                <c:pt idx="3467">
                  <c:v>0</c:v>
                </c:pt>
                <c:pt idx="3468">
                  <c:v>26</c:v>
                </c:pt>
                <c:pt idx="3469">
                  <c:v>7</c:v>
                </c:pt>
                <c:pt idx="3470">
                  <c:v>6</c:v>
                </c:pt>
                <c:pt idx="3471">
                  <c:v>2</c:v>
                </c:pt>
                <c:pt idx="3472">
                  <c:v>1</c:v>
                </c:pt>
                <c:pt idx="3473">
                  <c:v>6</c:v>
                </c:pt>
                <c:pt idx="3474">
                  <c:v>8</c:v>
                </c:pt>
                <c:pt idx="3475">
                  <c:v>10</c:v>
                </c:pt>
                <c:pt idx="3476">
                  <c:v>9</c:v>
                </c:pt>
                <c:pt idx="3477">
                  <c:v>7</c:v>
                </c:pt>
                <c:pt idx="3478">
                  <c:v>1</c:v>
                </c:pt>
                <c:pt idx="3479">
                  <c:v>1</c:v>
                </c:pt>
                <c:pt idx="3480">
                  <c:v>2</c:v>
                </c:pt>
                <c:pt idx="3481">
                  <c:v>1</c:v>
                </c:pt>
                <c:pt idx="3482">
                  <c:v>8</c:v>
                </c:pt>
                <c:pt idx="3483">
                  <c:v>1</c:v>
                </c:pt>
                <c:pt idx="3484">
                  <c:v>1</c:v>
                </c:pt>
                <c:pt idx="3485">
                  <c:v>1</c:v>
                </c:pt>
                <c:pt idx="3486">
                  <c:v>0</c:v>
                </c:pt>
                <c:pt idx="3487">
                  <c:v>4</c:v>
                </c:pt>
                <c:pt idx="3488">
                  <c:v>3</c:v>
                </c:pt>
                <c:pt idx="3489">
                  <c:v>0</c:v>
                </c:pt>
                <c:pt idx="3490">
                  <c:v>3</c:v>
                </c:pt>
                <c:pt idx="3491">
                  <c:v>0</c:v>
                </c:pt>
                <c:pt idx="3492">
                  <c:v>2</c:v>
                </c:pt>
                <c:pt idx="3493">
                  <c:v>1</c:v>
                </c:pt>
                <c:pt idx="3494">
                  <c:v>0</c:v>
                </c:pt>
                <c:pt idx="3495">
                  <c:v>0</c:v>
                </c:pt>
                <c:pt idx="3496">
                  <c:v>0</c:v>
                </c:pt>
                <c:pt idx="3497">
                  <c:v>9</c:v>
                </c:pt>
                <c:pt idx="3498">
                  <c:v>3</c:v>
                </c:pt>
                <c:pt idx="3499">
                  <c:v>1</c:v>
                </c:pt>
                <c:pt idx="3500">
                  <c:v>0</c:v>
                </c:pt>
                <c:pt idx="3501">
                  <c:v>0</c:v>
                </c:pt>
                <c:pt idx="3502">
                  <c:v>6</c:v>
                </c:pt>
                <c:pt idx="3503">
                  <c:v>2</c:v>
                </c:pt>
                <c:pt idx="3504">
                  <c:v>4</c:v>
                </c:pt>
                <c:pt idx="3505">
                  <c:v>0</c:v>
                </c:pt>
                <c:pt idx="3506">
                  <c:v>4</c:v>
                </c:pt>
                <c:pt idx="3507">
                  <c:v>15</c:v>
                </c:pt>
                <c:pt idx="3508">
                  <c:v>2</c:v>
                </c:pt>
                <c:pt idx="3509">
                  <c:v>0</c:v>
                </c:pt>
                <c:pt idx="3510">
                  <c:v>0</c:v>
                </c:pt>
                <c:pt idx="3511">
                  <c:v>16</c:v>
                </c:pt>
                <c:pt idx="3512">
                  <c:v>0</c:v>
                </c:pt>
                <c:pt idx="3513">
                  <c:v>2</c:v>
                </c:pt>
                <c:pt idx="3514">
                  <c:v>2</c:v>
                </c:pt>
                <c:pt idx="3515">
                  <c:v>0</c:v>
                </c:pt>
                <c:pt idx="3516">
                  <c:v>2</c:v>
                </c:pt>
                <c:pt idx="3517">
                  <c:v>2</c:v>
                </c:pt>
                <c:pt idx="3518">
                  <c:v>4</c:v>
                </c:pt>
                <c:pt idx="3519">
                  <c:v>2</c:v>
                </c:pt>
                <c:pt idx="3520">
                  <c:v>2</c:v>
                </c:pt>
                <c:pt idx="3521">
                  <c:v>0</c:v>
                </c:pt>
                <c:pt idx="3522">
                  <c:v>2</c:v>
                </c:pt>
                <c:pt idx="3523">
                  <c:v>3</c:v>
                </c:pt>
                <c:pt idx="3524">
                  <c:v>1</c:v>
                </c:pt>
                <c:pt idx="3525">
                  <c:v>0</c:v>
                </c:pt>
                <c:pt idx="3526">
                  <c:v>7</c:v>
                </c:pt>
                <c:pt idx="3527">
                  <c:v>1</c:v>
                </c:pt>
                <c:pt idx="3528">
                  <c:v>2</c:v>
                </c:pt>
                <c:pt idx="3529">
                  <c:v>6</c:v>
                </c:pt>
                <c:pt idx="3530">
                  <c:v>0</c:v>
                </c:pt>
                <c:pt idx="3531">
                  <c:v>3</c:v>
                </c:pt>
                <c:pt idx="3532">
                  <c:v>1</c:v>
                </c:pt>
                <c:pt idx="3533">
                  <c:v>1</c:v>
                </c:pt>
                <c:pt idx="3534">
                  <c:v>1</c:v>
                </c:pt>
                <c:pt idx="3535">
                  <c:v>0</c:v>
                </c:pt>
                <c:pt idx="3536">
                  <c:v>6</c:v>
                </c:pt>
                <c:pt idx="3537">
                  <c:v>2</c:v>
                </c:pt>
                <c:pt idx="3538">
                  <c:v>0</c:v>
                </c:pt>
                <c:pt idx="3539">
                  <c:v>1</c:v>
                </c:pt>
                <c:pt idx="3540">
                  <c:v>0</c:v>
                </c:pt>
                <c:pt idx="3541">
                  <c:v>0</c:v>
                </c:pt>
                <c:pt idx="3542">
                  <c:v>11</c:v>
                </c:pt>
                <c:pt idx="3543">
                  <c:v>17</c:v>
                </c:pt>
                <c:pt idx="3544">
                  <c:v>16</c:v>
                </c:pt>
                <c:pt idx="3545">
                  <c:v>17</c:v>
                </c:pt>
                <c:pt idx="3546">
                  <c:v>34</c:v>
                </c:pt>
                <c:pt idx="3547">
                  <c:v>20</c:v>
                </c:pt>
                <c:pt idx="3548">
                  <c:v>10</c:v>
                </c:pt>
                <c:pt idx="3549">
                  <c:v>0</c:v>
                </c:pt>
                <c:pt idx="3550">
                  <c:v>4</c:v>
                </c:pt>
                <c:pt idx="3551">
                  <c:v>4</c:v>
                </c:pt>
                <c:pt idx="3552">
                  <c:v>3</c:v>
                </c:pt>
                <c:pt idx="3553">
                  <c:v>2</c:v>
                </c:pt>
                <c:pt idx="3554">
                  <c:v>2</c:v>
                </c:pt>
                <c:pt idx="3555">
                  <c:v>2</c:v>
                </c:pt>
                <c:pt idx="3556">
                  <c:v>2</c:v>
                </c:pt>
                <c:pt idx="3557">
                  <c:v>2</c:v>
                </c:pt>
                <c:pt idx="3558">
                  <c:v>8</c:v>
                </c:pt>
                <c:pt idx="3559">
                  <c:v>2</c:v>
                </c:pt>
                <c:pt idx="3560">
                  <c:v>6</c:v>
                </c:pt>
                <c:pt idx="3561">
                  <c:v>7</c:v>
                </c:pt>
                <c:pt idx="3562">
                  <c:v>2</c:v>
                </c:pt>
                <c:pt idx="3563">
                  <c:v>5</c:v>
                </c:pt>
                <c:pt idx="3564">
                  <c:v>0</c:v>
                </c:pt>
                <c:pt idx="3565">
                  <c:v>4</c:v>
                </c:pt>
                <c:pt idx="3566">
                  <c:v>3</c:v>
                </c:pt>
                <c:pt idx="3567">
                  <c:v>2</c:v>
                </c:pt>
                <c:pt idx="3568">
                  <c:v>1</c:v>
                </c:pt>
                <c:pt idx="3569">
                  <c:v>0</c:v>
                </c:pt>
                <c:pt idx="3570">
                  <c:v>0</c:v>
                </c:pt>
                <c:pt idx="3571">
                  <c:v>0</c:v>
                </c:pt>
                <c:pt idx="3572">
                  <c:v>3</c:v>
                </c:pt>
                <c:pt idx="3573">
                  <c:v>3</c:v>
                </c:pt>
                <c:pt idx="3574">
                  <c:v>24</c:v>
                </c:pt>
                <c:pt idx="3575">
                  <c:v>93</c:v>
                </c:pt>
                <c:pt idx="3576">
                  <c:v>15</c:v>
                </c:pt>
                <c:pt idx="3577">
                  <c:v>11</c:v>
                </c:pt>
                <c:pt idx="3578">
                  <c:v>7</c:v>
                </c:pt>
                <c:pt idx="3579">
                  <c:v>11</c:v>
                </c:pt>
                <c:pt idx="3580">
                  <c:v>0</c:v>
                </c:pt>
                <c:pt idx="3581">
                  <c:v>4</c:v>
                </c:pt>
                <c:pt idx="3582">
                  <c:v>2</c:v>
                </c:pt>
                <c:pt idx="3583">
                  <c:v>5</c:v>
                </c:pt>
                <c:pt idx="3584">
                  <c:v>4</c:v>
                </c:pt>
                <c:pt idx="3585">
                  <c:v>1</c:v>
                </c:pt>
                <c:pt idx="3586">
                  <c:v>1</c:v>
                </c:pt>
                <c:pt idx="3587">
                  <c:v>4</c:v>
                </c:pt>
                <c:pt idx="3588">
                  <c:v>1</c:v>
                </c:pt>
                <c:pt idx="3589">
                  <c:v>0</c:v>
                </c:pt>
                <c:pt idx="3590">
                  <c:v>3</c:v>
                </c:pt>
                <c:pt idx="3591">
                  <c:v>1</c:v>
                </c:pt>
                <c:pt idx="3592">
                  <c:v>0</c:v>
                </c:pt>
                <c:pt idx="3593">
                  <c:v>0</c:v>
                </c:pt>
                <c:pt idx="3594">
                  <c:v>1</c:v>
                </c:pt>
                <c:pt idx="3595">
                  <c:v>1</c:v>
                </c:pt>
                <c:pt idx="3596">
                  <c:v>2</c:v>
                </c:pt>
                <c:pt idx="3597">
                  <c:v>0</c:v>
                </c:pt>
                <c:pt idx="3598">
                  <c:v>1</c:v>
                </c:pt>
                <c:pt idx="3599">
                  <c:v>0</c:v>
                </c:pt>
                <c:pt idx="3600">
                  <c:v>5</c:v>
                </c:pt>
                <c:pt idx="3601">
                  <c:v>0</c:v>
                </c:pt>
                <c:pt idx="3602">
                  <c:v>1</c:v>
                </c:pt>
                <c:pt idx="3603">
                  <c:v>0</c:v>
                </c:pt>
                <c:pt idx="3604">
                  <c:v>6</c:v>
                </c:pt>
                <c:pt idx="3605">
                  <c:v>15</c:v>
                </c:pt>
                <c:pt idx="3606">
                  <c:v>6</c:v>
                </c:pt>
                <c:pt idx="3607">
                  <c:v>1</c:v>
                </c:pt>
                <c:pt idx="3608">
                  <c:v>1</c:v>
                </c:pt>
                <c:pt idx="3609">
                  <c:v>1</c:v>
                </c:pt>
                <c:pt idx="3610">
                  <c:v>3</c:v>
                </c:pt>
                <c:pt idx="3611">
                  <c:v>8</c:v>
                </c:pt>
                <c:pt idx="3612">
                  <c:v>5</c:v>
                </c:pt>
                <c:pt idx="3613">
                  <c:v>1</c:v>
                </c:pt>
                <c:pt idx="3614">
                  <c:v>2</c:v>
                </c:pt>
                <c:pt idx="3615">
                  <c:v>6</c:v>
                </c:pt>
                <c:pt idx="3616">
                  <c:v>5</c:v>
                </c:pt>
                <c:pt idx="3617">
                  <c:v>1</c:v>
                </c:pt>
                <c:pt idx="3618">
                  <c:v>2</c:v>
                </c:pt>
                <c:pt idx="3619">
                  <c:v>2</c:v>
                </c:pt>
                <c:pt idx="3620">
                  <c:v>0</c:v>
                </c:pt>
                <c:pt idx="3621">
                  <c:v>0</c:v>
                </c:pt>
                <c:pt idx="3622">
                  <c:v>1</c:v>
                </c:pt>
                <c:pt idx="3623">
                  <c:v>1</c:v>
                </c:pt>
                <c:pt idx="3624">
                  <c:v>0</c:v>
                </c:pt>
                <c:pt idx="3625">
                  <c:v>4</c:v>
                </c:pt>
                <c:pt idx="3626">
                  <c:v>1</c:v>
                </c:pt>
                <c:pt idx="3627">
                  <c:v>3</c:v>
                </c:pt>
                <c:pt idx="3628">
                  <c:v>4</c:v>
                </c:pt>
                <c:pt idx="3629">
                  <c:v>2</c:v>
                </c:pt>
                <c:pt idx="3630">
                  <c:v>1</c:v>
                </c:pt>
                <c:pt idx="3631">
                  <c:v>2</c:v>
                </c:pt>
                <c:pt idx="3632">
                  <c:v>2</c:v>
                </c:pt>
                <c:pt idx="3633">
                  <c:v>1</c:v>
                </c:pt>
                <c:pt idx="3634">
                  <c:v>0</c:v>
                </c:pt>
                <c:pt idx="3635">
                  <c:v>3</c:v>
                </c:pt>
                <c:pt idx="3636">
                  <c:v>2</c:v>
                </c:pt>
                <c:pt idx="3637">
                  <c:v>3</c:v>
                </c:pt>
                <c:pt idx="3638">
                  <c:v>8</c:v>
                </c:pt>
                <c:pt idx="3639">
                  <c:v>2</c:v>
                </c:pt>
                <c:pt idx="3640">
                  <c:v>4</c:v>
                </c:pt>
                <c:pt idx="3641">
                  <c:v>5</c:v>
                </c:pt>
                <c:pt idx="3642">
                  <c:v>1</c:v>
                </c:pt>
                <c:pt idx="3643">
                  <c:v>0</c:v>
                </c:pt>
                <c:pt idx="3644">
                  <c:v>5</c:v>
                </c:pt>
                <c:pt idx="3645">
                  <c:v>3</c:v>
                </c:pt>
                <c:pt idx="3646">
                  <c:v>4</c:v>
                </c:pt>
                <c:pt idx="3647">
                  <c:v>8</c:v>
                </c:pt>
                <c:pt idx="3648">
                  <c:v>0</c:v>
                </c:pt>
                <c:pt idx="3649">
                  <c:v>1</c:v>
                </c:pt>
                <c:pt idx="3650">
                  <c:v>0</c:v>
                </c:pt>
                <c:pt idx="3651">
                  <c:v>0</c:v>
                </c:pt>
                <c:pt idx="3652">
                  <c:v>0</c:v>
                </c:pt>
              </c:numCache>
            </c:numRef>
          </c:val>
          <c:extLst>
            <c:ext xmlns:c16="http://schemas.microsoft.com/office/drawing/2014/chart" uri="{C3380CC4-5D6E-409C-BE32-E72D297353CC}">
              <c16:uniqueId val="{00000000-B7D2-482F-AAA8-4AAB5DBBFDE0}"/>
            </c:ext>
          </c:extLst>
        </c:ser>
        <c:dLbls>
          <c:showLegendKey val="0"/>
          <c:showVal val="0"/>
          <c:showCatName val="0"/>
          <c:showSerName val="0"/>
          <c:showPercent val="0"/>
          <c:showBubbleSize val="0"/>
        </c:dLbls>
        <c:gapWidth val="219"/>
        <c:overlap val="-27"/>
        <c:axId val="-2086379960"/>
        <c:axId val="-2123461160"/>
      </c:barChart>
      <c:lineChart>
        <c:grouping val="standard"/>
        <c:varyColors val="0"/>
        <c:ser>
          <c:idx val="1"/>
          <c:order val="1"/>
          <c:tx>
            <c:strRef>
              <c:f>'[Volcanic-Haz-Unit3-student-Yell_1982_2018_graphs.xlsx]2000-2009'!$X$1</c:f>
              <c:strCache>
                <c:ptCount val="1"/>
                <c:pt idx="0">
                  <c:v>Cumulative count</c:v>
                </c:pt>
              </c:strCache>
            </c:strRef>
          </c:tx>
          <c:spPr>
            <a:ln w="28575" cap="rnd">
              <a:solidFill>
                <a:schemeClr val="accent2"/>
              </a:solidFill>
              <a:round/>
            </a:ln>
            <a:effectLst/>
          </c:spPr>
          <c:marker>
            <c:symbol val="none"/>
          </c:marker>
          <c:cat>
            <c:numRef>
              <c:f>'[Volcanic-Haz-Unit3-student-Yell_1982_2018_graphs.xlsx]2000-2009'!$V$2:$V$3654</c:f>
              <c:numCache>
                <c:formatCode>m/d/yyyy</c:formatCode>
                <c:ptCount val="3653"/>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numCache>
            </c:numRef>
          </c:cat>
          <c:val>
            <c:numRef>
              <c:f>'[Volcanic-Haz-Unit3-student-Yell_1982_2018_graphs.xlsx]2000-2009'!$X$2:$X$3654</c:f>
              <c:numCache>
                <c:formatCode>General</c:formatCode>
                <c:ptCount val="3653"/>
                <c:pt idx="0">
                  <c:v>12</c:v>
                </c:pt>
                <c:pt idx="1">
                  <c:v>13</c:v>
                </c:pt>
                <c:pt idx="2">
                  <c:v>22</c:v>
                </c:pt>
                <c:pt idx="3">
                  <c:v>28</c:v>
                </c:pt>
                <c:pt idx="4">
                  <c:v>28</c:v>
                </c:pt>
                <c:pt idx="5">
                  <c:v>31</c:v>
                </c:pt>
                <c:pt idx="6">
                  <c:v>33</c:v>
                </c:pt>
                <c:pt idx="7">
                  <c:v>35</c:v>
                </c:pt>
                <c:pt idx="8">
                  <c:v>38</c:v>
                </c:pt>
                <c:pt idx="9">
                  <c:v>38</c:v>
                </c:pt>
                <c:pt idx="10">
                  <c:v>39</c:v>
                </c:pt>
                <c:pt idx="11">
                  <c:v>45</c:v>
                </c:pt>
                <c:pt idx="12">
                  <c:v>51</c:v>
                </c:pt>
                <c:pt idx="13">
                  <c:v>53</c:v>
                </c:pt>
                <c:pt idx="14">
                  <c:v>64</c:v>
                </c:pt>
                <c:pt idx="15">
                  <c:v>69</c:v>
                </c:pt>
                <c:pt idx="16">
                  <c:v>73</c:v>
                </c:pt>
                <c:pt idx="17">
                  <c:v>73</c:v>
                </c:pt>
                <c:pt idx="18">
                  <c:v>76</c:v>
                </c:pt>
                <c:pt idx="19">
                  <c:v>79</c:v>
                </c:pt>
                <c:pt idx="20">
                  <c:v>100</c:v>
                </c:pt>
                <c:pt idx="21">
                  <c:v>102</c:v>
                </c:pt>
                <c:pt idx="22">
                  <c:v>108</c:v>
                </c:pt>
                <c:pt idx="23">
                  <c:v>108</c:v>
                </c:pt>
                <c:pt idx="24">
                  <c:v>168</c:v>
                </c:pt>
                <c:pt idx="25">
                  <c:v>176</c:v>
                </c:pt>
                <c:pt idx="26">
                  <c:v>179</c:v>
                </c:pt>
                <c:pt idx="27">
                  <c:v>182</c:v>
                </c:pt>
                <c:pt idx="28">
                  <c:v>184</c:v>
                </c:pt>
                <c:pt idx="29">
                  <c:v>185</c:v>
                </c:pt>
                <c:pt idx="30">
                  <c:v>192</c:v>
                </c:pt>
                <c:pt idx="31">
                  <c:v>195</c:v>
                </c:pt>
                <c:pt idx="32">
                  <c:v>198</c:v>
                </c:pt>
                <c:pt idx="33">
                  <c:v>200</c:v>
                </c:pt>
                <c:pt idx="34">
                  <c:v>201</c:v>
                </c:pt>
                <c:pt idx="35">
                  <c:v>202</c:v>
                </c:pt>
                <c:pt idx="36">
                  <c:v>203</c:v>
                </c:pt>
                <c:pt idx="37">
                  <c:v>203</c:v>
                </c:pt>
                <c:pt idx="38">
                  <c:v>204</c:v>
                </c:pt>
                <c:pt idx="39">
                  <c:v>208</c:v>
                </c:pt>
                <c:pt idx="40">
                  <c:v>209</c:v>
                </c:pt>
                <c:pt idx="41">
                  <c:v>210</c:v>
                </c:pt>
                <c:pt idx="42">
                  <c:v>212</c:v>
                </c:pt>
                <c:pt idx="43">
                  <c:v>213</c:v>
                </c:pt>
                <c:pt idx="44">
                  <c:v>218</c:v>
                </c:pt>
                <c:pt idx="45">
                  <c:v>219</c:v>
                </c:pt>
                <c:pt idx="46">
                  <c:v>221</c:v>
                </c:pt>
                <c:pt idx="47">
                  <c:v>222</c:v>
                </c:pt>
                <c:pt idx="48">
                  <c:v>227</c:v>
                </c:pt>
                <c:pt idx="49">
                  <c:v>229</c:v>
                </c:pt>
                <c:pt idx="50">
                  <c:v>229</c:v>
                </c:pt>
                <c:pt idx="51">
                  <c:v>232</c:v>
                </c:pt>
                <c:pt idx="52">
                  <c:v>233</c:v>
                </c:pt>
                <c:pt idx="53">
                  <c:v>233</c:v>
                </c:pt>
                <c:pt idx="54">
                  <c:v>234</c:v>
                </c:pt>
                <c:pt idx="55">
                  <c:v>235</c:v>
                </c:pt>
                <c:pt idx="56">
                  <c:v>236</c:v>
                </c:pt>
                <c:pt idx="57">
                  <c:v>236</c:v>
                </c:pt>
                <c:pt idx="58">
                  <c:v>241</c:v>
                </c:pt>
                <c:pt idx="59">
                  <c:v>242</c:v>
                </c:pt>
                <c:pt idx="60">
                  <c:v>246</c:v>
                </c:pt>
                <c:pt idx="61">
                  <c:v>249</c:v>
                </c:pt>
                <c:pt idx="62">
                  <c:v>252</c:v>
                </c:pt>
                <c:pt idx="63">
                  <c:v>255</c:v>
                </c:pt>
                <c:pt idx="64">
                  <c:v>255</c:v>
                </c:pt>
                <c:pt idx="65">
                  <c:v>258</c:v>
                </c:pt>
                <c:pt idx="66">
                  <c:v>258</c:v>
                </c:pt>
                <c:pt idx="67">
                  <c:v>259</c:v>
                </c:pt>
                <c:pt idx="68">
                  <c:v>291</c:v>
                </c:pt>
                <c:pt idx="69">
                  <c:v>294</c:v>
                </c:pt>
                <c:pt idx="70">
                  <c:v>295</c:v>
                </c:pt>
                <c:pt idx="71">
                  <c:v>295</c:v>
                </c:pt>
                <c:pt idx="72">
                  <c:v>306</c:v>
                </c:pt>
                <c:pt idx="73">
                  <c:v>313</c:v>
                </c:pt>
                <c:pt idx="74">
                  <c:v>315</c:v>
                </c:pt>
                <c:pt idx="75">
                  <c:v>317</c:v>
                </c:pt>
                <c:pt idx="76">
                  <c:v>320</c:v>
                </c:pt>
                <c:pt idx="77">
                  <c:v>320</c:v>
                </c:pt>
                <c:pt idx="78">
                  <c:v>320</c:v>
                </c:pt>
                <c:pt idx="79">
                  <c:v>322</c:v>
                </c:pt>
                <c:pt idx="80">
                  <c:v>326</c:v>
                </c:pt>
                <c:pt idx="81">
                  <c:v>327</c:v>
                </c:pt>
                <c:pt idx="82">
                  <c:v>349</c:v>
                </c:pt>
                <c:pt idx="83">
                  <c:v>357</c:v>
                </c:pt>
                <c:pt idx="84">
                  <c:v>373</c:v>
                </c:pt>
                <c:pt idx="85">
                  <c:v>378</c:v>
                </c:pt>
                <c:pt idx="86">
                  <c:v>382</c:v>
                </c:pt>
                <c:pt idx="87">
                  <c:v>385</c:v>
                </c:pt>
                <c:pt idx="88">
                  <c:v>409</c:v>
                </c:pt>
                <c:pt idx="89">
                  <c:v>447</c:v>
                </c:pt>
                <c:pt idx="90">
                  <c:v>490</c:v>
                </c:pt>
                <c:pt idx="91">
                  <c:v>510</c:v>
                </c:pt>
                <c:pt idx="92">
                  <c:v>524</c:v>
                </c:pt>
                <c:pt idx="93">
                  <c:v>536</c:v>
                </c:pt>
                <c:pt idx="94">
                  <c:v>554</c:v>
                </c:pt>
                <c:pt idx="95">
                  <c:v>578</c:v>
                </c:pt>
                <c:pt idx="96">
                  <c:v>591</c:v>
                </c:pt>
                <c:pt idx="97">
                  <c:v>596</c:v>
                </c:pt>
                <c:pt idx="98">
                  <c:v>608</c:v>
                </c:pt>
                <c:pt idx="99">
                  <c:v>638</c:v>
                </c:pt>
                <c:pt idx="100">
                  <c:v>648</c:v>
                </c:pt>
                <c:pt idx="101">
                  <c:v>650</c:v>
                </c:pt>
                <c:pt idx="102">
                  <c:v>653</c:v>
                </c:pt>
                <c:pt idx="103">
                  <c:v>665</c:v>
                </c:pt>
                <c:pt idx="104">
                  <c:v>665</c:v>
                </c:pt>
                <c:pt idx="105">
                  <c:v>667</c:v>
                </c:pt>
                <c:pt idx="106">
                  <c:v>670</c:v>
                </c:pt>
                <c:pt idx="107">
                  <c:v>673</c:v>
                </c:pt>
                <c:pt idx="108">
                  <c:v>674</c:v>
                </c:pt>
                <c:pt idx="109">
                  <c:v>674</c:v>
                </c:pt>
                <c:pt idx="110">
                  <c:v>678</c:v>
                </c:pt>
                <c:pt idx="111">
                  <c:v>680</c:v>
                </c:pt>
                <c:pt idx="112">
                  <c:v>680</c:v>
                </c:pt>
                <c:pt idx="113">
                  <c:v>682</c:v>
                </c:pt>
                <c:pt idx="114">
                  <c:v>684</c:v>
                </c:pt>
                <c:pt idx="115">
                  <c:v>685</c:v>
                </c:pt>
                <c:pt idx="116">
                  <c:v>685</c:v>
                </c:pt>
                <c:pt idx="117">
                  <c:v>688</c:v>
                </c:pt>
                <c:pt idx="118">
                  <c:v>690</c:v>
                </c:pt>
                <c:pt idx="119">
                  <c:v>690</c:v>
                </c:pt>
                <c:pt idx="120">
                  <c:v>690</c:v>
                </c:pt>
                <c:pt idx="121">
                  <c:v>695</c:v>
                </c:pt>
                <c:pt idx="122">
                  <c:v>697</c:v>
                </c:pt>
                <c:pt idx="123">
                  <c:v>698</c:v>
                </c:pt>
                <c:pt idx="124">
                  <c:v>698</c:v>
                </c:pt>
                <c:pt idx="125">
                  <c:v>698</c:v>
                </c:pt>
                <c:pt idx="126">
                  <c:v>699</c:v>
                </c:pt>
                <c:pt idx="127">
                  <c:v>701</c:v>
                </c:pt>
                <c:pt idx="128">
                  <c:v>703</c:v>
                </c:pt>
                <c:pt idx="129">
                  <c:v>704</c:v>
                </c:pt>
                <c:pt idx="130">
                  <c:v>708</c:v>
                </c:pt>
                <c:pt idx="131">
                  <c:v>710</c:v>
                </c:pt>
                <c:pt idx="132">
                  <c:v>712</c:v>
                </c:pt>
                <c:pt idx="133">
                  <c:v>716</c:v>
                </c:pt>
                <c:pt idx="134">
                  <c:v>718</c:v>
                </c:pt>
                <c:pt idx="135">
                  <c:v>718</c:v>
                </c:pt>
                <c:pt idx="136">
                  <c:v>721</c:v>
                </c:pt>
                <c:pt idx="137">
                  <c:v>727</c:v>
                </c:pt>
                <c:pt idx="138">
                  <c:v>734</c:v>
                </c:pt>
                <c:pt idx="139">
                  <c:v>745</c:v>
                </c:pt>
                <c:pt idx="140">
                  <c:v>748</c:v>
                </c:pt>
                <c:pt idx="141">
                  <c:v>751</c:v>
                </c:pt>
                <c:pt idx="142">
                  <c:v>755</c:v>
                </c:pt>
                <c:pt idx="143">
                  <c:v>760</c:v>
                </c:pt>
                <c:pt idx="144">
                  <c:v>764</c:v>
                </c:pt>
                <c:pt idx="145">
                  <c:v>779</c:v>
                </c:pt>
                <c:pt idx="146">
                  <c:v>805</c:v>
                </c:pt>
                <c:pt idx="147">
                  <c:v>809</c:v>
                </c:pt>
                <c:pt idx="148">
                  <c:v>814</c:v>
                </c:pt>
                <c:pt idx="149">
                  <c:v>814</c:v>
                </c:pt>
                <c:pt idx="150">
                  <c:v>834</c:v>
                </c:pt>
                <c:pt idx="151">
                  <c:v>835</c:v>
                </c:pt>
                <c:pt idx="152">
                  <c:v>836</c:v>
                </c:pt>
                <c:pt idx="153">
                  <c:v>837</c:v>
                </c:pt>
                <c:pt idx="154">
                  <c:v>838</c:v>
                </c:pt>
                <c:pt idx="155">
                  <c:v>852</c:v>
                </c:pt>
                <c:pt idx="156">
                  <c:v>861</c:v>
                </c:pt>
                <c:pt idx="157">
                  <c:v>865</c:v>
                </c:pt>
                <c:pt idx="158">
                  <c:v>865</c:v>
                </c:pt>
                <c:pt idx="159">
                  <c:v>866</c:v>
                </c:pt>
                <c:pt idx="160">
                  <c:v>869</c:v>
                </c:pt>
                <c:pt idx="161">
                  <c:v>870</c:v>
                </c:pt>
                <c:pt idx="162">
                  <c:v>872</c:v>
                </c:pt>
                <c:pt idx="163">
                  <c:v>875</c:v>
                </c:pt>
                <c:pt idx="164">
                  <c:v>877</c:v>
                </c:pt>
                <c:pt idx="165">
                  <c:v>884</c:v>
                </c:pt>
                <c:pt idx="166">
                  <c:v>885</c:v>
                </c:pt>
                <c:pt idx="167">
                  <c:v>888</c:v>
                </c:pt>
                <c:pt idx="168">
                  <c:v>893</c:v>
                </c:pt>
                <c:pt idx="169">
                  <c:v>895</c:v>
                </c:pt>
                <c:pt idx="170">
                  <c:v>898</c:v>
                </c:pt>
                <c:pt idx="171">
                  <c:v>900</c:v>
                </c:pt>
                <c:pt idx="172">
                  <c:v>902</c:v>
                </c:pt>
                <c:pt idx="173">
                  <c:v>902</c:v>
                </c:pt>
                <c:pt idx="174">
                  <c:v>910</c:v>
                </c:pt>
                <c:pt idx="175">
                  <c:v>917</c:v>
                </c:pt>
                <c:pt idx="176">
                  <c:v>920</c:v>
                </c:pt>
                <c:pt idx="177">
                  <c:v>923</c:v>
                </c:pt>
                <c:pt idx="178">
                  <c:v>924</c:v>
                </c:pt>
                <c:pt idx="179">
                  <c:v>928</c:v>
                </c:pt>
                <c:pt idx="180">
                  <c:v>934</c:v>
                </c:pt>
                <c:pt idx="181">
                  <c:v>937</c:v>
                </c:pt>
                <c:pt idx="182">
                  <c:v>937</c:v>
                </c:pt>
                <c:pt idx="183">
                  <c:v>939</c:v>
                </c:pt>
                <c:pt idx="184">
                  <c:v>941</c:v>
                </c:pt>
                <c:pt idx="185">
                  <c:v>944</c:v>
                </c:pt>
                <c:pt idx="186">
                  <c:v>945</c:v>
                </c:pt>
                <c:pt idx="187">
                  <c:v>947</c:v>
                </c:pt>
                <c:pt idx="188">
                  <c:v>949</c:v>
                </c:pt>
                <c:pt idx="189">
                  <c:v>951</c:v>
                </c:pt>
                <c:pt idx="190">
                  <c:v>952</c:v>
                </c:pt>
                <c:pt idx="191">
                  <c:v>954</c:v>
                </c:pt>
                <c:pt idx="192">
                  <c:v>955</c:v>
                </c:pt>
                <c:pt idx="193">
                  <c:v>963</c:v>
                </c:pt>
                <c:pt idx="194">
                  <c:v>965</c:v>
                </c:pt>
                <c:pt idx="195">
                  <c:v>967</c:v>
                </c:pt>
                <c:pt idx="196">
                  <c:v>969</c:v>
                </c:pt>
                <c:pt idx="197">
                  <c:v>969</c:v>
                </c:pt>
                <c:pt idx="198">
                  <c:v>970</c:v>
                </c:pt>
                <c:pt idx="199">
                  <c:v>970</c:v>
                </c:pt>
                <c:pt idx="200">
                  <c:v>970</c:v>
                </c:pt>
                <c:pt idx="201">
                  <c:v>971</c:v>
                </c:pt>
                <c:pt idx="202">
                  <c:v>973</c:v>
                </c:pt>
                <c:pt idx="203">
                  <c:v>973</c:v>
                </c:pt>
                <c:pt idx="204">
                  <c:v>973</c:v>
                </c:pt>
                <c:pt idx="205">
                  <c:v>973</c:v>
                </c:pt>
                <c:pt idx="206">
                  <c:v>977</c:v>
                </c:pt>
                <c:pt idx="207">
                  <c:v>980</c:v>
                </c:pt>
                <c:pt idx="208">
                  <c:v>984</c:v>
                </c:pt>
                <c:pt idx="209">
                  <c:v>1031</c:v>
                </c:pt>
                <c:pt idx="210">
                  <c:v>1093</c:v>
                </c:pt>
                <c:pt idx="211">
                  <c:v>1110</c:v>
                </c:pt>
                <c:pt idx="212">
                  <c:v>1126</c:v>
                </c:pt>
                <c:pt idx="213">
                  <c:v>1139</c:v>
                </c:pt>
                <c:pt idx="214">
                  <c:v>1140</c:v>
                </c:pt>
                <c:pt idx="215">
                  <c:v>1149</c:v>
                </c:pt>
                <c:pt idx="216">
                  <c:v>1166</c:v>
                </c:pt>
                <c:pt idx="217">
                  <c:v>1174</c:v>
                </c:pt>
                <c:pt idx="218">
                  <c:v>1186</c:v>
                </c:pt>
                <c:pt idx="219">
                  <c:v>1194</c:v>
                </c:pt>
                <c:pt idx="220">
                  <c:v>1202</c:v>
                </c:pt>
                <c:pt idx="221">
                  <c:v>1208</c:v>
                </c:pt>
                <c:pt idx="222">
                  <c:v>1213</c:v>
                </c:pt>
                <c:pt idx="223">
                  <c:v>1220</c:v>
                </c:pt>
                <c:pt idx="224">
                  <c:v>1222</c:v>
                </c:pt>
                <c:pt idx="225">
                  <c:v>1225</c:v>
                </c:pt>
                <c:pt idx="226">
                  <c:v>1229</c:v>
                </c:pt>
                <c:pt idx="227">
                  <c:v>1232</c:v>
                </c:pt>
                <c:pt idx="228">
                  <c:v>1234</c:v>
                </c:pt>
                <c:pt idx="229">
                  <c:v>1235</c:v>
                </c:pt>
                <c:pt idx="230">
                  <c:v>1238</c:v>
                </c:pt>
                <c:pt idx="231">
                  <c:v>1242</c:v>
                </c:pt>
                <c:pt idx="232">
                  <c:v>1244</c:v>
                </c:pt>
                <c:pt idx="233">
                  <c:v>1245</c:v>
                </c:pt>
                <c:pt idx="234">
                  <c:v>1245</c:v>
                </c:pt>
                <c:pt idx="235">
                  <c:v>1245</c:v>
                </c:pt>
                <c:pt idx="236">
                  <c:v>1248</c:v>
                </c:pt>
                <c:pt idx="237">
                  <c:v>1249</c:v>
                </c:pt>
                <c:pt idx="238">
                  <c:v>1249</c:v>
                </c:pt>
                <c:pt idx="239">
                  <c:v>1249</c:v>
                </c:pt>
                <c:pt idx="240">
                  <c:v>1250</c:v>
                </c:pt>
                <c:pt idx="241">
                  <c:v>1255</c:v>
                </c:pt>
                <c:pt idx="242">
                  <c:v>1258</c:v>
                </c:pt>
                <c:pt idx="243">
                  <c:v>1259</c:v>
                </c:pt>
                <c:pt idx="244">
                  <c:v>1260</c:v>
                </c:pt>
                <c:pt idx="245">
                  <c:v>1261</c:v>
                </c:pt>
                <c:pt idx="246">
                  <c:v>1261</c:v>
                </c:pt>
                <c:pt idx="247">
                  <c:v>1262</c:v>
                </c:pt>
                <c:pt idx="248">
                  <c:v>1265</c:v>
                </c:pt>
                <c:pt idx="249">
                  <c:v>1265</c:v>
                </c:pt>
                <c:pt idx="250">
                  <c:v>1265</c:v>
                </c:pt>
                <c:pt idx="251">
                  <c:v>1265</c:v>
                </c:pt>
                <c:pt idx="252">
                  <c:v>1267</c:v>
                </c:pt>
                <c:pt idx="253">
                  <c:v>1268</c:v>
                </c:pt>
                <c:pt idx="254">
                  <c:v>1268</c:v>
                </c:pt>
                <c:pt idx="255">
                  <c:v>1279</c:v>
                </c:pt>
                <c:pt idx="256">
                  <c:v>1282</c:v>
                </c:pt>
                <c:pt idx="257">
                  <c:v>1284</c:v>
                </c:pt>
                <c:pt idx="258">
                  <c:v>1286</c:v>
                </c:pt>
                <c:pt idx="259">
                  <c:v>1288</c:v>
                </c:pt>
                <c:pt idx="260">
                  <c:v>1292</c:v>
                </c:pt>
                <c:pt idx="261">
                  <c:v>1292</c:v>
                </c:pt>
                <c:pt idx="262">
                  <c:v>1292</c:v>
                </c:pt>
                <c:pt idx="263">
                  <c:v>1292</c:v>
                </c:pt>
                <c:pt idx="264">
                  <c:v>1298</c:v>
                </c:pt>
                <c:pt idx="265">
                  <c:v>1302</c:v>
                </c:pt>
                <c:pt idx="266">
                  <c:v>1307</c:v>
                </c:pt>
                <c:pt idx="267">
                  <c:v>1322</c:v>
                </c:pt>
                <c:pt idx="268">
                  <c:v>1327</c:v>
                </c:pt>
                <c:pt idx="269">
                  <c:v>1338</c:v>
                </c:pt>
                <c:pt idx="270">
                  <c:v>1345</c:v>
                </c:pt>
                <c:pt idx="271">
                  <c:v>1346</c:v>
                </c:pt>
                <c:pt idx="272">
                  <c:v>1348</c:v>
                </c:pt>
                <c:pt idx="273">
                  <c:v>1350</c:v>
                </c:pt>
                <c:pt idx="274">
                  <c:v>1356</c:v>
                </c:pt>
                <c:pt idx="275">
                  <c:v>1360</c:v>
                </c:pt>
                <c:pt idx="276">
                  <c:v>1370</c:v>
                </c:pt>
                <c:pt idx="277">
                  <c:v>1370</c:v>
                </c:pt>
                <c:pt idx="278">
                  <c:v>1371</c:v>
                </c:pt>
                <c:pt idx="279">
                  <c:v>1376</c:v>
                </c:pt>
                <c:pt idx="280">
                  <c:v>1378</c:v>
                </c:pt>
                <c:pt idx="281">
                  <c:v>1380</c:v>
                </c:pt>
                <c:pt idx="282">
                  <c:v>1387</c:v>
                </c:pt>
                <c:pt idx="283">
                  <c:v>1400</c:v>
                </c:pt>
                <c:pt idx="284">
                  <c:v>1403</c:v>
                </c:pt>
                <c:pt idx="285">
                  <c:v>1405</c:v>
                </c:pt>
                <c:pt idx="286">
                  <c:v>1405</c:v>
                </c:pt>
                <c:pt idx="287">
                  <c:v>1405</c:v>
                </c:pt>
                <c:pt idx="288">
                  <c:v>1411</c:v>
                </c:pt>
                <c:pt idx="289">
                  <c:v>1415</c:v>
                </c:pt>
                <c:pt idx="290">
                  <c:v>1417</c:v>
                </c:pt>
                <c:pt idx="291">
                  <c:v>1421</c:v>
                </c:pt>
                <c:pt idx="292">
                  <c:v>1423</c:v>
                </c:pt>
                <c:pt idx="293">
                  <c:v>1423</c:v>
                </c:pt>
                <c:pt idx="294">
                  <c:v>1425</c:v>
                </c:pt>
                <c:pt idx="295">
                  <c:v>1430</c:v>
                </c:pt>
                <c:pt idx="296">
                  <c:v>1431</c:v>
                </c:pt>
                <c:pt idx="297">
                  <c:v>1437</c:v>
                </c:pt>
                <c:pt idx="298">
                  <c:v>1471</c:v>
                </c:pt>
                <c:pt idx="299">
                  <c:v>1486</c:v>
                </c:pt>
                <c:pt idx="300">
                  <c:v>1495</c:v>
                </c:pt>
                <c:pt idx="301">
                  <c:v>1496</c:v>
                </c:pt>
                <c:pt idx="302">
                  <c:v>1498</c:v>
                </c:pt>
                <c:pt idx="303">
                  <c:v>1499</c:v>
                </c:pt>
                <c:pt idx="304">
                  <c:v>1500</c:v>
                </c:pt>
                <c:pt idx="305">
                  <c:v>1501</c:v>
                </c:pt>
                <c:pt idx="306">
                  <c:v>1506</c:v>
                </c:pt>
                <c:pt idx="307">
                  <c:v>1508</c:v>
                </c:pt>
                <c:pt idx="308">
                  <c:v>1513</c:v>
                </c:pt>
                <c:pt idx="309">
                  <c:v>1514</c:v>
                </c:pt>
                <c:pt idx="310">
                  <c:v>1514</c:v>
                </c:pt>
                <c:pt idx="311">
                  <c:v>1518</c:v>
                </c:pt>
                <c:pt idx="312">
                  <c:v>1520</c:v>
                </c:pt>
                <c:pt idx="313">
                  <c:v>1530</c:v>
                </c:pt>
                <c:pt idx="314">
                  <c:v>1539</c:v>
                </c:pt>
                <c:pt idx="315">
                  <c:v>1542</c:v>
                </c:pt>
                <c:pt idx="316">
                  <c:v>1545</c:v>
                </c:pt>
                <c:pt idx="317">
                  <c:v>1545</c:v>
                </c:pt>
                <c:pt idx="318">
                  <c:v>1549</c:v>
                </c:pt>
                <c:pt idx="319">
                  <c:v>1551</c:v>
                </c:pt>
                <c:pt idx="320">
                  <c:v>1551</c:v>
                </c:pt>
                <c:pt idx="321">
                  <c:v>1552</c:v>
                </c:pt>
                <c:pt idx="322">
                  <c:v>1553</c:v>
                </c:pt>
                <c:pt idx="323">
                  <c:v>1554</c:v>
                </c:pt>
                <c:pt idx="324">
                  <c:v>1555</c:v>
                </c:pt>
                <c:pt idx="325">
                  <c:v>1555</c:v>
                </c:pt>
                <c:pt idx="326">
                  <c:v>1558</c:v>
                </c:pt>
                <c:pt idx="327">
                  <c:v>1563</c:v>
                </c:pt>
                <c:pt idx="328">
                  <c:v>1663</c:v>
                </c:pt>
                <c:pt idx="329">
                  <c:v>1669</c:v>
                </c:pt>
                <c:pt idx="330">
                  <c:v>1682</c:v>
                </c:pt>
                <c:pt idx="331">
                  <c:v>1686</c:v>
                </c:pt>
                <c:pt idx="332">
                  <c:v>1687</c:v>
                </c:pt>
                <c:pt idx="333">
                  <c:v>1688</c:v>
                </c:pt>
                <c:pt idx="334">
                  <c:v>1691</c:v>
                </c:pt>
                <c:pt idx="335">
                  <c:v>1694</c:v>
                </c:pt>
                <c:pt idx="336">
                  <c:v>1706</c:v>
                </c:pt>
                <c:pt idx="337">
                  <c:v>1712</c:v>
                </c:pt>
                <c:pt idx="338">
                  <c:v>1719</c:v>
                </c:pt>
                <c:pt idx="339">
                  <c:v>1727</c:v>
                </c:pt>
                <c:pt idx="340">
                  <c:v>1749</c:v>
                </c:pt>
                <c:pt idx="341">
                  <c:v>1755</c:v>
                </c:pt>
                <c:pt idx="342">
                  <c:v>1756</c:v>
                </c:pt>
                <c:pt idx="343">
                  <c:v>1760</c:v>
                </c:pt>
                <c:pt idx="344">
                  <c:v>1790</c:v>
                </c:pt>
                <c:pt idx="345">
                  <c:v>1802</c:v>
                </c:pt>
                <c:pt idx="346">
                  <c:v>1812</c:v>
                </c:pt>
                <c:pt idx="347">
                  <c:v>1812</c:v>
                </c:pt>
                <c:pt idx="348">
                  <c:v>1818</c:v>
                </c:pt>
                <c:pt idx="349">
                  <c:v>1822</c:v>
                </c:pt>
                <c:pt idx="350">
                  <c:v>1824</c:v>
                </c:pt>
                <c:pt idx="351">
                  <c:v>1827</c:v>
                </c:pt>
                <c:pt idx="352">
                  <c:v>1828</c:v>
                </c:pt>
                <c:pt idx="353">
                  <c:v>1828</c:v>
                </c:pt>
                <c:pt idx="354">
                  <c:v>1829</c:v>
                </c:pt>
                <c:pt idx="355">
                  <c:v>1832</c:v>
                </c:pt>
                <c:pt idx="356">
                  <c:v>1832</c:v>
                </c:pt>
                <c:pt idx="357">
                  <c:v>1839</c:v>
                </c:pt>
                <c:pt idx="358">
                  <c:v>1886</c:v>
                </c:pt>
                <c:pt idx="359">
                  <c:v>1899</c:v>
                </c:pt>
                <c:pt idx="360">
                  <c:v>1906</c:v>
                </c:pt>
                <c:pt idx="361">
                  <c:v>1912</c:v>
                </c:pt>
                <c:pt idx="362">
                  <c:v>1914</c:v>
                </c:pt>
                <c:pt idx="363">
                  <c:v>1922</c:v>
                </c:pt>
                <c:pt idx="364">
                  <c:v>1932</c:v>
                </c:pt>
                <c:pt idx="365">
                  <c:v>1934</c:v>
                </c:pt>
                <c:pt idx="366">
                  <c:v>1954</c:v>
                </c:pt>
                <c:pt idx="367">
                  <c:v>1965</c:v>
                </c:pt>
                <c:pt idx="368">
                  <c:v>1973</c:v>
                </c:pt>
                <c:pt idx="369">
                  <c:v>1979</c:v>
                </c:pt>
                <c:pt idx="370">
                  <c:v>1981</c:v>
                </c:pt>
                <c:pt idx="371">
                  <c:v>1983</c:v>
                </c:pt>
                <c:pt idx="372">
                  <c:v>1987</c:v>
                </c:pt>
                <c:pt idx="373">
                  <c:v>1996</c:v>
                </c:pt>
                <c:pt idx="374">
                  <c:v>1997</c:v>
                </c:pt>
                <c:pt idx="375">
                  <c:v>1999</c:v>
                </c:pt>
                <c:pt idx="376">
                  <c:v>2001</c:v>
                </c:pt>
                <c:pt idx="377">
                  <c:v>2004</c:v>
                </c:pt>
                <c:pt idx="378">
                  <c:v>2005</c:v>
                </c:pt>
                <c:pt idx="379">
                  <c:v>2006</c:v>
                </c:pt>
                <c:pt idx="380">
                  <c:v>2009</c:v>
                </c:pt>
                <c:pt idx="381">
                  <c:v>2031</c:v>
                </c:pt>
                <c:pt idx="382">
                  <c:v>2036</c:v>
                </c:pt>
                <c:pt idx="383">
                  <c:v>2045</c:v>
                </c:pt>
                <c:pt idx="384">
                  <c:v>2098</c:v>
                </c:pt>
                <c:pt idx="385">
                  <c:v>2238</c:v>
                </c:pt>
                <c:pt idx="386">
                  <c:v>2350</c:v>
                </c:pt>
                <c:pt idx="387">
                  <c:v>2382</c:v>
                </c:pt>
                <c:pt idx="388">
                  <c:v>2391</c:v>
                </c:pt>
                <c:pt idx="389">
                  <c:v>2402</c:v>
                </c:pt>
                <c:pt idx="390">
                  <c:v>2408</c:v>
                </c:pt>
                <c:pt idx="391">
                  <c:v>2410</c:v>
                </c:pt>
                <c:pt idx="392">
                  <c:v>2412</c:v>
                </c:pt>
                <c:pt idx="393">
                  <c:v>2412</c:v>
                </c:pt>
                <c:pt idx="394">
                  <c:v>2418</c:v>
                </c:pt>
                <c:pt idx="395">
                  <c:v>2418</c:v>
                </c:pt>
                <c:pt idx="396">
                  <c:v>2427</c:v>
                </c:pt>
                <c:pt idx="397">
                  <c:v>2429</c:v>
                </c:pt>
                <c:pt idx="398">
                  <c:v>2433</c:v>
                </c:pt>
                <c:pt idx="399">
                  <c:v>2460</c:v>
                </c:pt>
                <c:pt idx="400">
                  <c:v>2460</c:v>
                </c:pt>
                <c:pt idx="401">
                  <c:v>2461</c:v>
                </c:pt>
                <c:pt idx="402">
                  <c:v>2463</c:v>
                </c:pt>
                <c:pt idx="403">
                  <c:v>2464</c:v>
                </c:pt>
                <c:pt idx="404">
                  <c:v>2465</c:v>
                </c:pt>
                <c:pt idx="405">
                  <c:v>2466</c:v>
                </c:pt>
                <c:pt idx="406">
                  <c:v>2473</c:v>
                </c:pt>
                <c:pt idx="407">
                  <c:v>2475</c:v>
                </c:pt>
                <c:pt idx="408">
                  <c:v>2477</c:v>
                </c:pt>
                <c:pt idx="409">
                  <c:v>2480</c:v>
                </c:pt>
                <c:pt idx="410">
                  <c:v>2481</c:v>
                </c:pt>
                <c:pt idx="411">
                  <c:v>2481</c:v>
                </c:pt>
                <c:pt idx="412">
                  <c:v>2482</c:v>
                </c:pt>
                <c:pt idx="413">
                  <c:v>2482</c:v>
                </c:pt>
                <c:pt idx="414">
                  <c:v>2482</c:v>
                </c:pt>
                <c:pt idx="415">
                  <c:v>2482</c:v>
                </c:pt>
                <c:pt idx="416">
                  <c:v>2485</c:v>
                </c:pt>
                <c:pt idx="417">
                  <c:v>2487</c:v>
                </c:pt>
                <c:pt idx="418">
                  <c:v>2487</c:v>
                </c:pt>
                <c:pt idx="419">
                  <c:v>2487</c:v>
                </c:pt>
                <c:pt idx="420">
                  <c:v>2488</c:v>
                </c:pt>
                <c:pt idx="421">
                  <c:v>2489</c:v>
                </c:pt>
                <c:pt idx="422">
                  <c:v>2511</c:v>
                </c:pt>
                <c:pt idx="423">
                  <c:v>2543</c:v>
                </c:pt>
                <c:pt idx="424">
                  <c:v>2547</c:v>
                </c:pt>
                <c:pt idx="425">
                  <c:v>2547</c:v>
                </c:pt>
                <c:pt idx="426">
                  <c:v>2552</c:v>
                </c:pt>
                <c:pt idx="427">
                  <c:v>2553</c:v>
                </c:pt>
                <c:pt idx="428">
                  <c:v>2555</c:v>
                </c:pt>
                <c:pt idx="429">
                  <c:v>2555</c:v>
                </c:pt>
                <c:pt idx="430">
                  <c:v>2555</c:v>
                </c:pt>
                <c:pt idx="431">
                  <c:v>2559</c:v>
                </c:pt>
                <c:pt idx="432">
                  <c:v>2559</c:v>
                </c:pt>
                <c:pt idx="433">
                  <c:v>2564</c:v>
                </c:pt>
                <c:pt idx="434">
                  <c:v>2564</c:v>
                </c:pt>
                <c:pt idx="435">
                  <c:v>2564</c:v>
                </c:pt>
                <c:pt idx="436">
                  <c:v>2565</c:v>
                </c:pt>
                <c:pt idx="437">
                  <c:v>2565</c:v>
                </c:pt>
                <c:pt idx="438">
                  <c:v>2570</c:v>
                </c:pt>
                <c:pt idx="439">
                  <c:v>2577</c:v>
                </c:pt>
                <c:pt idx="440">
                  <c:v>2594</c:v>
                </c:pt>
                <c:pt idx="441">
                  <c:v>2600</c:v>
                </c:pt>
                <c:pt idx="442">
                  <c:v>2609</c:v>
                </c:pt>
                <c:pt idx="443">
                  <c:v>2615</c:v>
                </c:pt>
                <c:pt idx="444">
                  <c:v>2634</c:v>
                </c:pt>
                <c:pt idx="445">
                  <c:v>2636</c:v>
                </c:pt>
                <c:pt idx="446">
                  <c:v>2641</c:v>
                </c:pt>
                <c:pt idx="447">
                  <c:v>2649</c:v>
                </c:pt>
                <c:pt idx="448">
                  <c:v>2663</c:v>
                </c:pt>
                <c:pt idx="449">
                  <c:v>2667</c:v>
                </c:pt>
                <c:pt idx="450">
                  <c:v>2671</c:v>
                </c:pt>
                <c:pt idx="451">
                  <c:v>2674</c:v>
                </c:pt>
                <c:pt idx="452">
                  <c:v>2676</c:v>
                </c:pt>
                <c:pt idx="453">
                  <c:v>2677</c:v>
                </c:pt>
                <c:pt idx="454">
                  <c:v>2681</c:v>
                </c:pt>
                <c:pt idx="455">
                  <c:v>2684</c:v>
                </c:pt>
                <c:pt idx="456">
                  <c:v>2684</c:v>
                </c:pt>
                <c:pt idx="457">
                  <c:v>2690</c:v>
                </c:pt>
                <c:pt idx="458">
                  <c:v>2690</c:v>
                </c:pt>
                <c:pt idx="459">
                  <c:v>2694</c:v>
                </c:pt>
                <c:pt idx="460">
                  <c:v>2696</c:v>
                </c:pt>
                <c:pt idx="461">
                  <c:v>2700</c:v>
                </c:pt>
                <c:pt idx="462">
                  <c:v>2704</c:v>
                </c:pt>
                <c:pt idx="463">
                  <c:v>2705</c:v>
                </c:pt>
                <c:pt idx="464">
                  <c:v>2707</c:v>
                </c:pt>
                <c:pt idx="465">
                  <c:v>2709</c:v>
                </c:pt>
                <c:pt idx="466">
                  <c:v>2710</c:v>
                </c:pt>
                <c:pt idx="467">
                  <c:v>2711</c:v>
                </c:pt>
                <c:pt idx="468">
                  <c:v>2714</c:v>
                </c:pt>
                <c:pt idx="469">
                  <c:v>2715</c:v>
                </c:pt>
                <c:pt idx="470">
                  <c:v>2716</c:v>
                </c:pt>
                <c:pt idx="471">
                  <c:v>2716</c:v>
                </c:pt>
                <c:pt idx="472">
                  <c:v>2718</c:v>
                </c:pt>
                <c:pt idx="473">
                  <c:v>2718</c:v>
                </c:pt>
                <c:pt idx="474">
                  <c:v>2727</c:v>
                </c:pt>
                <c:pt idx="475">
                  <c:v>2735</c:v>
                </c:pt>
                <c:pt idx="476">
                  <c:v>2736</c:v>
                </c:pt>
                <c:pt idx="477">
                  <c:v>2738</c:v>
                </c:pt>
                <c:pt idx="478">
                  <c:v>2742</c:v>
                </c:pt>
                <c:pt idx="479">
                  <c:v>2763</c:v>
                </c:pt>
                <c:pt idx="480">
                  <c:v>2765</c:v>
                </c:pt>
                <c:pt idx="481">
                  <c:v>2770</c:v>
                </c:pt>
                <c:pt idx="482">
                  <c:v>2774</c:v>
                </c:pt>
                <c:pt idx="483">
                  <c:v>2774</c:v>
                </c:pt>
                <c:pt idx="484">
                  <c:v>2779</c:v>
                </c:pt>
                <c:pt idx="485">
                  <c:v>2782</c:v>
                </c:pt>
                <c:pt idx="486">
                  <c:v>2787</c:v>
                </c:pt>
                <c:pt idx="487">
                  <c:v>2805</c:v>
                </c:pt>
                <c:pt idx="488">
                  <c:v>2812</c:v>
                </c:pt>
                <c:pt idx="489">
                  <c:v>2822</c:v>
                </c:pt>
                <c:pt idx="490">
                  <c:v>2832</c:v>
                </c:pt>
                <c:pt idx="491">
                  <c:v>2833</c:v>
                </c:pt>
                <c:pt idx="492">
                  <c:v>2835</c:v>
                </c:pt>
                <c:pt idx="493">
                  <c:v>2837</c:v>
                </c:pt>
                <c:pt idx="494">
                  <c:v>2840</c:v>
                </c:pt>
                <c:pt idx="495">
                  <c:v>2845</c:v>
                </c:pt>
                <c:pt idx="496">
                  <c:v>2855</c:v>
                </c:pt>
                <c:pt idx="497">
                  <c:v>2860</c:v>
                </c:pt>
                <c:pt idx="498">
                  <c:v>2862</c:v>
                </c:pt>
                <c:pt idx="499">
                  <c:v>2866</c:v>
                </c:pt>
                <c:pt idx="500">
                  <c:v>2867</c:v>
                </c:pt>
                <c:pt idx="501">
                  <c:v>2870</c:v>
                </c:pt>
                <c:pt idx="502">
                  <c:v>2870</c:v>
                </c:pt>
                <c:pt idx="503">
                  <c:v>2881</c:v>
                </c:pt>
                <c:pt idx="504">
                  <c:v>2882</c:v>
                </c:pt>
                <c:pt idx="505">
                  <c:v>2889</c:v>
                </c:pt>
                <c:pt idx="506">
                  <c:v>2901</c:v>
                </c:pt>
                <c:pt idx="507">
                  <c:v>2902</c:v>
                </c:pt>
                <c:pt idx="508">
                  <c:v>2906</c:v>
                </c:pt>
                <c:pt idx="509">
                  <c:v>2916</c:v>
                </c:pt>
                <c:pt idx="510">
                  <c:v>2917</c:v>
                </c:pt>
                <c:pt idx="511">
                  <c:v>2918</c:v>
                </c:pt>
                <c:pt idx="512">
                  <c:v>2926</c:v>
                </c:pt>
                <c:pt idx="513">
                  <c:v>2926</c:v>
                </c:pt>
                <c:pt idx="514">
                  <c:v>2929</c:v>
                </c:pt>
                <c:pt idx="515">
                  <c:v>2930</c:v>
                </c:pt>
                <c:pt idx="516">
                  <c:v>2932</c:v>
                </c:pt>
                <c:pt idx="517">
                  <c:v>2936</c:v>
                </c:pt>
                <c:pt idx="518">
                  <c:v>2938</c:v>
                </c:pt>
                <c:pt idx="519">
                  <c:v>2941</c:v>
                </c:pt>
                <c:pt idx="520">
                  <c:v>2942</c:v>
                </c:pt>
                <c:pt idx="521">
                  <c:v>2942</c:v>
                </c:pt>
                <c:pt idx="522">
                  <c:v>2942</c:v>
                </c:pt>
                <c:pt idx="523">
                  <c:v>2950</c:v>
                </c:pt>
                <c:pt idx="524">
                  <c:v>2951</c:v>
                </c:pt>
                <c:pt idx="525">
                  <c:v>2952</c:v>
                </c:pt>
                <c:pt idx="526">
                  <c:v>2953</c:v>
                </c:pt>
                <c:pt idx="527">
                  <c:v>2953</c:v>
                </c:pt>
                <c:pt idx="528">
                  <c:v>2958</c:v>
                </c:pt>
                <c:pt idx="529">
                  <c:v>2963</c:v>
                </c:pt>
                <c:pt idx="530">
                  <c:v>2964</c:v>
                </c:pt>
                <c:pt idx="531">
                  <c:v>2966</c:v>
                </c:pt>
                <c:pt idx="532">
                  <c:v>2966</c:v>
                </c:pt>
                <c:pt idx="533">
                  <c:v>2967</c:v>
                </c:pt>
                <c:pt idx="534">
                  <c:v>2967</c:v>
                </c:pt>
                <c:pt idx="535">
                  <c:v>2973</c:v>
                </c:pt>
                <c:pt idx="536">
                  <c:v>2976</c:v>
                </c:pt>
                <c:pt idx="537">
                  <c:v>2977</c:v>
                </c:pt>
                <c:pt idx="538">
                  <c:v>2980</c:v>
                </c:pt>
                <c:pt idx="539">
                  <c:v>2986</c:v>
                </c:pt>
                <c:pt idx="540">
                  <c:v>2988</c:v>
                </c:pt>
                <c:pt idx="541">
                  <c:v>2992</c:v>
                </c:pt>
                <c:pt idx="542">
                  <c:v>3003</c:v>
                </c:pt>
                <c:pt idx="543">
                  <c:v>3010</c:v>
                </c:pt>
                <c:pt idx="544">
                  <c:v>3014</c:v>
                </c:pt>
                <c:pt idx="545">
                  <c:v>3040</c:v>
                </c:pt>
                <c:pt idx="546">
                  <c:v>3041</c:v>
                </c:pt>
                <c:pt idx="547">
                  <c:v>3044</c:v>
                </c:pt>
                <c:pt idx="548">
                  <c:v>3045</c:v>
                </c:pt>
                <c:pt idx="549">
                  <c:v>3047</c:v>
                </c:pt>
                <c:pt idx="550">
                  <c:v>3048</c:v>
                </c:pt>
                <c:pt idx="551">
                  <c:v>3056</c:v>
                </c:pt>
                <c:pt idx="552">
                  <c:v>3058</c:v>
                </c:pt>
                <c:pt idx="553">
                  <c:v>3061</c:v>
                </c:pt>
                <c:pt idx="554">
                  <c:v>3064</c:v>
                </c:pt>
                <c:pt idx="555">
                  <c:v>3070</c:v>
                </c:pt>
                <c:pt idx="556">
                  <c:v>3073</c:v>
                </c:pt>
                <c:pt idx="557">
                  <c:v>3075</c:v>
                </c:pt>
                <c:pt idx="558">
                  <c:v>3076</c:v>
                </c:pt>
                <c:pt idx="559">
                  <c:v>3078</c:v>
                </c:pt>
                <c:pt idx="560">
                  <c:v>3078</c:v>
                </c:pt>
                <c:pt idx="561">
                  <c:v>3079</c:v>
                </c:pt>
                <c:pt idx="562">
                  <c:v>3079</c:v>
                </c:pt>
                <c:pt idx="563">
                  <c:v>3080</c:v>
                </c:pt>
                <c:pt idx="564">
                  <c:v>3081</c:v>
                </c:pt>
                <c:pt idx="565">
                  <c:v>3082</c:v>
                </c:pt>
                <c:pt idx="566">
                  <c:v>3082</c:v>
                </c:pt>
                <c:pt idx="567">
                  <c:v>3082</c:v>
                </c:pt>
                <c:pt idx="568">
                  <c:v>3083</c:v>
                </c:pt>
                <c:pt idx="569">
                  <c:v>3086</c:v>
                </c:pt>
                <c:pt idx="570">
                  <c:v>3087</c:v>
                </c:pt>
                <c:pt idx="571">
                  <c:v>3097</c:v>
                </c:pt>
                <c:pt idx="572">
                  <c:v>3097</c:v>
                </c:pt>
                <c:pt idx="573">
                  <c:v>3099</c:v>
                </c:pt>
                <c:pt idx="574">
                  <c:v>3100</c:v>
                </c:pt>
                <c:pt idx="575">
                  <c:v>3101</c:v>
                </c:pt>
                <c:pt idx="576">
                  <c:v>3101</c:v>
                </c:pt>
                <c:pt idx="577">
                  <c:v>3102</c:v>
                </c:pt>
                <c:pt idx="578">
                  <c:v>3104</c:v>
                </c:pt>
                <c:pt idx="579">
                  <c:v>3104</c:v>
                </c:pt>
                <c:pt idx="580">
                  <c:v>3104</c:v>
                </c:pt>
                <c:pt idx="581">
                  <c:v>3104</c:v>
                </c:pt>
                <c:pt idx="582">
                  <c:v>3104</c:v>
                </c:pt>
                <c:pt idx="583">
                  <c:v>3105</c:v>
                </c:pt>
                <c:pt idx="584">
                  <c:v>3105</c:v>
                </c:pt>
                <c:pt idx="585">
                  <c:v>3106</c:v>
                </c:pt>
                <c:pt idx="586">
                  <c:v>3106</c:v>
                </c:pt>
                <c:pt idx="587">
                  <c:v>3108</c:v>
                </c:pt>
                <c:pt idx="588">
                  <c:v>3109</c:v>
                </c:pt>
                <c:pt idx="589">
                  <c:v>3110</c:v>
                </c:pt>
                <c:pt idx="590">
                  <c:v>3110</c:v>
                </c:pt>
                <c:pt idx="591">
                  <c:v>3110</c:v>
                </c:pt>
                <c:pt idx="592">
                  <c:v>3117</c:v>
                </c:pt>
                <c:pt idx="593">
                  <c:v>3117</c:v>
                </c:pt>
                <c:pt idx="594">
                  <c:v>3117</c:v>
                </c:pt>
                <c:pt idx="595">
                  <c:v>3118</c:v>
                </c:pt>
                <c:pt idx="596">
                  <c:v>3119</c:v>
                </c:pt>
                <c:pt idx="597">
                  <c:v>3119</c:v>
                </c:pt>
                <c:pt idx="598">
                  <c:v>3120</c:v>
                </c:pt>
                <c:pt idx="599">
                  <c:v>3121</c:v>
                </c:pt>
                <c:pt idx="600">
                  <c:v>3122</c:v>
                </c:pt>
                <c:pt idx="601">
                  <c:v>3123</c:v>
                </c:pt>
                <c:pt idx="602">
                  <c:v>3123</c:v>
                </c:pt>
                <c:pt idx="603">
                  <c:v>3123</c:v>
                </c:pt>
                <c:pt idx="604">
                  <c:v>3123</c:v>
                </c:pt>
                <c:pt idx="605">
                  <c:v>3126</c:v>
                </c:pt>
                <c:pt idx="606">
                  <c:v>3126</c:v>
                </c:pt>
                <c:pt idx="607">
                  <c:v>3128</c:v>
                </c:pt>
                <c:pt idx="608">
                  <c:v>3135</c:v>
                </c:pt>
                <c:pt idx="609">
                  <c:v>3135</c:v>
                </c:pt>
                <c:pt idx="610">
                  <c:v>3137</c:v>
                </c:pt>
                <c:pt idx="611">
                  <c:v>3139</c:v>
                </c:pt>
                <c:pt idx="612">
                  <c:v>3161</c:v>
                </c:pt>
                <c:pt idx="613">
                  <c:v>3164</c:v>
                </c:pt>
                <c:pt idx="614">
                  <c:v>3169</c:v>
                </c:pt>
                <c:pt idx="615">
                  <c:v>3188</c:v>
                </c:pt>
                <c:pt idx="616">
                  <c:v>3196</c:v>
                </c:pt>
                <c:pt idx="617">
                  <c:v>3201</c:v>
                </c:pt>
                <c:pt idx="618">
                  <c:v>3207</c:v>
                </c:pt>
                <c:pt idx="619">
                  <c:v>3211</c:v>
                </c:pt>
                <c:pt idx="620">
                  <c:v>3213</c:v>
                </c:pt>
                <c:pt idx="621">
                  <c:v>3213</c:v>
                </c:pt>
                <c:pt idx="622">
                  <c:v>3213</c:v>
                </c:pt>
                <c:pt idx="623">
                  <c:v>3214</c:v>
                </c:pt>
                <c:pt idx="624">
                  <c:v>3219</c:v>
                </c:pt>
                <c:pt idx="625">
                  <c:v>3223</c:v>
                </c:pt>
                <c:pt idx="626">
                  <c:v>3227</c:v>
                </c:pt>
                <c:pt idx="627">
                  <c:v>3229</c:v>
                </c:pt>
                <c:pt idx="628">
                  <c:v>3230</c:v>
                </c:pt>
                <c:pt idx="629">
                  <c:v>3232</c:v>
                </c:pt>
                <c:pt idx="630">
                  <c:v>3233</c:v>
                </c:pt>
                <c:pt idx="631">
                  <c:v>3235</c:v>
                </c:pt>
                <c:pt idx="632">
                  <c:v>3235</c:v>
                </c:pt>
                <c:pt idx="633">
                  <c:v>3237</c:v>
                </c:pt>
                <c:pt idx="634">
                  <c:v>3240</c:v>
                </c:pt>
                <c:pt idx="635">
                  <c:v>3242</c:v>
                </c:pt>
                <c:pt idx="636">
                  <c:v>3242</c:v>
                </c:pt>
                <c:pt idx="637">
                  <c:v>3243</c:v>
                </c:pt>
                <c:pt idx="638">
                  <c:v>3245</c:v>
                </c:pt>
                <c:pt idx="639">
                  <c:v>3245</c:v>
                </c:pt>
                <c:pt idx="640">
                  <c:v>3246</c:v>
                </c:pt>
                <c:pt idx="641">
                  <c:v>3246</c:v>
                </c:pt>
                <c:pt idx="642">
                  <c:v>3249</c:v>
                </c:pt>
                <c:pt idx="643">
                  <c:v>3250</c:v>
                </c:pt>
                <c:pt idx="644">
                  <c:v>3251</c:v>
                </c:pt>
                <c:pt idx="645">
                  <c:v>3252</c:v>
                </c:pt>
                <c:pt idx="646">
                  <c:v>3252</c:v>
                </c:pt>
                <c:pt idx="647">
                  <c:v>3254</c:v>
                </c:pt>
                <c:pt idx="648">
                  <c:v>3254</c:v>
                </c:pt>
                <c:pt idx="649">
                  <c:v>3260</c:v>
                </c:pt>
                <c:pt idx="650">
                  <c:v>3263</c:v>
                </c:pt>
                <c:pt idx="651">
                  <c:v>3265</c:v>
                </c:pt>
                <c:pt idx="652">
                  <c:v>3268</c:v>
                </c:pt>
                <c:pt idx="653">
                  <c:v>3273</c:v>
                </c:pt>
                <c:pt idx="654">
                  <c:v>3274</c:v>
                </c:pt>
                <c:pt idx="655">
                  <c:v>3277</c:v>
                </c:pt>
                <c:pt idx="656">
                  <c:v>3278</c:v>
                </c:pt>
                <c:pt idx="657">
                  <c:v>3279</c:v>
                </c:pt>
                <c:pt idx="658">
                  <c:v>3281</c:v>
                </c:pt>
                <c:pt idx="659">
                  <c:v>3283</c:v>
                </c:pt>
                <c:pt idx="660">
                  <c:v>3284</c:v>
                </c:pt>
                <c:pt idx="661">
                  <c:v>3286</c:v>
                </c:pt>
                <c:pt idx="662">
                  <c:v>3288</c:v>
                </c:pt>
                <c:pt idx="663">
                  <c:v>3289</c:v>
                </c:pt>
                <c:pt idx="664">
                  <c:v>3291</c:v>
                </c:pt>
                <c:pt idx="665">
                  <c:v>3293</c:v>
                </c:pt>
                <c:pt idx="666">
                  <c:v>3297</c:v>
                </c:pt>
                <c:pt idx="667">
                  <c:v>3297</c:v>
                </c:pt>
                <c:pt idx="668">
                  <c:v>3298</c:v>
                </c:pt>
                <c:pt idx="669">
                  <c:v>3300</c:v>
                </c:pt>
                <c:pt idx="670">
                  <c:v>3302</c:v>
                </c:pt>
                <c:pt idx="671">
                  <c:v>3304</c:v>
                </c:pt>
                <c:pt idx="672">
                  <c:v>3325</c:v>
                </c:pt>
                <c:pt idx="673">
                  <c:v>3330</c:v>
                </c:pt>
                <c:pt idx="674">
                  <c:v>3338</c:v>
                </c:pt>
                <c:pt idx="675">
                  <c:v>3344</c:v>
                </c:pt>
                <c:pt idx="676">
                  <c:v>3346</c:v>
                </c:pt>
                <c:pt idx="677">
                  <c:v>3348</c:v>
                </c:pt>
                <c:pt idx="678">
                  <c:v>3348</c:v>
                </c:pt>
                <c:pt idx="679">
                  <c:v>3350</c:v>
                </c:pt>
                <c:pt idx="680">
                  <c:v>3352</c:v>
                </c:pt>
                <c:pt idx="681">
                  <c:v>3353</c:v>
                </c:pt>
                <c:pt idx="682">
                  <c:v>3356</c:v>
                </c:pt>
                <c:pt idx="683">
                  <c:v>3357</c:v>
                </c:pt>
                <c:pt idx="684">
                  <c:v>3357</c:v>
                </c:pt>
                <c:pt idx="685">
                  <c:v>3363</c:v>
                </c:pt>
                <c:pt idx="686">
                  <c:v>3367</c:v>
                </c:pt>
                <c:pt idx="687">
                  <c:v>3369</c:v>
                </c:pt>
                <c:pt idx="688">
                  <c:v>3371</c:v>
                </c:pt>
                <c:pt idx="689">
                  <c:v>3391</c:v>
                </c:pt>
                <c:pt idx="690">
                  <c:v>3407</c:v>
                </c:pt>
                <c:pt idx="691">
                  <c:v>3411</c:v>
                </c:pt>
                <c:pt idx="692">
                  <c:v>3411</c:v>
                </c:pt>
                <c:pt idx="693">
                  <c:v>3415</c:v>
                </c:pt>
                <c:pt idx="694">
                  <c:v>3420</c:v>
                </c:pt>
                <c:pt idx="695">
                  <c:v>3429</c:v>
                </c:pt>
                <c:pt idx="696">
                  <c:v>3438</c:v>
                </c:pt>
                <c:pt idx="697">
                  <c:v>3439</c:v>
                </c:pt>
                <c:pt idx="698">
                  <c:v>3440</c:v>
                </c:pt>
                <c:pt idx="699">
                  <c:v>3446</c:v>
                </c:pt>
                <c:pt idx="700">
                  <c:v>3450</c:v>
                </c:pt>
                <c:pt idx="701">
                  <c:v>3493</c:v>
                </c:pt>
                <c:pt idx="702">
                  <c:v>3514</c:v>
                </c:pt>
                <c:pt idx="703">
                  <c:v>3565</c:v>
                </c:pt>
                <c:pt idx="704">
                  <c:v>3582</c:v>
                </c:pt>
                <c:pt idx="705">
                  <c:v>3588</c:v>
                </c:pt>
                <c:pt idx="706">
                  <c:v>3594</c:v>
                </c:pt>
                <c:pt idx="707">
                  <c:v>3609</c:v>
                </c:pt>
                <c:pt idx="708">
                  <c:v>3633</c:v>
                </c:pt>
                <c:pt idx="709">
                  <c:v>3663</c:v>
                </c:pt>
                <c:pt idx="710">
                  <c:v>3695</c:v>
                </c:pt>
                <c:pt idx="711">
                  <c:v>3709</c:v>
                </c:pt>
                <c:pt idx="712">
                  <c:v>3722</c:v>
                </c:pt>
                <c:pt idx="713">
                  <c:v>3734</c:v>
                </c:pt>
                <c:pt idx="714">
                  <c:v>3749</c:v>
                </c:pt>
                <c:pt idx="715">
                  <c:v>3764</c:v>
                </c:pt>
                <c:pt idx="716">
                  <c:v>3778</c:v>
                </c:pt>
                <c:pt idx="717">
                  <c:v>3807</c:v>
                </c:pt>
                <c:pt idx="718">
                  <c:v>3832</c:v>
                </c:pt>
                <c:pt idx="719">
                  <c:v>3845</c:v>
                </c:pt>
                <c:pt idx="720">
                  <c:v>3858</c:v>
                </c:pt>
                <c:pt idx="721">
                  <c:v>3868</c:v>
                </c:pt>
                <c:pt idx="722">
                  <c:v>3881</c:v>
                </c:pt>
                <c:pt idx="723">
                  <c:v>3935</c:v>
                </c:pt>
                <c:pt idx="724">
                  <c:v>3957</c:v>
                </c:pt>
                <c:pt idx="725">
                  <c:v>3962</c:v>
                </c:pt>
                <c:pt idx="726">
                  <c:v>3969</c:v>
                </c:pt>
                <c:pt idx="727">
                  <c:v>3973</c:v>
                </c:pt>
                <c:pt idx="728">
                  <c:v>3977</c:v>
                </c:pt>
                <c:pt idx="729">
                  <c:v>3982</c:v>
                </c:pt>
                <c:pt idx="730">
                  <c:v>3987</c:v>
                </c:pt>
                <c:pt idx="731">
                  <c:v>3990</c:v>
                </c:pt>
                <c:pt idx="732">
                  <c:v>4009</c:v>
                </c:pt>
                <c:pt idx="733">
                  <c:v>4016</c:v>
                </c:pt>
                <c:pt idx="734">
                  <c:v>4021</c:v>
                </c:pt>
                <c:pt idx="735">
                  <c:v>4025</c:v>
                </c:pt>
                <c:pt idx="736">
                  <c:v>4029</c:v>
                </c:pt>
                <c:pt idx="737">
                  <c:v>4045</c:v>
                </c:pt>
                <c:pt idx="738">
                  <c:v>4046</c:v>
                </c:pt>
                <c:pt idx="739">
                  <c:v>4048</c:v>
                </c:pt>
                <c:pt idx="740">
                  <c:v>4049</c:v>
                </c:pt>
                <c:pt idx="741">
                  <c:v>4052</c:v>
                </c:pt>
                <c:pt idx="742">
                  <c:v>4057</c:v>
                </c:pt>
                <c:pt idx="743">
                  <c:v>4057</c:v>
                </c:pt>
                <c:pt idx="744">
                  <c:v>4058</c:v>
                </c:pt>
                <c:pt idx="745">
                  <c:v>4124</c:v>
                </c:pt>
                <c:pt idx="746">
                  <c:v>4126</c:v>
                </c:pt>
                <c:pt idx="747">
                  <c:v>4130</c:v>
                </c:pt>
                <c:pt idx="748">
                  <c:v>4134</c:v>
                </c:pt>
                <c:pt idx="749">
                  <c:v>4141</c:v>
                </c:pt>
                <c:pt idx="750">
                  <c:v>4153</c:v>
                </c:pt>
                <c:pt idx="751">
                  <c:v>4154</c:v>
                </c:pt>
                <c:pt idx="752">
                  <c:v>4162</c:v>
                </c:pt>
                <c:pt idx="753">
                  <c:v>4167</c:v>
                </c:pt>
                <c:pt idx="754">
                  <c:v>4169</c:v>
                </c:pt>
                <c:pt idx="755">
                  <c:v>4169</c:v>
                </c:pt>
                <c:pt idx="756">
                  <c:v>4171</c:v>
                </c:pt>
                <c:pt idx="757">
                  <c:v>4172</c:v>
                </c:pt>
                <c:pt idx="758">
                  <c:v>4182</c:v>
                </c:pt>
                <c:pt idx="759">
                  <c:v>4184</c:v>
                </c:pt>
                <c:pt idx="760">
                  <c:v>4209</c:v>
                </c:pt>
                <c:pt idx="761">
                  <c:v>4232</c:v>
                </c:pt>
                <c:pt idx="762">
                  <c:v>4238</c:v>
                </c:pt>
                <c:pt idx="763">
                  <c:v>4241</c:v>
                </c:pt>
                <c:pt idx="764">
                  <c:v>4242</c:v>
                </c:pt>
                <c:pt idx="765">
                  <c:v>4243</c:v>
                </c:pt>
                <c:pt idx="766">
                  <c:v>4246</c:v>
                </c:pt>
                <c:pt idx="767">
                  <c:v>4247</c:v>
                </c:pt>
                <c:pt idx="768">
                  <c:v>4248</c:v>
                </c:pt>
                <c:pt idx="769">
                  <c:v>4252</c:v>
                </c:pt>
                <c:pt idx="770">
                  <c:v>4252</c:v>
                </c:pt>
                <c:pt idx="771">
                  <c:v>4253</c:v>
                </c:pt>
                <c:pt idx="772">
                  <c:v>4257</c:v>
                </c:pt>
                <c:pt idx="773">
                  <c:v>4259</c:v>
                </c:pt>
                <c:pt idx="774">
                  <c:v>4283</c:v>
                </c:pt>
                <c:pt idx="775">
                  <c:v>4287</c:v>
                </c:pt>
                <c:pt idx="776">
                  <c:v>4290</c:v>
                </c:pt>
                <c:pt idx="777">
                  <c:v>4290</c:v>
                </c:pt>
                <c:pt idx="778">
                  <c:v>4292</c:v>
                </c:pt>
                <c:pt idx="779">
                  <c:v>4303</c:v>
                </c:pt>
                <c:pt idx="780">
                  <c:v>4303</c:v>
                </c:pt>
                <c:pt idx="781">
                  <c:v>4304</c:v>
                </c:pt>
                <c:pt idx="782">
                  <c:v>4305</c:v>
                </c:pt>
                <c:pt idx="783">
                  <c:v>4310</c:v>
                </c:pt>
                <c:pt idx="784">
                  <c:v>4313</c:v>
                </c:pt>
                <c:pt idx="785">
                  <c:v>4314</c:v>
                </c:pt>
                <c:pt idx="786">
                  <c:v>4314</c:v>
                </c:pt>
                <c:pt idx="787">
                  <c:v>4315</c:v>
                </c:pt>
                <c:pt idx="788">
                  <c:v>4318</c:v>
                </c:pt>
                <c:pt idx="789">
                  <c:v>4319</c:v>
                </c:pt>
                <c:pt idx="790">
                  <c:v>4319</c:v>
                </c:pt>
                <c:pt idx="791">
                  <c:v>4324</c:v>
                </c:pt>
                <c:pt idx="792">
                  <c:v>4325</c:v>
                </c:pt>
                <c:pt idx="793">
                  <c:v>4326</c:v>
                </c:pt>
                <c:pt idx="794">
                  <c:v>4327</c:v>
                </c:pt>
                <c:pt idx="795">
                  <c:v>4329</c:v>
                </c:pt>
                <c:pt idx="796">
                  <c:v>4330</c:v>
                </c:pt>
                <c:pt idx="797">
                  <c:v>4330</c:v>
                </c:pt>
                <c:pt idx="798">
                  <c:v>4332</c:v>
                </c:pt>
                <c:pt idx="799">
                  <c:v>4335</c:v>
                </c:pt>
                <c:pt idx="800">
                  <c:v>4338</c:v>
                </c:pt>
                <c:pt idx="801">
                  <c:v>4338</c:v>
                </c:pt>
                <c:pt idx="802">
                  <c:v>4343</c:v>
                </c:pt>
                <c:pt idx="803">
                  <c:v>4345</c:v>
                </c:pt>
                <c:pt idx="804">
                  <c:v>4347</c:v>
                </c:pt>
                <c:pt idx="805">
                  <c:v>4349</c:v>
                </c:pt>
                <c:pt idx="806">
                  <c:v>4356</c:v>
                </c:pt>
                <c:pt idx="807">
                  <c:v>4357</c:v>
                </c:pt>
                <c:pt idx="808">
                  <c:v>4364</c:v>
                </c:pt>
                <c:pt idx="809">
                  <c:v>4366</c:v>
                </c:pt>
                <c:pt idx="810">
                  <c:v>4372</c:v>
                </c:pt>
                <c:pt idx="811">
                  <c:v>4379</c:v>
                </c:pt>
                <c:pt idx="812">
                  <c:v>4384</c:v>
                </c:pt>
                <c:pt idx="813">
                  <c:v>4388</c:v>
                </c:pt>
                <c:pt idx="814">
                  <c:v>4391</c:v>
                </c:pt>
                <c:pt idx="815">
                  <c:v>4396</c:v>
                </c:pt>
                <c:pt idx="816">
                  <c:v>4396</c:v>
                </c:pt>
                <c:pt idx="817">
                  <c:v>4396</c:v>
                </c:pt>
                <c:pt idx="818">
                  <c:v>4415</c:v>
                </c:pt>
                <c:pt idx="819">
                  <c:v>4418</c:v>
                </c:pt>
                <c:pt idx="820">
                  <c:v>4422</c:v>
                </c:pt>
                <c:pt idx="821">
                  <c:v>4428</c:v>
                </c:pt>
                <c:pt idx="822">
                  <c:v>4434</c:v>
                </c:pt>
                <c:pt idx="823">
                  <c:v>4436</c:v>
                </c:pt>
                <c:pt idx="824">
                  <c:v>4441</c:v>
                </c:pt>
                <c:pt idx="825">
                  <c:v>4443</c:v>
                </c:pt>
                <c:pt idx="826">
                  <c:v>4445</c:v>
                </c:pt>
                <c:pt idx="827">
                  <c:v>4446</c:v>
                </c:pt>
                <c:pt idx="828">
                  <c:v>4450</c:v>
                </c:pt>
                <c:pt idx="829">
                  <c:v>4452</c:v>
                </c:pt>
                <c:pt idx="830">
                  <c:v>4452</c:v>
                </c:pt>
                <c:pt idx="831">
                  <c:v>4454</c:v>
                </c:pt>
                <c:pt idx="832">
                  <c:v>4455</c:v>
                </c:pt>
                <c:pt idx="833">
                  <c:v>4457</c:v>
                </c:pt>
                <c:pt idx="834">
                  <c:v>4463</c:v>
                </c:pt>
                <c:pt idx="835">
                  <c:v>4466</c:v>
                </c:pt>
                <c:pt idx="836">
                  <c:v>4471</c:v>
                </c:pt>
                <c:pt idx="837">
                  <c:v>4473</c:v>
                </c:pt>
                <c:pt idx="838">
                  <c:v>4477</c:v>
                </c:pt>
                <c:pt idx="839">
                  <c:v>4482</c:v>
                </c:pt>
                <c:pt idx="840">
                  <c:v>4488</c:v>
                </c:pt>
                <c:pt idx="841">
                  <c:v>4491</c:v>
                </c:pt>
                <c:pt idx="842">
                  <c:v>4496</c:v>
                </c:pt>
                <c:pt idx="843">
                  <c:v>4498</c:v>
                </c:pt>
                <c:pt idx="844">
                  <c:v>4498</c:v>
                </c:pt>
                <c:pt idx="845">
                  <c:v>4501</c:v>
                </c:pt>
                <c:pt idx="846">
                  <c:v>4509</c:v>
                </c:pt>
                <c:pt idx="847">
                  <c:v>4510</c:v>
                </c:pt>
                <c:pt idx="848">
                  <c:v>4511</c:v>
                </c:pt>
                <c:pt idx="849">
                  <c:v>4528</c:v>
                </c:pt>
                <c:pt idx="850">
                  <c:v>4531</c:v>
                </c:pt>
                <c:pt idx="851">
                  <c:v>4536</c:v>
                </c:pt>
                <c:pt idx="852">
                  <c:v>4537</c:v>
                </c:pt>
                <c:pt idx="853">
                  <c:v>4540</c:v>
                </c:pt>
                <c:pt idx="854">
                  <c:v>4552</c:v>
                </c:pt>
                <c:pt idx="855">
                  <c:v>4560</c:v>
                </c:pt>
                <c:pt idx="856">
                  <c:v>4563</c:v>
                </c:pt>
                <c:pt idx="857">
                  <c:v>4585</c:v>
                </c:pt>
                <c:pt idx="858">
                  <c:v>4587</c:v>
                </c:pt>
                <c:pt idx="859">
                  <c:v>4588</c:v>
                </c:pt>
                <c:pt idx="860">
                  <c:v>4588</c:v>
                </c:pt>
                <c:pt idx="861">
                  <c:v>4589</c:v>
                </c:pt>
                <c:pt idx="862">
                  <c:v>4590</c:v>
                </c:pt>
                <c:pt idx="863">
                  <c:v>4595</c:v>
                </c:pt>
                <c:pt idx="864">
                  <c:v>4599</c:v>
                </c:pt>
                <c:pt idx="865">
                  <c:v>4602</c:v>
                </c:pt>
                <c:pt idx="866">
                  <c:v>4602</c:v>
                </c:pt>
                <c:pt idx="867">
                  <c:v>4605</c:v>
                </c:pt>
                <c:pt idx="868">
                  <c:v>4605</c:v>
                </c:pt>
                <c:pt idx="869">
                  <c:v>4608</c:v>
                </c:pt>
                <c:pt idx="870">
                  <c:v>4611</c:v>
                </c:pt>
                <c:pt idx="871">
                  <c:v>4613</c:v>
                </c:pt>
                <c:pt idx="872">
                  <c:v>4617</c:v>
                </c:pt>
                <c:pt idx="873">
                  <c:v>4623</c:v>
                </c:pt>
                <c:pt idx="874">
                  <c:v>4625</c:v>
                </c:pt>
                <c:pt idx="875">
                  <c:v>4632</c:v>
                </c:pt>
                <c:pt idx="876">
                  <c:v>4643</c:v>
                </c:pt>
                <c:pt idx="877">
                  <c:v>4643</c:v>
                </c:pt>
                <c:pt idx="878">
                  <c:v>4644</c:v>
                </c:pt>
                <c:pt idx="879">
                  <c:v>4645</c:v>
                </c:pt>
                <c:pt idx="880">
                  <c:v>4646</c:v>
                </c:pt>
                <c:pt idx="881">
                  <c:v>4646</c:v>
                </c:pt>
                <c:pt idx="882">
                  <c:v>4646</c:v>
                </c:pt>
                <c:pt idx="883">
                  <c:v>4650</c:v>
                </c:pt>
                <c:pt idx="884">
                  <c:v>4650</c:v>
                </c:pt>
                <c:pt idx="885">
                  <c:v>4653</c:v>
                </c:pt>
                <c:pt idx="886">
                  <c:v>4654</c:v>
                </c:pt>
                <c:pt idx="887">
                  <c:v>4657</c:v>
                </c:pt>
                <c:pt idx="888">
                  <c:v>4659</c:v>
                </c:pt>
                <c:pt idx="889">
                  <c:v>4661</c:v>
                </c:pt>
                <c:pt idx="890">
                  <c:v>4669</c:v>
                </c:pt>
                <c:pt idx="891">
                  <c:v>4671</c:v>
                </c:pt>
                <c:pt idx="892">
                  <c:v>4672</c:v>
                </c:pt>
                <c:pt idx="893">
                  <c:v>4675</c:v>
                </c:pt>
                <c:pt idx="894">
                  <c:v>4676</c:v>
                </c:pt>
                <c:pt idx="895">
                  <c:v>4678</c:v>
                </c:pt>
                <c:pt idx="896">
                  <c:v>4684</c:v>
                </c:pt>
                <c:pt idx="897">
                  <c:v>4690</c:v>
                </c:pt>
                <c:pt idx="898">
                  <c:v>4694</c:v>
                </c:pt>
                <c:pt idx="899">
                  <c:v>4695</c:v>
                </c:pt>
                <c:pt idx="900">
                  <c:v>4698</c:v>
                </c:pt>
                <c:pt idx="901">
                  <c:v>4700</c:v>
                </c:pt>
                <c:pt idx="902">
                  <c:v>4703</c:v>
                </c:pt>
                <c:pt idx="903">
                  <c:v>4703</c:v>
                </c:pt>
                <c:pt idx="904">
                  <c:v>4704</c:v>
                </c:pt>
                <c:pt idx="905">
                  <c:v>4706</c:v>
                </c:pt>
                <c:pt idx="906">
                  <c:v>4713</c:v>
                </c:pt>
                <c:pt idx="907">
                  <c:v>4714</c:v>
                </c:pt>
                <c:pt idx="908">
                  <c:v>4715</c:v>
                </c:pt>
                <c:pt idx="909">
                  <c:v>4726</c:v>
                </c:pt>
                <c:pt idx="910">
                  <c:v>4728</c:v>
                </c:pt>
                <c:pt idx="911">
                  <c:v>4730</c:v>
                </c:pt>
                <c:pt idx="912">
                  <c:v>4733</c:v>
                </c:pt>
                <c:pt idx="913">
                  <c:v>4734</c:v>
                </c:pt>
                <c:pt idx="914">
                  <c:v>4735</c:v>
                </c:pt>
                <c:pt idx="915">
                  <c:v>4737</c:v>
                </c:pt>
                <c:pt idx="916">
                  <c:v>4738</c:v>
                </c:pt>
                <c:pt idx="917">
                  <c:v>4741</c:v>
                </c:pt>
                <c:pt idx="918">
                  <c:v>4745</c:v>
                </c:pt>
                <c:pt idx="919">
                  <c:v>4746</c:v>
                </c:pt>
                <c:pt idx="920">
                  <c:v>4747</c:v>
                </c:pt>
                <c:pt idx="921">
                  <c:v>4749</c:v>
                </c:pt>
                <c:pt idx="922">
                  <c:v>4751</c:v>
                </c:pt>
                <c:pt idx="923">
                  <c:v>4754</c:v>
                </c:pt>
                <c:pt idx="924">
                  <c:v>4755</c:v>
                </c:pt>
                <c:pt idx="925">
                  <c:v>4758</c:v>
                </c:pt>
                <c:pt idx="926">
                  <c:v>4762</c:v>
                </c:pt>
                <c:pt idx="927">
                  <c:v>4764</c:v>
                </c:pt>
                <c:pt idx="928">
                  <c:v>4764</c:v>
                </c:pt>
                <c:pt idx="929">
                  <c:v>4764</c:v>
                </c:pt>
                <c:pt idx="930">
                  <c:v>4766</c:v>
                </c:pt>
                <c:pt idx="931">
                  <c:v>4768</c:v>
                </c:pt>
                <c:pt idx="932">
                  <c:v>4779</c:v>
                </c:pt>
                <c:pt idx="933">
                  <c:v>4786</c:v>
                </c:pt>
                <c:pt idx="934">
                  <c:v>4789</c:v>
                </c:pt>
                <c:pt idx="935">
                  <c:v>4790</c:v>
                </c:pt>
                <c:pt idx="936">
                  <c:v>4793</c:v>
                </c:pt>
                <c:pt idx="937">
                  <c:v>4793</c:v>
                </c:pt>
                <c:pt idx="938">
                  <c:v>4794</c:v>
                </c:pt>
                <c:pt idx="939">
                  <c:v>4798</c:v>
                </c:pt>
                <c:pt idx="940">
                  <c:v>4803</c:v>
                </c:pt>
                <c:pt idx="941">
                  <c:v>4804</c:v>
                </c:pt>
                <c:pt idx="942">
                  <c:v>4805</c:v>
                </c:pt>
                <c:pt idx="943">
                  <c:v>4806</c:v>
                </c:pt>
                <c:pt idx="944">
                  <c:v>4806</c:v>
                </c:pt>
                <c:pt idx="945">
                  <c:v>4809</c:v>
                </c:pt>
                <c:pt idx="946">
                  <c:v>4810</c:v>
                </c:pt>
                <c:pt idx="947">
                  <c:v>4811</c:v>
                </c:pt>
                <c:pt idx="948">
                  <c:v>4814</c:v>
                </c:pt>
                <c:pt idx="949">
                  <c:v>4820</c:v>
                </c:pt>
                <c:pt idx="950">
                  <c:v>4820</c:v>
                </c:pt>
                <c:pt idx="951">
                  <c:v>4824</c:v>
                </c:pt>
                <c:pt idx="952">
                  <c:v>4838</c:v>
                </c:pt>
                <c:pt idx="953">
                  <c:v>4848</c:v>
                </c:pt>
                <c:pt idx="954">
                  <c:v>4856</c:v>
                </c:pt>
                <c:pt idx="955">
                  <c:v>4857</c:v>
                </c:pt>
                <c:pt idx="956">
                  <c:v>4859</c:v>
                </c:pt>
                <c:pt idx="957">
                  <c:v>4864</c:v>
                </c:pt>
                <c:pt idx="958">
                  <c:v>4866</c:v>
                </c:pt>
                <c:pt idx="959">
                  <c:v>4866</c:v>
                </c:pt>
                <c:pt idx="960">
                  <c:v>4869</c:v>
                </c:pt>
                <c:pt idx="961">
                  <c:v>4875</c:v>
                </c:pt>
                <c:pt idx="962">
                  <c:v>4879</c:v>
                </c:pt>
                <c:pt idx="963">
                  <c:v>4880</c:v>
                </c:pt>
                <c:pt idx="964">
                  <c:v>4886</c:v>
                </c:pt>
                <c:pt idx="965">
                  <c:v>4886</c:v>
                </c:pt>
                <c:pt idx="966">
                  <c:v>4886</c:v>
                </c:pt>
                <c:pt idx="967">
                  <c:v>4886</c:v>
                </c:pt>
                <c:pt idx="968">
                  <c:v>4888</c:v>
                </c:pt>
                <c:pt idx="969">
                  <c:v>4888</c:v>
                </c:pt>
                <c:pt idx="970">
                  <c:v>4891</c:v>
                </c:pt>
                <c:pt idx="971">
                  <c:v>4891</c:v>
                </c:pt>
                <c:pt idx="972">
                  <c:v>4895</c:v>
                </c:pt>
                <c:pt idx="973">
                  <c:v>4895</c:v>
                </c:pt>
                <c:pt idx="974">
                  <c:v>4897</c:v>
                </c:pt>
                <c:pt idx="975">
                  <c:v>4897</c:v>
                </c:pt>
                <c:pt idx="976">
                  <c:v>4901</c:v>
                </c:pt>
                <c:pt idx="977">
                  <c:v>4903</c:v>
                </c:pt>
                <c:pt idx="978">
                  <c:v>4905</c:v>
                </c:pt>
                <c:pt idx="979">
                  <c:v>4905</c:v>
                </c:pt>
                <c:pt idx="980">
                  <c:v>4906</c:v>
                </c:pt>
                <c:pt idx="981">
                  <c:v>4907</c:v>
                </c:pt>
                <c:pt idx="982">
                  <c:v>4910</c:v>
                </c:pt>
                <c:pt idx="983">
                  <c:v>4910</c:v>
                </c:pt>
                <c:pt idx="984">
                  <c:v>4911</c:v>
                </c:pt>
                <c:pt idx="985">
                  <c:v>4915</c:v>
                </c:pt>
                <c:pt idx="986">
                  <c:v>4918</c:v>
                </c:pt>
                <c:pt idx="987">
                  <c:v>4930</c:v>
                </c:pt>
                <c:pt idx="988">
                  <c:v>4931</c:v>
                </c:pt>
                <c:pt idx="989">
                  <c:v>4932</c:v>
                </c:pt>
                <c:pt idx="990">
                  <c:v>4935</c:v>
                </c:pt>
                <c:pt idx="991">
                  <c:v>4939</c:v>
                </c:pt>
                <c:pt idx="992">
                  <c:v>4942</c:v>
                </c:pt>
                <c:pt idx="993">
                  <c:v>4942</c:v>
                </c:pt>
                <c:pt idx="994">
                  <c:v>4948</c:v>
                </c:pt>
                <c:pt idx="995">
                  <c:v>4955</c:v>
                </c:pt>
                <c:pt idx="996">
                  <c:v>4955</c:v>
                </c:pt>
                <c:pt idx="997">
                  <c:v>4965</c:v>
                </c:pt>
                <c:pt idx="998">
                  <c:v>4967</c:v>
                </c:pt>
                <c:pt idx="999">
                  <c:v>4972</c:v>
                </c:pt>
                <c:pt idx="1000">
                  <c:v>4972</c:v>
                </c:pt>
                <c:pt idx="1001">
                  <c:v>4973</c:v>
                </c:pt>
                <c:pt idx="1002">
                  <c:v>4974</c:v>
                </c:pt>
                <c:pt idx="1003">
                  <c:v>4975</c:v>
                </c:pt>
                <c:pt idx="1004">
                  <c:v>4977</c:v>
                </c:pt>
                <c:pt idx="1005">
                  <c:v>4979</c:v>
                </c:pt>
                <c:pt idx="1006">
                  <c:v>4983</c:v>
                </c:pt>
                <c:pt idx="1007">
                  <c:v>4983</c:v>
                </c:pt>
                <c:pt idx="1008">
                  <c:v>4983</c:v>
                </c:pt>
                <c:pt idx="1009">
                  <c:v>4984</c:v>
                </c:pt>
                <c:pt idx="1010">
                  <c:v>4984</c:v>
                </c:pt>
                <c:pt idx="1011">
                  <c:v>4990</c:v>
                </c:pt>
                <c:pt idx="1012">
                  <c:v>5018</c:v>
                </c:pt>
                <c:pt idx="1013">
                  <c:v>5089</c:v>
                </c:pt>
                <c:pt idx="1014">
                  <c:v>5108</c:v>
                </c:pt>
                <c:pt idx="1015">
                  <c:v>5117</c:v>
                </c:pt>
                <c:pt idx="1016">
                  <c:v>5119</c:v>
                </c:pt>
                <c:pt idx="1017">
                  <c:v>5119</c:v>
                </c:pt>
                <c:pt idx="1018">
                  <c:v>5119</c:v>
                </c:pt>
                <c:pt idx="1019">
                  <c:v>5120</c:v>
                </c:pt>
                <c:pt idx="1020">
                  <c:v>5120</c:v>
                </c:pt>
                <c:pt idx="1021">
                  <c:v>5121</c:v>
                </c:pt>
                <c:pt idx="1022">
                  <c:v>5135</c:v>
                </c:pt>
                <c:pt idx="1023">
                  <c:v>5158</c:v>
                </c:pt>
                <c:pt idx="1024">
                  <c:v>5163</c:v>
                </c:pt>
                <c:pt idx="1025">
                  <c:v>5163</c:v>
                </c:pt>
                <c:pt idx="1026">
                  <c:v>5165</c:v>
                </c:pt>
                <c:pt idx="1027">
                  <c:v>5168</c:v>
                </c:pt>
                <c:pt idx="1028">
                  <c:v>5176</c:v>
                </c:pt>
                <c:pt idx="1029">
                  <c:v>5178</c:v>
                </c:pt>
                <c:pt idx="1030">
                  <c:v>5185</c:v>
                </c:pt>
                <c:pt idx="1031">
                  <c:v>5187</c:v>
                </c:pt>
                <c:pt idx="1032">
                  <c:v>5190</c:v>
                </c:pt>
                <c:pt idx="1033">
                  <c:v>5197</c:v>
                </c:pt>
                <c:pt idx="1034">
                  <c:v>5201</c:v>
                </c:pt>
                <c:pt idx="1035">
                  <c:v>5201</c:v>
                </c:pt>
                <c:pt idx="1036">
                  <c:v>5201</c:v>
                </c:pt>
                <c:pt idx="1037">
                  <c:v>5252</c:v>
                </c:pt>
                <c:pt idx="1038">
                  <c:v>5511</c:v>
                </c:pt>
                <c:pt idx="1039">
                  <c:v>5548</c:v>
                </c:pt>
                <c:pt idx="1040">
                  <c:v>5588</c:v>
                </c:pt>
                <c:pt idx="1041">
                  <c:v>5614</c:v>
                </c:pt>
                <c:pt idx="1042">
                  <c:v>5629</c:v>
                </c:pt>
                <c:pt idx="1043">
                  <c:v>5642</c:v>
                </c:pt>
                <c:pt idx="1044">
                  <c:v>5657</c:v>
                </c:pt>
                <c:pt idx="1045">
                  <c:v>5696</c:v>
                </c:pt>
                <c:pt idx="1046">
                  <c:v>5709</c:v>
                </c:pt>
                <c:pt idx="1047">
                  <c:v>5712</c:v>
                </c:pt>
                <c:pt idx="1048">
                  <c:v>5715</c:v>
                </c:pt>
                <c:pt idx="1049">
                  <c:v>5718</c:v>
                </c:pt>
                <c:pt idx="1050">
                  <c:v>5721</c:v>
                </c:pt>
                <c:pt idx="1051">
                  <c:v>5738</c:v>
                </c:pt>
                <c:pt idx="1052">
                  <c:v>5744</c:v>
                </c:pt>
                <c:pt idx="1053">
                  <c:v>5744</c:v>
                </c:pt>
                <c:pt idx="1054">
                  <c:v>5749</c:v>
                </c:pt>
                <c:pt idx="1055">
                  <c:v>5752</c:v>
                </c:pt>
                <c:pt idx="1056">
                  <c:v>5757</c:v>
                </c:pt>
                <c:pt idx="1057">
                  <c:v>5762</c:v>
                </c:pt>
                <c:pt idx="1058">
                  <c:v>5774</c:v>
                </c:pt>
                <c:pt idx="1059">
                  <c:v>5779</c:v>
                </c:pt>
                <c:pt idx="1060">
                  <c:v>5785</c:v>
                </c:pt>
                <c:pt idx="1061">
                  <c:v>5788</c:v>
                </c:pt>
                <c:pt idx="1062">
                  <c:v>5792</c:v>
                </c:pt>
                <c:pt idx="1063">
                  <c:v>5795</c:v>
                </c:pt>
                <c:pt idx="1064">
                  <c:v>5797</c:v>
                </c:pt>
                <c:pt idx="1065">
                  <c:v>5806</c:v>
                </c:pt>
                <c:pt idx="1066">
                  <c:v>5811</c:v>
                </c:pt>
                <c:pt idx="1067">
                  <c:v>5818</c:v>
                </c:pt>
                <c:pt idx="1068">
                  <c:v>5819</c:v>
                </c:pt>
                <c:pt idx="1069">
                  <c:v>6174</c:v>
                </c:pt>
                <c:pt idx="1070">
                  <c:v>6270</c:v>
                </c:pt>
                <c:pt idx="1071">
                  <c:v>6278</c:v>
                </c:pt>
                <c:pt idx="1072">
                  <c:v>6282</c:v>
                </c:pt>
                <c:pt idx="1073">
                  <c:v>6286</c:v>
                </c:pt>
                <c:pt idx="1074">
                  <c:v>6288</c:v>
                </c:pt>
                <c:pt idx="1075">
                  <c:v>6291</c:v>
                </c:pt>
                <c:pt idx="1076">
                  <c:v>6292</c:v>
                </c:pt>
                <c:pt idx="1077">
                  <c:v>6304</c:v>
                </c:pt>
                <c:pt idx="1078">
                  <c:v>6318</c:v>
                </c:pt>
                <c:pt idx="1079">
                  <c:v>6319</c:v>
                </c:pt>
                <c:pt idx="1080">
                  <c:v>6321</c:v>
                </c:pt>
                <c:pt idx="1081">
                  <c:v>6322</c:v>
                </c:pt>
                <c:pt idx="1082">
                  <c:v>6326</c:v>
                </c:pt>
                <c:pt idx="1083">
                  <c:v>6327</c:v>
                </c:pt>
                <c:pt idx="1084">
                  <c:v>6327</c:v>
                </c:pt>
                <c:pt idx="1085">
                  <c:v>6329</c:v>
                </c:pt>
                <c:pt idx="1086">
                  <c:v>6334</c:v>
                </c:pt>
                <c:pt idx="1087">
                  <c:v>6336</c:v>
                </c:pt>
                <c:pt idx="1088">
                  <c:v>6340</c:v>
                </c:pt>
                <c:pt idx="1089">
                  <c:v>6342</c:v>
                </c:pt>
                <c:pt idx="1090">
                  <c:v>6342</c:v>
                </c:pt>
                <c:pt idx="1091">
                  <c:v>6356</c:v>
                </c:pt>
                <c:pt idx="1092">
                  <c:v>6359</c:v>
                </c:pt>
                <c:pt idx="1093">
                  <c:v>6360</c:v>
                </c:pt>
                <c:pt idx="1094">
                  <c:v>6361</c:v>
                </c:pt>
                <c:pt idx="1095">
                  <c:v>6363</c:v>
                </c:pt>
                <c:pt idx="1096">
                  <c:v>6372</c:v>
                </c:pt>
                <c:pt idx="1097">
                  <c:v>6376</c:v>
                </c:pt>
                <c:pt idx="1098">
                  <c:v>6433</c:v>
                </c:pt>
                <c:pt idx="1099">
                  <c:v>6446</c:v>
                </c:pt>
                <c:pt idx="1100">
                  <c:v>6459</c:v>
                </c:pt>
                <c:pt idx="1101">
                  <c:v>6466</c:v>
                </c:pt>
                <c:pt idx="1102">
                  <c:v>6471</c:v>
                </c:pt>
                <c:pt idx="1103">
                  <c:v>6477</c:v>
                </c:pt>
                <c:pt idx="1104">
                  <c:v>6480</c:v>
                </c:pt>
                <c:pt idx="1105">
                  <c:v>6482</c:v>
                </c:pt>
                <c:pt idx="1106">
                  <c:v>6489</c:v>
                </c:pt>
                <c:pt idx="1107">
                  <c:v>6499</c:v>
                </c:pt>
                <c:pt idx="1108">
                  <c:v>6509</c:v>
                </c:pt>
                <c:pt idx="1109">
                  <c:v>6510</c:v>
                </c:pt>
                <c:pt idx="1110">
                  <c:v>6511</c:v>
                </c:pt>
                <c:pt idx="1111">
                  <c:v>6520</c:v>
                </c:pt>
                <c:pt idx="1112">
                  <c:v>6522</c:v>
                </c:pt>
                <c:pt idx="1113">
                  <c:v>6523</c:v>
                </c:pt>
                <c:pt idx="1114">
                  <c:v>6524</c:v>
                </c:pt>
                <c:pt idx="1115">
                  <c:v>6536</c:v>
                </c:pt>
                <c:pt idx="1116">
                  <c:v>6537</c:v>
                </c:pt>
                <c:pt idx="1117">
                  <c:v>6539</c:v>
                </c:pt>
                <c:pt idx="1118">
                  <c:v>6541</c:v>
                </c:pt>
                <c:pt idx="1119">
                  <c:v>6542</c:v>
                </c:pt>
                <c:pt idx="1120">
                  <c:v>6543</c:v>
                </c:pt>
                <c:pt idx="1121">
                  <c:v>6555</c:v>
                </c:pt>
                <c:pt idx="1122">
                  <c:v>6556</c:v>
                </c:pt>
                <c:pt idx="1123">
                  <c:v>6557</c:v>
                </c:pt>
                <c:pt idx="1124">
                  <c:v>6576</c:v>
                </c:pt>
                <c:pt idx="1125">
                  <c:v>6582</c:v>
                </c:pt>
                <c:pt idx="1126">
                  <c:v>6617</c:v>
                </c:pt>
                <c:pt idx="1127">
                  <c:v>6622</c:v>
                </c:pt>
                <c:pt idx="1128">
                  <c:v>6626</c:v>
                </c:pt>
                <c:pt idx="1129">
                  <c:v>6632</c:v>
                </c:pt>
                <c:pt idx="1130">
                  <c:v>6636</c:v>
                </c:pt>
                <c:pt idx="1131">
                  <c:v>6655</c:v>
                </c:pt>
                <c:pt idx="1132">
                  <c:v>6682</c:v>
                </c:pt>
                <c:pt idx="1133">
                  <c:v>6689</c:v>
                </c:pt>
                <c:pt idx="1134">
                  <c:v>6695</c:v>
                </c:pt>
                <c:pt idx="1135">
                  <c:v>6706</c:v>
                </c:pt>
                <c:pt idx="1136">
                  <c:v>6712</c:v>
                </c:pt>
                <c:pt idx="1137">
                  <c:v>6719</c:v>
                </c:pt>
                <c:pt idx="1138">
                  <c:v>6728</c:v>
                </c:pt>
                <c:pt idx="1139">
                  <c:v>6731</c:v>
                </c:pt>
                <c:pt idx="1140">
                  <c:v>6738</c:v>
                </c:pt>
                <c:pt idx="1141">
                  <c:v>6740</c:v>
                </c:pt>
                <c:pt idx="1142">
                  <c:v>6744</c:v>
                </c:pt>
                <c:pt idx="1143">
                  <c:v>6746</c:v>
                </c:pt>
                <c:pt idx="1144">
                  <c:v>6751</c:v>
                </c:pt>
                <c:pt idx="1145">
                  <c:v>6763</c:v>
                </c:pt>
                <c:pt idx="1146">
                  <c:v>6770</c:v>
                </c:pt>
                <c:pt idx="1147">
                  <c:v>6776</c:v>
                </c:pt>
                <c:pt idx="1148">
                  <c:v>6776</c:v>
                </c:pt>
                <c:pt idx="1149">
                  <c:v>6780</c:v>
                </c:pt>
                <c:pt idx="1150">
                  <c:v>6784</c:v>
                </c:pt>
                <c:pt idx="1151">
                  <c:v>6789</c:v>
                </c:pt>
                <c:pt idx="1152">
                  <c:v>6790</c:v>
                </c:pt>
                <c:pt idx="1153">
                  <c:v>6794</c:v>
                </c:pt>
                <c:pt idx="1154">
                  <c:v>6796</c:v>
                </c:pt>
                <c:pt idx="1155">
                  <c:v>6799</c:v>
                </c:pt>
                <c:pt idx="1156">
                  <c:v>6802</c:v>
                </c:pt>
                <c:pt idx="1157">
                  <c:v>6804</c:v>
                </c:pt>
                <c:pt idx="1158">
                  <c:v>6807</c:v>
                </c:pt>
                <c:pt idx="1159">
                  <c:v>6808</c:v>
                </c:pt>
                <c:pt idx="1160">
                  <c:v>6809</c:v>
                </c:pt>
                <c:pt idx="1161">
                  <c:v>6812</c:v>
                </c:pt>
                <c:pt idx="1162">
                  <c:v>6813</c:v>
                </c:pt>
                <c:pt idx="1163">
                  <c:v>6814</c:v>
                </c:pt>
                <c:pt idx="1164">
                  <c:v>6815</c:v>
                </c:pt>
                <c:pt idx="1165">
                  <c:v>6815</c:v>
                </c:pt>
                <c:pt idx="1166">
                  <c:v>6816</c:v>
                </c:pt>
                <c:pt idx="1167">
                  <c:v>6816</c:v>
                </c:pt>
                <c:pt idx="1168">
                  <c:v>6816</c:v>
                </c:pt>
                <c:pt idx="1169">
                  <c:v>6817</c:v>
                </c:pt>
                <c:pt idx="1170">
                  <c:v>6817</c:v>
                </c:pt>
                <c:pt idx="1171">
                  <c:v>6820</c:v>
                </c:pt>
                <c:pt idx="1172">
                  <c:v>6824</c:v>
                </c:pt>
                <c:pt idx="1173">
                  <c:v>6824</c:v>
                </c:pt>
                <c:pt idx="1174">
                  <c:v>6827</c:v>
                </c:pt>
                <c:pt idx="1175">
                  <c:v>6829</c:v>
                </c:pt>
                <c:pt idx="1176">
                  <c:v>6831</c:v>
                </c:pt>
                <c:pt idx="1177">
                  <c:v>6833</c:v>
                </c:pt>
                <c:pt idx="1178">
                  <c:v>6834</c:v>
                </c:pt>
                <c:pt idx="1179">
                  <c:v>6835</c:v>
                </c:pt>
                <c:pt idx="1180">
                  <c:v>6835</c:v>
                </c:pt>
                <c:pt idx="1181">
                  <c:v>6841</c:v>
                </c:pt>
                <c:pt idx="1182">
                  <c:v>6844</c:v>
                </c:pt>
                <c:pt idx="1183">
                  <c:v>6848</c:v>
                </c:pt>
                <c:pt idx="1184">
                  <c:v>6849</c:v>
                </c:pt>
                <c:pt idx="1185">
                  <c:v>6849</c:v>
                </c:pt>
                <c:pt idx="1186">
                  <c:v>6849</c:v>
                </c:pt>
                <c:pt idx="1187">
                  <c:v>6849</c:v>
                </c:pt>
                <c:pt idx="1188">
                  <c:v>6851</c:v>
                </c:pt>
                <c:pt idx="1189">
                  <c:v>6851</c:v>
                </c:pt>
                <c:pt idx="1190">
                  <c:v>6851</c:v>
                </c:pt>
                <c:pt idx="1191">
                  <c:v>6851</c:v>
                </c:pt>
                <c:pt idx="1192">
                  <c:v>6851</c:v>
                </c:pt>
                <c:pt idx="1193">
                  <c:v>6851</c:v>
                </c:pt>
                <c:pt idx="1194">
                  <c:v>6856</c:v>
                </c:pt>
                <c:pt idx="1195">
                  <c:v>6864</c:v>
                </c:pt>
                <c:pt idx="1196">
                  <c:v>6866</c:v>
                </c:pt>
                <c:pt idx="1197">
                  <c:v>6869</c:v>
                </c:pt>
                <c:pt idx="1198">
                  <c:v>6873</c:v>
                </c:pt>
                <c:pt idx="1199">
                  <c:v>6875</c:v>
                </c:pt>
                <c:pt idx="1200">
                  <c:v>6880</c:v>
                </c:pt>
                <c:pt idx="1201">
                  <c:v>6888</c:v>
                </c:pt>
                <c:pt idx="1202">
                  <c:v>6898</c:v>
                </c:pt>
                <c:pt idx="1203">
                  <c:v>6906</c:v>
                </c:pt>
                <c:pt idx="1204">
                  <c:v>6908</c:v>
                </c:pt>
                <c:pt idx="1205">
                  <c:v>6911</c:v>
                </c:pt>
                <c:pt idx="1206">
                  <c:v>6919</c:v>
                </c:pt>
                <c:pt idx="1207">
                  <c:v>6920</c:v>
                </c:pt>
                <c:pt idx="1208">
                  <c:v>6926</c:v>
                </c:pt>
                <c:pt idx="1209">
                  <c:v>6930</c:v>
                </c:pt>
                <c:pt idx="1210">
                  <c:v>6930</c:v>
                </c:pt>
                <c:pt idx="1211">
                  <c:v>6934</c:v>
                </c:pt>
                <c:pt idx="1212">
                  <c:v>6935</c:v>
                </c:pt>
                <c:pt idx="1213">
                  <c:v>6936</c:v>
                </c:pt>
                <c:pt idx="1214">
                  <c:v>6937</c:v>
                </c:pt>
                <c:pt idx="1215">
                  <c:v>6941</c:v>
                </c:pt>
                <c:pt idx="1216">
                  <c:v>6946</c:v>
                </c:pt>
                <c:pt idx="1217">
                  <c:v>6946</c:v>
                </c:pt>
                <c:pt idx="1218">
                  <c:v>6950</c:v>
                </c:pt>
                <c:pt idx="1219">
                  <c:v>6951</c:v>
                </c:pt>
                <c:pt idx="1220">
                  <c:v>6954</c:v>
                </c:pt>
                <c:pt idx="1221">
                  <c:v>6957</c:v>
                </c:pt>
                <c:pt idx="1222">
                  <c:v>6961</c:v>
                </c:pt>
                <c:pt idx="1223">
                  <c:v>6965</c:v>
                </c:pt>
                <c:pt idx="1224">
                  <c:v>6970</c:v>
                </c:pt>
                <c:pt idx="1225">
                  <c:v>6972</c:v>
                </c:pt>
                <c:pt idx="1226">
                  <c:v>6975</c:v>
                </c:pt>
                <c:pt idx="1227">
                  <c:v>6975</c:v>
                </c:pt>
                <c:pt idx="1228">
                  <c:v>6979</c:v>
                </c:pt>
                <c:pt idx="1229">
                  <c:v>6980</c:v>
                </c:pt>
                <c:pt idx="1230">
                  <c:v>6984</c:v>
                </c:pt>
                <c:pt idx="1231">
                  <c:v>6986</c:v>
                </c:pt>
                <c:pt idx="1232">
                  <c:v>6993</c:v>
                </c:pt>
                <c:pt idx="1233">
                  <c:v>6996</c:v>
                </c:pt>
                <c:pt idx="1234">
                  <c:v>6999</c:v>
                </c:pt>
                <c:pt idx="1235">
                  <c:v>7000</c:v>
                </c:pt>
                <c:pt idx="1236">
                  <c:v>7001</c:v>
                </c:pt>
                <c:pt idx="1237">
                  <c:v>7001</c:v>
                </c:pt>
                <c:pt idx="1238">
                  <c:v>7012</c:v>
                </c:pt>
                <c:pt idx="1239">
                  <c:v>7013</c:v>
                </c:pt>
                <c:pt idx="1240">
                  <c:v>7016</c:v>
                </c:pt>
                <c:pt idx="1241">
                  <c:v>7016</c:v>
                </c:pt>
                <c:pt idx="1242">
                  <c:v>7017</c:v>
                </c:pt>
                <c:pt idx="1243">
                  <c:v>7018</c:v>
                </c:pt>
                <c:pt idx="1244">
                  <c:v>7029</c:v>
                </c:pt>
                <c:pt idx="1245">
                  <c:v>7034</c:v>
                </c:pt>
                <c:pt idx="1246">
                  <c:v>7035</c:v>
                </c:pt>
                <c:pt idx="1247">
                  <c:v>7044</c:v>
                </c:pt>
                <c:pt idx="1248">
                  <c:v>7048</c:v>
                </c:pt>
                <c:pt idx="1249">
                  <c:v>7051</c:v>
                </c:pt>
                <c:pt idx="1250">
                  <c:v>7053</c:v>
                </c:pt>
                <c:pt idx="1251">
                  <c:v>7055</c:v>
                </c:pt>
                <c:pt idx="1252">
                  <c:v>7056</c:v>
                </c:pt>
                <c:pt idx="1253">
                  <c:v>7058</c:v>
                </c:pt>
                <c:pt idx="1254">
                  <c:v>7058</c:v>
                </c:pt>
                <c:pt idx="1255">
                  <c:v>7060</c:v>
                </c:pt>
                <c:pt idx="1256">
                  <c:v>7061</c:v>
                </c:pt>
                <c:pt idx="1257">
                  <c:v>7063</c:v>
                </c:pt>
                <c:pt idx="1258">
                  <c:v>7066</c:v>
                </c:pt>
                <c:pt idx="1259">
                  <c:v>7066</c:v>
                </c:pt>
                <c:pt idx="1260">
                  <c:v>7068</c:v>
                </c:pt>
                <c:pt idx="1261">
                  <c:v>7069</c:v>
                </c:pt>
                <c:pt idx="1262">
                  <c:v>7070</c:v>
                </c:pt>
                <c:pt idx="1263">
                  <c:v>7073</c:v>
                </c:pt>
                <c:pt idx="1264">
                  <c:v>7073</c:v>
                </c:pt>
                <c:pt idx="1265">
                  <c:v>7073</c:v>
                </c:pt>
                <c:pt idx="1266">
                  <c:v>7075</c:v>
                </c:pt>
                <c:pt idx="1267">
                  <c:v>7079</c:v>
                </c:pt>
                <c:pt idx="1268">
                  <c:v>7082</c:v>
                </c:pt>
                <c:pt idx="1269">
                  <c:v>7083</c:v>
                </c:pt>
                <c:pt idx="1270">
                  <c:v>7083</c:v>
                </c:pt>
                <c:pt idx="1271">
                  <c:v>7085</c:v>
                </c:pt>
                <c:pt idx="1272">
                  <c:v>7087</c:v>
                </c:pt>
                <c:pt idx="1273">
                  <c:v>7090</c:v>
                </c:pt>
                <c:pt idx="1274">
                  <c:v>7090</c:v>
                </c:pt>
                <c:pt idx="1275">
                  <c:v>7091</c:v>
                </c:pt>
                <c:pt idx="1276">
                  <c:v>7091</c:v>
                </c:pt>
                <c:pt idx="1277">
                  <c:v>7092</c:v>
                </c:pt>
                <c:pt idx="1278">
                  <c:v>7092</c:v>
                </c:pt>
                <c:pt idx="1279">
                  <c:v>7092</c:v>
                </c:pt>
                <c:pt idx="1280">
                  <c:v>7096</c:v>
                </c:pt>
                <c:pt idx="1281">
                  <c:v>7096</c:v>
                </c:pt>
                <c:pt idx="1282">
                  <c:v>7102</c:v>
                </c:pt>
                <c:pt idx="1283">
                  <c:v>7104</c:v>
                </c:pt>
                <c:pt idx="1284">
                  <c:v>7104</c:v>
                </c:pt>
                <c:pt idx="1285">
                  <c:v>7105</c:v>
                </c:pt>
                <c:pt idx="1286">
                  <c:v>7105</c:v>
                </c:pt>
                <c:pt idx="1287">
                  <c:v>7105</c:v>
                </c:pt>
                <c:pt idx="1288">
                  <c:v>7105</c:v>
                </c:pt>
                <c:pt idx="1289">
                  <c:v>7105</c:v>
                </c:pt>
                <c:pt idx="1290">
                  <c:v>7107</c:v>
                </c:pt>
                <c:pt idx="1291">
                  <c:v>7109</c:v>
                </c:pt>
                <c:pt idx="1292">
                  <c:v>7110</c:v>
                </c:pt>
                <c:pt idx="1293">
                  <c:v>7110</c:v>
                </c:pt>
                <c:pt idx="1294">
                  <c:v>7111</c:v>
                </c:pt>
                <c:pt idx="1295">
                  <c:v>7111</c:v>
                </c:pt>
                <c:pt idx="1296">
                  <c:v>7113</c:v>
                </c:pt>
                <c:pt idx="1297">
                  <c:v>7113</c:v>
                </c:pt>
                <c:pt idx="1298">
                  <c:v>7114</c:v>
                </c:pt>
                <c:pt idx="1299">
                  <c:v>7115</c:v>
                </c:pt>
                <c:pt idx="1300">
                  <c:v>7123</c:v>
                </c:pt>
                <c:pt idx="1301">
                  <c:v>7127</c:v>
                </c:pt>
                <c:pt idx="1302">
                  <c:v>7128</c:v>
                </c:pt>
                <c:pt idx="1303">
                  <c:v>7128</c:v>
                </c:pt>
                <c:pt idx="1304">
                  <c:v>7128</c:v>
                </c:pt>
                <c:pt idx="1305">
                  <c:v>7128</c:v>
                </c:pt>
                <c:pt idx="1306">
                  <c:v>7128</c:v>
                </c:pt>
                <c:pt idx="1307">
                  <c:v>7128</c:v>
                </c:pt>
                <c:pt idx="1308">
                  <c:v>7131</c:v>
                </c:pt>
                <c:pt idx="1309">
                  <c:v>7132</c:v>
                </c:pt>
                <c:pt idx="1310">
                  <c:v>7135</c:v>
                </c:pt>
                <c:pt idx="1311">
                  <c:v>7140</c:v>
                </c:pt>
                <c:pt idx="1312">
                  <c:v>7141</c:v>
                </c:pt>
                <c:pt idx="1313">
                  <c:v>7142</c:v>
                </c:pt>
                <c:pt idx="1314">
                  <c:v>7145</c:v>
                </c:pt>
                <c:pt idx="1315">
                  <c:v>7152</c:v>
                </c:pt>
                <c:pt idx="1316">
                  <c:v>7157</c:v>
                </c:pt>
                <c:pt idx="1317">
                  <c:v>7159</c:v>
                </c:pt>
                <c:pt idx="1318">
                  <c:v>7164</c:v>
                </c:pt>
                <c:pt idx="1319">
                  <c:v>7174</c:v>
                </c:pt>
                <c:pt idx="1320">
                  <c:v>7175</c:v>
                </c:pt>
                <c:pt idx="1321">
                  <c:v>7176</c:v>
                </c:pt>
                <c:pt idx="1322">
                  <c:v>7176</c:v>
                </c:pt>
                <c:pt idx="1323">
                  <c:v>7177</c:v>
                </c:pt>
                <c:pt idx="1324">
                  <c:v>7179</c:v>
                </c:pt>
                <c:pt idx="1325">
                  <c:v>7182</c:v>
                </c:pt>
                <c:pt idx="1326">
                  <c:v>7183</c:v>
                </c:pt>
                <c:pt idx="1327">
                  <c:v>7183</c:v>
                </c:pt>
                <c:pt idx="1328">
                  <c:v>7186</c:v>
                </c:pt>
                <c:pt idx="1329">
                  <c:v>7190</c:v>
                </c:pt>
                <c:pt idx="1330">
                  <c:v>7191</c:v>
                </c:pt>
                <c:pt idx="1331">
                  <c:v>7193</c:v>
                </c:pt>
                <c:pt idx="1332">
                  <c:v>7199</c:v>
                </c:pt>
                <c:pt idx="1333">
                  <c:v>7200</c:v>
                </c:pt>
                <c:pt idx="1334">
                  <c:v>7200</c:v>
                </c:pt>
                <c:pt idx="1335">
                  <c:v>7205</c:v>
                </c:pt>
                <c:pt idx="1336">
                  <c:v>7213</c:v>
                </c:pt>
                <c:pt idx="1337">
                  <c:v>7227</c:v>
                </c:pt>
                <c:pt idx="1338">
                  <c:v>7229</c:v>
                </c:pt>
                <c:pt idx="1339">
                  <c:v>7231</c:v>
                </c:pt>
                <c:pt idx="1340">
                  <c:v>7234</c:v>
                </c:pt>
                <c:pt idx="1341">
                  <c:v>7239</c:v>
                </c:pt>
                <c:pt idx="1342">
                  <c:v>7244</c:v>
                </c:pt>
                <c:pt idx="1343">
                  <c:v>7251</c:v>
                </c:pt>
                <c:pt idx="1344">
                  <c:v>7256</c:v>
                </c:pt>
                <c:pt idx="1345">
                  <c:v>7258</c:v>
                </c:pt>
                <c:pt idx="1346">
                  <c:v>7266</c:v>
                </c:pt>
                <c:pt idx="1347">
                  <c:v>7266</c:v>
                </c:pt>
                <c:pt idx="1348">
                  <c:v>7268</c:v>
                </c:pt>
                <c:pt idx="1349">
                  <c:v>7268</c:v>
                </c:pt>
                <c:pt idx="1350">
                  <c:v>7271</c:v>
                </c:pt>
                <c:pt idx="1351">
                  <c:v>7274</c:v>
                </c:pt>
                <c:pt idx="1352">
                  <c:v>7278</c:v>
                </c:pt>
                <c:pt idx="1353">
                  <c:v>7278</c:v>
                </c:pt>
                <c:pt idx="1354">
                  <c:v>7279</c:v>
                </c:pt>
                <c:pt idx="1355">
                  <c:v>7281</c:v>
                </c:pt>
                <c:pt idx="1356">
                  <c:v>7282</c:v>
                </c:pt>
                <c:pt idx="1357">
                  <c:v>7283</c:v>
                </c:pt>
                <c:pt idx="1358">
                  <c:v>7284</c:v>
                </c:pt>
                <c:pt idx="1359">
                  <c:v>7284</c:v>
                </c:pt>
                <c:pt idx="1360">
                  <c:v>7288</c:v>
                </c:pt>
                <c:pt idx="1361">
                  <c:v>7288</c:v>
                </c:pt>
                <c:pt idx="1362">
                  <c:v>7288</c:v>
                </c:pt>
                <c:pt idx="1363">
                  <c:v>7288</c:v>
                </c:pt>
                <c:pt idx="1364">
                  <c:v>7289</c:v>
                </c:pt>
                <c:pt idx="1365">
                  <c:v>7289</c:v>
                </c:pt>
                <c:pt idx="1366">
                  <c:v>7290</c:v>
                </c:pt>
                <c:pt idx="1367">
                  <c:v>7297</c:v>
                </c:pt>
                <c:pt idx="1368">
                  <c:v>7309</c:v>
                </c:pt>
                <c:pt idx="1369">
                  <c:v>7312</c:v>
                </c:pt>
                <c:pt idx="1370">
                  <c:v>7312</c:v>
                </c:pt>
                <c:pt idx="1371">
                  <c:v>7312</c:v>
                </c:pt>
                <c:pt idx="1372">
                  <c:v>7314</c:v>
                </c:pt>
                <c:pt idx="1373">
                  <c:v>7314</c:v>
                </c:pt>
                <c:pt idx="1374">
                  <c:v>7315</c:v>
                </c:pt>
                <c:pt idx="1375">
                  <c:v>7316</c:v>
                </c:pt>
                <c:pt idx="1376">
                  <c:v>7318</c:v>
                </c:pt>
                <c:pt idx="1377">
                  <c:v>7320</c:v>
                </c:pt>
                <c:pt idx="1378">
                  <c:v>7329</c:v>
                </c:pt>
                <c:pt idx="1379">
                  <c:v>7333</c:v>
                </c:pt>
                <c:pt idx="1380">
                  <c:v>7334</c:v>
                </c:pt>
                <c:pt idx="1381">
                  <c:v>7338</c:v>
                </c:pt>
                <c:pt idx="1382">
                  <c:v>7339</c:v>
                </c:pt>
                <c:pt idx="1383">
                  <c:v>7339</c:v>
                </c:pt>
                <c:pt idx="1384">
                  <c:v>7343</c:v>
                </c:pt>
                <c:pt idx="1385">
                  <c:v>7346</c:v>
                </c:pt>
                <c:pt idx="1386">
                  <c:v>7348</c:v>
                </c:pt>
                <c:pt idx="1387">
                  <c:v>7352</c:v>
                </c:pt>
                <c:pt idx="1388">
                  <c:v>7353</c:v>
                </c:pt>
                <c:pt idx="1389">
                  <c:v>7354</c:v>
                </c:pt>
                <c:pt idx="1390">
                  <c:v>7360</c:v>
                </c:pt>
                <c:pt idx="1391">
                  <c:v>7361</c:v>
                </c:pt>
                <c:pt idx="1392">
                  <c:v>7363</c:v>
                </c:pt>
                <c:pt idx="1393">
                  <c:v>7363</c:v>
                </c:pt>
                <c:pt idx="1394">
                  <c:v>7363</c:v>
                </c:pt>
                <c:pt idx="1395">
                  <c:v>7365</c:v>
                </c:pt>
                <c:pt idx="1396">
                  <c:v>7365</c:v>
                </c:pt>
                <c:pt idx="1397">
                  <c:v>7365</c:v>
                </c:pt>
                <c:pt idx="1398">
                  <c:v>7367</c:v>
                </c:pt>
                <c:pt idx="1399">
                  <c:v>7373</c:v>
                </c:pt>
                <c:pt idx="1400">
                  <c:v>7373</c:v>
                </c:pt>
                <c:pt idx="1401">
                  <c:v>7373</c:v>
                </c:pt>
                <c:pt idx="1402">
                  <c:v>7376</c:v>
                </c:pt>
                <c:pt idx="1403">
                  <c:v>7378</c:v>
                </c:pt>
                <c:pt idx="1404">
                  <c:v>7379</c:v>
                </c:pt>
                <c:pt idx="1405">
                  <c:v>7381</c:v>
                </c:pt>
                <c:pt idx="1406">
                  <c:v>7382</c:v>
                </c:pt>
                <c:pt idx="1407">
                  <c:v>7383</c:v>
                </c:pt>
                <c:pt idx="1408">
                  <c:v>7383</c:v>
                </c:pt>
                <c:pt idx="1409">
                  <c:v>7386</c:v>
                </c:pt>
                <c:pt idx="1410">
                  <c:v>7389</c:v>
                </c:pt>
                <c:pt idx="1411">
                  <c:v>7391</c:v>
                </c:pt>
                <c:pt idx="1412">
                  <c:v>7393</c:v>
                </c:pt>
                <c:pt idx="1413">
                  <c:v>7393</c:v>
                </c:pt>
                <c:pt idx="1414">
                  <c:v>7393</c:v>
                </c:pt>
                <c:pt idx="1415">
                  <c:v>7402</c:v>
                </c:pt>
                <c:pt idx="1416">
                  <c:v>7403</c:v>
                </c:pt>
                <c:pt idx="1417">
                  <c:v>7406</c:v>
                </c:pt>
                <c:pt idx="1418">
                  <c:v>7406</c:v>
                </c:pt>
                <c:pt idx="1419">
                  <c:v>7415</c:v>
                </c:pt>
                <c:pt idx="1420">
                  <c:v>7418</c:v>
                </c:pt>
                <c:pt idx="1421">
                  <c:v>7419</c:v>
                </c:pt>
                <c:pt idx="1422">
                  <c:v>7419</c:v>
                </c:pt>
                <c:pt idx="1423">
                  <c:v>7420</c:v>
                </c:pt>
                <c:pt idx="1424">
                  <c:v>7421</c:v>
                </c:pt>
                <c:pt idx="1425">
                  <c:v>7421</c:v>
                </c:pt>
                <c:pt idx="1426">
                  <c:v>7429</c:v>
                </c:pt>
                <c:pt idx="1427">
                  <c:v>7430</c:v>
                </c:pt>
                <c:pt idx="1428">
                  <c:v>7431</c:v>
                </c:pt>
                <c:pt idx="1429">
                  <c:v>7431</c:v>
                </c:pt>
                <c:pt idx="1430">
                  <c:v>7432</c:v>
                </c:pt>
                <c:pt idx="1431">
                  <c:v>7433</c:v>
                </c:pt>
                <c:pt idx="1432">
                  <c:v>7434</c:v>
                </c:pt>
                <c:pt idx="1433">
                  <c:v>7437</c:v>
                </c:pt>
                <c:pt idx="1434">
                  <c:v>7437</c:v>
                </c:pt>
                <c:pt idx="1435">
                  <c:v>7438</c:v>
                </c:pt>
                <c:pt idx="1436">
                  <c:v>7440</c:v>
                </c:pt>
                <c:pt idx="1437">
                  <c:v>7440</c:v>
                </c:pt>
                <c:pt idx="1438">
                  <c:v>7441</c:v>
                </c:pt>
                <c:pt idx="1439">
                  <c:v>7441</c:v>
                </c:pt>
                <c:pt idx="1440">
                  <c:v>7442</c:v>
                </c:pt>
                <c:pt idx="1441">
                  <c:v>7443</c:v>
                </c:pt>
                <c:pt idx="1442">
                  <c:v>7443</c:v>
                </c:pt>
                <c:pt idx="1443">
                  <c:v>7444</c:v>
                </c:pt>
                <c:pt idx="1444">
                  <c:v>7444</c:v>
                </c:pt>
                <c:pt idx="1445">
                  <c:v>7444</c:v>
                </c:pt>
                <c:pt idx="1446">
                  <c:v>7455</c:v>
                </c:pt>
                <c:pt idx="1447">
                  <c:v>7456</c:v>
                </c:pt>
                <c:pt idx="1448">
                  <c:v>7460</c:v>
                </c:pt>
                <c:pt idx="1449">
                  <c:v>7460</c:v>
                </c:pt>
                <c:pt idx="1450">
                  <c:v>7462</c:v>
                </c:pt>
                <c:pt idx="1451">
                  <c:v>7463</c:v>
                </c:pt>
                <c:pt idx="1452">
                  <c:v>7467</c:v>
                </c:pt>
                <c:pt idx="1453">
                  <c:v>7467</c:v>
                </c:pt>
                <c:pt idx="1454">
                  <c:v>7470</c:v>
                </c:pt>
                <c:pt idx="1455">
                  <c:v>7471</c:v>
                </c:pt>
                <c:pt idx="1456">
                  <c:v>7478</c:v>
                </c:pt>
                <c:pt idx="1457">
                  <c:v>7480</c:v>
                </c:pt>
                <c:pt idx="1458">
                  <c:v>7485</c:v>
                </c:pt>
                <c:pt idx="1459">
                  <c:v>7486</c:v>
                </c:pt>
                <c:pt idx="1460">
                  <c:v>7487</c:v>
                </c:pt>
                <c:pt idx="1461">
                  <c:v>7487</c:v>
                </c:pt>
                <c:pt idx="1462">
                  <c:v>7489</c:v>
                </c:pt>
                <c:pt idx="1463">
                  <c:v>7490</c:v>
                </c:pt>
                <c:pt idx="1464">
                  <c:v>7492</c:v>
                </c:pt>
                <c:pt idx="1465">
                  <c:v>7500</c:v>
                </c:pt>
                <c:pt idx="1466">
                  <c:v>7501</c:v>
                </c:pt>
                <c:pt idx="1467">
                  <c:v>7501</c:v>
                </c:pt>
                <c:pt idx="1468">
                  <c:v>7502</c:v>
                </c:pt>
                <c:pt idx="1469">
                  <c:v>7502</c:v>
                </c:pt>
                <c:pt idx="1470">
                  <c:v>7509</c:v>
                </c:pt>
                <c:pt idx="1471">
                  <c:v>7511</c:v>
                </c:pt>
                <c:pt idx="1472">
                  <c:v>7513</c:v>
                </c:pt>
                <c:pt idx="1473">
                  <c:v>7515</c:v>
                </c:pt>
                <c:pt idx="1474">
                  <c:v>7515</c:v>
                </c:pt>
                <c:pt idx="1475">
                  <c:v>7518</c:v>
                </c:pt>
                <c:pt idx="1476">
                  <c:v>7518</c:v>
                </c:pt>
                <c:pt idx="1477">
                  <c:v>7524</c:v>
                </c:pt>
                <c:pt idx="1478">
                  <c:v>7525</c:v>
                </c:pt>
                <c:pt idx="1479">
                  <c:v>7528</c:v>
                </c:pt>
                <c:pt idx="1480">
                  <c:v>7528</c:v>
                </c:pt>
                <c:pt idx="1481">
                  <c:v>7533</c:v>
                </c:pt>
                <c:pt idx="1482">
                  <c:v>7534</c:v>
                </c:pt>
                <c:pt idx="1483">
                  <c:v>7534</c:v>
                </c:pt>
                <c:pt idx="1484">
                  <c:v>7539</c:v>
                </c:pt>
                <c:pt idx="1485">
                  <c:v>7540</c:v>
                </c:pt>
                <c:pt idx="1486">
                  <c:v>7541</c:v>
                </c:pt>
                <c:pt idx="1487">
                  <c:v>7543</c:v>
                </c:pt>
                <c:pt idx="1488">
                  <c:v>7547</c:v>
                </c:pt>
                <c:pt idx="1489">
                  <c:v>7549</c:v>
                </c:pt>
                <c:pt idx="1490">
                  <c:v>7552</c:v>
                </c:pt>
                <c:pt idx="1491">
                  <c:v>7558</c:v>
                </c:pt>
                <c:pt idx="1492">
                  <c:v>7560</c:v>
                </c:pt>
                <c:pt idx="1493">
                  <c:v>7561</c:v>
                </c:pt>
                <c:pt idx="1494">
                  <c:v>7563</c:v>
                </c:pt>
                <c:pt idx="1495">
                  <c:v>7566</c:v>
                </c:pt>
                <c:pt idx="1496">
                  <c:v>7569</c:v>
                </c:pt>
                <c:pt idx="1497">
                  <c:v>7569</c:v>
                </c:pt>
                <c:pt idx="1498">
                  <c:v>7571</c:v>
                </c:pt>
                <c:pt idx="1499">
                  <c:v>7572</c:v>
                </c:pt>
                <c:pt idx="1500">
                  <c:v>7573</c:v>
                </c:pt>
                <c:pt idx="1501">
                  <c:v>7574</c:v>
                </c:pt>
                <c:pt idx="1502">
                  <c:v>7577</c:v>
                </c:pt>
                <c:pt idx="1503">
                  <c:v>7580</c:v>
                </c:pt>
                <c:pt idx="1504">
                  <c:v>7580</c:v>
                </c:pt>
                <c:pt idx="1505">
                  <c:v>7584</c:v>
                </c:pt>
                <c:pt idx="1506">
                  <c:v>7588</c:v>
                </c:pt>
                <c:pt idx="1507">
                  <c:v>7588</c:v>
                </c:pt>
                <c:pt idx="1508">
                  <c:v>7590</c:v>
                </c:pt>
                <c:pt idx="1509">
                  <c:v>7590</c:v>
                </c:pt>
                <c:pt idx="1510">
                  <c:v>7591</c:v>
                </c:pt>
                <c:pt idx="1511">
                  <c:v>7591</c:v>
                </c:pt>
                <c:pt idx="1512">
                  <c:v>7594</c:v>
                </c:pt>
                <c:pt idx="1513">
                  <c:v>7596</c:v>
                </c:pt>
                <c:pt idx="1514">
                  <c:v>7596</c:v>
                </c:pt>
                <c:pt idx="1515">
                  <c:v>7599</c:v>
                </c:pt>
                <c:pt idx="1516">
                  <c:v>7601</c:v>
                </c:pt>
                <c:pt idx="1517">
                  <c:v>7605</c:v>
                </c:pt>
                <c:pt idx="1518">
                  <c:v>7612</c:v>
                </c:pt>
                <c:pt idx="1519">
                  <c:v>7612</c:v>
                </c:pt>
                <c:pt idx="1520">
                  <c:v>7613</c:v>
                </c:pt>
                <c:pt idx="1521">
                  <c:v>7618</c:v>
                </c:pt>
                <c:pt idx="1522">
                  <c:v>7622</c:v>
                </c:pt>
                <c:pt idx="1523">
                  <c:v>7625</c:v>
                </c:pt>
                <c:pt idx="1524">
                  <c:v>7626</c:v>
                </c:pt>
                <c:pt idx="1525">
                  <c:v>7626</c:v>
                </c:pt>
                <c:pt idx="1526">
                  <c:v>7626</c:v>
                </c:pt>
                <c:pt idx="1527">
                  <c:v>7628</c:v>
                </c:pt>
                <c:pt idx="1528">
                  <c:v>7631</c:v>
                </c:pt>
                <c:pt idx="1529">
                  <c:v>7634</c:v>
                </c:pt>
                <c:pt idx="1530">
                  <c:v>7634</c:v>
                </c:pt>
                <c:pt idx="1531">
                  <c:v>7638</c:v>
                </c:pt>
                <c:pt idx="1532">
                  <c:v>7642</c:v>
                </c:pt>
                <c:pt idx="1533">
                  <c:v>7642</c:v>
                </c:pt>
                <c:pt idx="1534">
                  <c:v>7642</c:v>
                </c:pt>
                <c:pt idx="1535">
                  <c:v>7646</c:v>
                </c:pt>
                <c:pt idx="1536">
                  <c:v>7647</c:v>
                </c:pt>
                <c:pt idx="1537">
                  <c:v>7648</c:v>
                </c:pt>
                <c:pt idx="1538">
                  <c:v>7649</c:v>
                </c:pt>
                <c:pt idx="1539">
                  <c:v>7649</c:v>
                </c:pt>
                <c:pt idx="1540">
                  <c:v>7654</c:v>
                </c:pt>
                <c:pt idx="1541">
                  <c:v>7658</c:v>
                </c:pt>
                <c:pt idx="1542">
                  <c:v>7658</c:v>
                </c:pt>
                <c:pt idx="1543">
                  <c:v>7661</c:v>
                </c:pt>
                <c:pt idx="1544">
                  <c:v>7662</c:v>
                </c:pt>
                <c:pt idx="1545">
                  <c:v>7665</c:v>
                </c:pt>
                <c:pt idx="1546">
                  <c:v>7671</c:v>
                </c:pt>
                <c:pt idx="1547">
                  <c:v>7672</c:v>
                </c:pt>
                <c:pt idx="1548">
                  <c:v>7673</c:v>
                </c:pt>
                <c:pt idx="1549">
                  <c:v>7684</c:v>
                </c:pt>
                <c:pt idx="1550">
                  <c:v>7685</c:v>
                </c:pt>
                <c:pt idx="1551">
                  <c:v>7685</c:v>
                </c:pt>
                <c:pt idx="1552">
                  <c:v>7686</c:v>
                </c:pt>
                <c:pt idx="1553">
                  <c:v>7693</c:v>
                </c:pt>
                <c:pt idx="1554">
                  <c:v>7696</c:v>
                </c:pt>
                <c:pt idx="1555">
                  <c:v>7699</c:v>
                </c:pt>
                <c:pt idx="1556">
                  <c:v>7702</c:v>
                </c:pt>
                <c:pt idx="1557">
                  <c:v>7704</c:v>
                </c:pt>
                <c:pt idx="1558">
                  <c:v>7708</c:v>
                </c:pt>
                <c:pt idx="1559">
                  <c:v>7709</c:v>
                </c:pt>
                <c:pt idx="1560">
                  <c:v>7710</c:v>
                </c:pt>
                <c:pt idx="1561">
                  <c:v>7712</c:v>
                </c:pt>
                <c:pt idx="1562">
                  <c:v>7712</c:v>
                </c:pt>
                <c:pt idx="1563">
                  <c:v>7716</c:v>
                </c:pt>
                <c:pt idx="1564">
                  <c:v>7788</c:v>
                </c:pt>
                <c:pt idx="1565">
                  <c:v>8100</c:v>
                </c:pt>
                <c:pt idx="1566">
                  <c:v>8125</c:v>
                </c:pt>
                <c:pt idx="1567">
                  <c:v>8138</c:v>
                </c:pt>
                <c:pt idx="1568">
                  <c:v>8154</c:v>
                </c:pt>
                <c:pt idx="1569">
                  <c:v>8168</c:v>
                </c:pt>
                <c:pt idx="1570">
                  <c:v>8176</c:v>
                </c:pt>
                <c:pt idx="1571">
                  <c:v>8180</c:v>
                </c:pt>
                <c:pt idx="1572">
                  <c:v>8180</c:v>
                </c:pt>
                <c:pt idx="1573">
                  <c:v>8180</c:v>
                </c:pt>
                <c:pt idx="1574">
                  <c:v>8181</c:v>
                </c:pt>
                <c:pt idx="1575">
                  <c:v>8181</c:v>
                </c:pt>
                <c:pt idx="1576">
                  <c:v>8186</c:v>
                </c:pt>
                <c:pt idx="1577">
                  <c:v>8186</c:v>
                </c:pt>
                <c:pt idx="1578">
                  <c:v>8188</c:v>
                </c:pt>
                <c:pt idx="1579">
                  <c:v>8190</c:v>
                </c:pt>
                <c:pt idx="1580">
                  <c:v>8191</c:v>
                </c:pt>
                <c:pt idx="1581">
                  <c:v>8194</c:v>
                </c:pt>
                <c:pt idx="1582">
                  <c:v>8195</c:v>
                </c:pt>
                <c:pt idx="1583">
                  <c:v>8196</c:v>
                </c:pt>
                <c:pt idx="1584">
                  <c:v>8197</c:v>
                </c:pt>
                <c:pt idx="1585">
                  <c:v>8200</c:v>
                </c:pt>
                <c:pt idx="1586">
                  <c:v>8202</c:v>
                </c:pt>
                <c:pt idx="1587">
                  <c:v>8204</c:v>
                </c:pt>
                <c:pt idx="1588">
                  <c:v>8204</c:v>
                </c:pt>
                <c:pt idx="1589">
                  <c:v>8207</c:v>
                </c:pt>
                <c:pt idx="1590">
                  <c:v>8212</c:v>
                </c:pt>
                <c:pt idx="1591">
                  <c:v>8213</c:v>
                </c:pt>
                <c:pt idx="1592">
                  <c:v>8215</c:v>
                </c:pt>
                <c:pt idx="1593">
                  <c:v>8217</c:v>
                </c:pt>
                <c:pt idx="1594">
                  <c:v>8217</c:v>
                </c:pt>
                <c:pt idx="1595">
                  <c:v>8221</c:v>
                </c:pt>
                <c:pt idx="1596">
                  <c:v>8225</c:v>
                </c:pt>
                <c:pt idx="1597">
                  <c:v>8226</c:v>
                </c:pt>
                <c:pt idx="1598">
                  <c:v>8230</c:v>
                </c:pt>
                <c:pt idx="1599">
                  <c:v>8231</c:v>
                </c:pt>
                <c:pt idx="1600">
                  <c:v>8236</c:v>
                </c:pt>
                <c:pt idx="1601">
                  <c:v>8236</c:v>
                </c:pt>
                <c:pt idx="1602">
                  <c:v>8238</c:v>
                </c:pt>
                <c:pt idx="1603">
                  <c:v>8242</c:v>
                </c:pt>
                <c:pt idx="1604">
                  <c:v>8244</c:v>
                </c:pt>
                <c:pt idx="1605">
                  <c:v>8248</c:v>
                </c:pt>
                <c:pt idx="1606">
                  <c:v>8252</c:v>
                </c:pt>
                <c:pt idx="1607">
                  <c:v>8253</c:v>
                </c:pt>
                <c:pt idx="1608">
                  <c:v>8254</c:v>
                </c:pt>
                <c:pt idx="1609">
                  <c:v>8255</c:v>
                </c:pt>
                <c:pt idx="1610">
                  <c:v>8256</c:v>
                </c:pt>
                <c:pt idx="1611">
                  <c:v>8258</c:v>
                </c:pt>
                <c:pt idx="1612">
                  <c:v>8260</c:v>
                </c:pt>
                <c:pt idx="1613">
                  <c:v>8262</c:v>
                </c:pt>
                <c:pt idx="1614">
                  <c:v>8265</c:v>
                </c:pt>
                <c:pt idx="1615">
                  <c:v>8267</c:v>
                </c:pt>
                <c:pt idx="1616">
                  <c:v>8271</c:v>
                </c:pt>
                <c:pt idx="1617">
                  <c:v>8271</c:v>
                </c:pt>
                <c:pt idx="1618">
                  <c:v>8271</c:v>
                </c:pt>
                <c:pt idx="1619">
                  <c:v>8272</c:v>
                </c:pt>
                <c:pt idx="1620">
                  <c:v>8276</c:v>
                </c:pt>
                <c:pt idx="1621">
                  <c:v>8277</c:v>
                </c:pt>
                <c:pt idx="1622">
                  <c:v>8293</c:v>
                </c:pt>
                <c:pt idx="1623">
                  <c:v>8293</c:v>
                </c:pt>
                <c:pt idx="1624">
                  <c:v>8294</c:v>
                </c:pt>
                <c:pt idx="1625">
                  <c:v>8301</c:v>
                </c:pt>
                <c:pt idx="1626">
                  <c:v>8308</c:v>
                </c:pt>
                <c:pt idx="1627">
                  <c:v>8309</c:v>
                </c:pt>
                <c:pt idx="1628">
                  <c:v>8313</c:v>
                </c:pt>
                <c:pt idx="1629">
                  <c:v>8315</c:v>
                </c:pt>
                <c:pt idx="1630">
                  <c:v>8318</c:v>
                </c:pt>
                <c:pt idx="1631">
                  <c:v>8320</c:v>
                </c:pt>
                <c:pt idx="1632">
                  <c:v>8320</c:v>
                </c:pt>
                <c:pt idx="1633">
                  <c:v>8320</c:v>
                </c:pt>
                <c:pt idx="1634">
                  <c:v>8320</c:v>
                </c:pt>
                <c:pt idx="1635">
                  <c:v>8322</c:v>
                </c:pt>
                <c:pt idx="1636">
                  <c:v>8324</c:v>
                </c:pt>
                <c:pt idx="1637">
                  <c:v>8326</c:v>
                </c:pt>
                <c:pt idx="1638">
                  <c:v>8327</c:v>
                </c:pt>
                <c:pt idx="1639">
                  <c:v>8327</c:v>
                </c:pt>
                <c:pt idx="1640">
                  <c:v>8327</c:v>
                </c:pt>
                <c:pt idx="1641">
                  <c:v>8331</c:v>
                </c:pt>
                <c:pt idx="1642">
                  <c:v>8335</c:v>
                </c:pt>
                <c:pt idx="1643">
                  <c:v>8336</c:v>
                </c:pt>
                <c:pt idx="1644">
                  <c:v>8338</c:v>
                </c:pt>
                <c:pt idx="1645">
                  <c:v>8338</c:v>
                </c:pt>
                <c:pt idx="1646">
                  <c:v>8340</c:v>
                </c:pt>
                <c:pt idx="1647">
                  <c:v>8342</c:v>
                </c:pt>
                <c:pt idx="1648">
                  <c:v>8344</c:v>
                </c:pt>
                <c:pt idx="1649">
                  <c:v>8348</c:v>
                </c:pt>
                <c:pt idx="1650">
                  <c:v>8349</c:v>
                </c:pt>
                <c:pt idx="1651">
                  <c:v>8351</c:v>
                </c:pt>
                <c:pt idx="1652">
                  <c:v>8369</c:v>
                </c:pt>
                <c:pt idx="1653">
                  <c:v>8370</c:v>
                </c:pt>
                <c:pt idx="1654">
                  <c:v>8377</c:v>
                </c:pt>
                <c:pt idx="1655">
                  <c:v>8377</c:v>
                </c:pt>
                <c:pt idx="1656">
                  <c:v>8377</c:v>
                </c:pt>
                <c:pt idx="1657">
                  <c:v>8377</c:v>
                </c:pt>
                <c:pt idx="1658">
                  <c:v>8390</c:v>
                </c:pt>
                <c:pt idx="1659">
                  <c:v>8418</c:v>
                </c:pt>
                <c:pt idx="1660">
                  <c:v>8422</c:v>
                </c:pt>
                <c:pt idx="1661">
                  <c:v>8433</c:v>
                </c:pt>
                <c:pt idx="1662">
                  <c:v>8435</c:v>
                </c:pt>
                <c:pt idx="1663">
                  <c:v>8440</c:v>
                </c:pt>
                <c:pt idx="1664">
                  <c:v>8446</c:v>
                </c:pt>
                <c:pt idx="1665">
                  <c:v>8454</c:v>
                </c:pt>
                <c:pt idx="1666">
                  <c:v>8459</c:v>
                </c:pt>
                <c:pt idx="1667">
                  <c:v>8459</c:v>
                </c:pt>
                <c:pt idx="1668">
                  <c:v>8460</c:v>
                </c:pt>
                <c:pt idx="1669">
                  <c:v>8461</c:v>
                </c:pt>
                <c:pt idx="1670">
                  <c:v>8463</c:v>
                </c:pt>
                <c:pt idx="1671">
                  <c:v>8466</c:v>
                </c:pt>
                <c:pt idx="1672">
                  <c:v>8467</c:v>
                </c:pt>
                <c:pt idx="1673">
                  <c:v>8467</c:v>
                </c:pt>
                <c:pt idx="1674">
                  <c:v>8467</c:v>
                </c:pt>
                <c:pt idx="1675">
                  <c:v>8468</c:v>
                </c:pt>
                <c:pt idx="1676">
                  <c:v>8469</c:v>
                </c:pt>
                <c:pt idx="1677">
                  <c:v>8471</c:v>
                </c:pt>
                <c:pt idx="1678">
                  <c:v>8471</c:v>
                </c:pt>
                <c:pt idx="1679">
                  <c:v>8472</c:v>
                </c:pt>
                <c:pt idx="1680">
                  <c:v>8474</c:v>
                </c:pt>
                <c:pt idx="1681">
                  <c:v>8477</c:v>
                </c:pt>
                <c:pt idx="1682">
                  <c:v>8477</c:v>
                </c:pt>
                <c:pt idx="1683">
                  <c:v>8478</c:v>
                </c:pt>
                <c:pt idx="1684">
                  <c:v>8481</c:v>
                </c:pt>
                <c:pt idx="1685">
                  <c:v>8482</c:v>
                </c:pt>
                <c:pt idx="1686">
                  <c:v>8484</c:v>
                </c:pt>
                <c:pt idx="1687">
                  <c:v>8487</c:v>
                </c:pt>
                <c:pt idx="1688">
                  <c:v>8487</c:v>
                </c:pt>
                <c:pt idx="1689">
                  <c:v>8492</c:v>
                </c:pt>
                <c:pt idx="1690">
                  <c:v>8496</c:v>
                </c:pt>
                <c:pt idx="1691">
                  <c:v>8496</c:v>
                </c:pt>
                <c:pt idx="1692">
                  <c:v>8499</c:v>
                </c:pt>
                <c:pt idx="1693">
                  <c:v>8501</c:v>
                </c:pt>
                <c:pt idx="1694">
                  <c:v>8502</c:v>
                </c:pt>
                <c:pt idx="1695">
                  <c:v>8505</c:v>
                </c:pt>
                <c:pt idx="1696">
                  <c:v>8507</c:v>
                </c:pt>
                <c:pt idx="1697">
                  <c:v>8525</c:v>
                </c:pt>
                <c:pt idx="1698">
                  <c:v>8526</c:v>
                </c:pt>
                <c:pt idx="1699">
                  <c:v>8530</c:v>
                </c:pt>
                <c:pt idx="1700">
                  <c:v>8533</c:v>
                </c:pt>
                <c:pt idx="1701">
                  <c:v>8535</c:v>
                </c:pt>
                <c:pt idx="1702">
                  <c:v>8537</c:v>
                </c:pt>
                <c:pt idx="1703">
                  <c:v>8542</c:v>
                </c:pt>
                <c:pt idx="1704">
                  <c:v>8543</c:v>
                </c:pt>
                <c:pt idx="1705">
                  <c:v>8568</c:v>
                </c:pt>
                <c:pt idx="1706">
                  <c:v>8570</c:v>
                </c:pt>
                <c:pt idx="1707">
                  <c:v>8570</c:v>
                </c:pt>
                <c:pt idx="1708">
                  <c:v>8573</c:v>
                </c:pt>
                <c:pt idx="1709">
                  <c:v>8574</c:v>
                </c:pt>
                <c:pt idx="1710">
                  <c:v>8574</c:v>
                </c:pt>
                <c:pt idx="1711">
                  <c:v>8576</c:v>
                </c:pt>
                <c:pt idx="1712">
                  <c:v>8577</c:v>
                </c:pt>
                <c:pt idx="1713">
                  <c:v>8578</c:v>
                </c:pt>
                <c:pt idx="1714">
                  <c:v>8580</c:v>
                </c:pt>
                <c:pt idx="1715">
                  <c:v>8580</c:v>
                </c:pt>
                <c:pt idx="1716">
                  <c:v>8583</c:v>
                </c:pt>
                <c:pt idx="1717">
                  <c:v>8583</c:v>
                </c:pt>
                <c:pt idx="1718">
                  <c:v>8586</c:v>
                </c:pt>
                <c:pt idx="1719">
                  <c:v>8591</c:v>
                </c:pt>
                <c:pt idx="1720">
                  <c:v>8595</c:v>
                </c:pt>
                <c:pt idx="1721">
                  <c:v>8595</c:v>
                </c:pt>
                <c:pt idx="1722">
                  <c:v>8598</c:v>
                </c:pt>
                <c:pt idx="1723">
                  <c:v>8601</c:v>
                </c:pt>
                <c:pt idx="1724">
                  <c:v>8604</c:v>
                </c:pt>
                <c:pt idx="1725">
                  <c:v>8605</c:v>
                </c:pt>
                <c:pt idx="1726">
                  <c:v>8607</c:v>
                </c:pt>
                <c:pt idx="1727">
                  <c:v>8607</c:v>
                </c:pt>
                <c:pt idx="1728">
                  <c:v>8608</c:v>
                </c:pt>
                <c:pt idx="1729">
                  <c:v>8610</c:v>
                </c:pt>
                <c:pt idx="1730">
                  <c:v>8610</c:v>
                </c:pt>
                <c:pt idx="1731">
                  <c:v>8610</c:v>
                </c:pt>
                <c:pt idx="1732">
                  <c:v>8610</c:v>
                </c:pt>
                <c:pt idx="1733">
                  <c:v>8610</c:v>
                </c:pt>
                <c:pt idx="1734">
                  <c:v>8610</c:v>
                </c:pt>
                <c:pt idx="1735">
                  <c:v>8612</c:v>
                </c:pt>
                <c:pt idx="1736">
                  <c:v>8612</c:v>
                </c:pt>
                <c:pt idx="1737">
                  <c:v>8613</c:v>
                </c:pt>
                <c:pt idx="1738">
                  <c:v>8641</c:v>
                </c:pt>
                <c:pt idx="1739">
                  <c:v>8644</c:v>
                </c:pt>
                <c:pt idx="1740">
                  <c:v>8645</c:v>
                </c:pt>
                <c:pt idx="1741">
                  <c:v>8654</c:v>
                </c:pt>
                <c:pt idx="1742">
                  <c:v>8656</c:v>
                </c:pt>
                <c:pt idx="1743">
                  <c:v>8660</c:v>
                </c:pt>
                <c:pt idx="1744">
                  <c:v>8665</c:v>
                </c:pt>
                <c:pt idx="1745">
                  <c:v>8669</c:v>
                </c:pt>
                <c:pt idx="1746">
                  <c:v>8672</c:v>
                </c:pt>
                <c:pt idx="1747">
                  <c:v>8675</c:v>
                </c:pt>
                <c:pt idx="1748">
                  <c:v>8675</c:v>
                </c:pt>
                <c:pt idx="1749">
                  <c:v>8676</c:v>
                </c:pt>
                <c:pt idx="1750">
                  <c:v>8678</c:v>
                </c:pt>
                <c:pt idx="1751">
                  <c:v>8680</c:v>
                </c:pt>
                <c:pt idx="1752">
                  <c:v>8681</c:v>
                </c:pt>
                <c:pt idx="1753">
                  <c:v>8683</c:v>
                </c:pt>
                <c:pt idx="1754">
                  <c:v>8686</c:v>
                </c:pt>
                <c:pt idx="1755">
                  <c:v>8687</c:v>
                </c:pt>
                <c:pt idx="1756">
                  <c:v>8689</c:v>
                </c:pt>
                <c:pt idx="1757">
                  <c:v>8690</c:v>
                </c:pt>
                <c:pt idx="1758">
                  <c:v>8695</c:v>
                </c:pt>
                <c:pt idx="1759">
                  <c:v>8697</c:v>
                </c:pt>
                <c:pt idx="1760">
                  <c:v>8697</c:v>
                </c:pt>
                <c:pt idx="1761">
                  <c:v>8698</c:v>
                </c:pt>
                <c:pt idx="1762">
                  <c:v>8699</c:v>
                </c:pt>
                <c:pt idx="1763">
                  <c:v>8703</c:v>
                </c:pt>
                <c:pt idx="1764">
                  <c:v>8708</c:v>
                </c:pt>
                <c:pt idx="1765">
                  <c:v>8708</c:v>
                </c:pt>
                <c:pt idx="1766">
                  <c:v>8708</c:v>
                </c:pt>
                <c:pt idx="1767">
                  <c:v>8710</c:v>
                </c:pt>
                <c:pt idx="1768">
                  <c:v>8712</c:v>
                </c:pt>
                <c:pt idx="1769">
                  <c:v>8712</c:v>
                </c:pt>
                <c:pt idx="1770">
                  <c:v>8714</c:v>
                </c:pt>
                <c:pt idx="1771">
                  <c:v>8717</c:v>
                </c:pt>
                <c:pt idx="1772">
                  <c:v>8721</c:v>
                </c:pt>
                <c:pt idx="1773">
                  <c:v>8724</c:v>
                </c:pt>
                <c:pt idx="1774">
                  <c:v>8725</c:v>
                </c:pt>
                <c:pt idx="1775">
                  <c:v>8725</c:v>
                </c:pt>
                <c:pt idx="1776">
                  <c:v>8725</c:v>
                </c:pt>
                <c:pt idx="1777">
                  <c:v>8725</c:v>
                </c:pt>
                <c:pt idx="1778">
                  <c:v>8725</c:v>
                </c:pt>
                <c:pt idx="1779">
                  <c:v>8725</c:v>
                </c:pt>
                <c:pt idx="1780">
                  <c:v>8725</c:v>
                </c:pt>
                <c:pt idx="1781">
                  <c:v>8725</c:v>
                </c:pt>
                <c:pt idx="1782">
                  <c:v>8725</c:v>
                </c:pt>
                <c:pt idx="1783">
                  <c:v>8726</c:v>
                </c:pt>
                <c:pt idx="1784">
                  <c:v>8730</c:v>
                </c:pt>
                <c:pt idx="1785">
                  <c:v>8730</c:v>
                </c:pt>
                <c:pt idx="1786">
                  <c:v>8731</c:v>
                </c:pt>
                <c:pt idx="1787">
                  <c:v>8732</c:v>
                </c:pt>
                <c:pt idx="1788">
                  <c:v>8734</c:v>
                </c:pt>
                <c:pt idx="1789">
                  <c:v>8737</c:v>
                </c:pt>
                <c:pt idx="1790">
                  <c:v>8737</c:v>
                </c:pt>
                <c:pt idx="1791">
                  <c:v>8739</c:v>
                </c:pt>
                <c:pt idx="1792">
                  <c:v>8747</c:v>
                </c:pt>
                <c:pt idx="1793">
                  <c:v>8749</c:v>
                </c:pt>
                <c:pt idx="1794">
                  <c:v>8750</c:v>
                </c:pt>
                <c:pt idx="1795">
                  <c:v>8750</c:v>
                </c:pt>
                <c:pt idx="1796">
                  <c:v>8752</c:v>
                </c:pt>
                <c:pt idx="1797">
                  <c:v>8753</c:v>
                </c:pt>
                <c:pt idx="1798">
                  <c:v>8756</c:v>
                </c:pt>
                <c:pt idx="1799">
                  <c:v>8758</c:v>
                </c:pt>
                <c:pt idx="1800">
                  <c:v>8758</c:v>
                </c:pt>
                <c:pt idx="1801">
                  <c:v>8759</c:v>
                </c:pt>
                <c:pt idx="1802">
                  <c:v>8759</c:v>
                </c:pt>
                <c:pt idx="1803">
                  <c:v>8759</c:v>
                </c:pt>
                <c:pt idx="1804">
                  <c:v>8761</c:v>
                </c:pt>
                <c:pt idx="1805">
                  <c:v>8762</c:v>
                </c:pt>
                <c:pt idx="1806">
                  <c:v>8762</c:v>
                </c:pt>
                <c:pt idx="1807">
                  <c:v>8762</c:v>
                </c:pt>
                <c:pt idx="1808">
                  <c:v>8763</c:v>
                </c:pt>
                <c:pt idx="1809">
                  <c:v>8767</c:v>
                </c:pt>
                <c:pt idx="1810">
                  <c:v>8767</c:v>
                </c:pt>
                <c:pt idx="1811">
                  <c:v>8768</c:v>
                </c:pt>
                <c:pt idx="1812">
                  <c:v>8768</c:v>
                </c:pt>
                <c:pt idx="1813">
                  <c:v>8770</c:v>
                </c:pt>
                <c:pt idx="1814">
                  <c:v>8771</c:v>
                </c:pt>
                <c:pt idx="1815">
                  <c:v>8771</c:v>
                </c:pt>
                <c:pt idx="1816">
                  <c:v>8771</c:v>
                </c:pt>
                <c:pt idx="1817">
                  <c:v>8771</c:v>
                </c:pt>
                <c:pt idx="1818">
                  <c:v>8771</c:v>
                </c:pt>
                <c:pt idx="1819">
                  <c:v>8771</c:v>
                </c:pt>
                <c:pt idx="1820">
                  <c:v>8772</c:v>
                </c:pt>
                <c:pt idx="1821">
                  <c:v>8775</c:v>
                </c:pt>
                <c:pt idx="1822">
                  <c:v>8777</c:v>
                </c:pt>
                <c:pt idx="1823">
                  <c:v>8778</c:v>
                </c:pt>
                <c:pt idx="1824">
                  <c:v>8778</c:v>
                </c:pt>
                <c:pt idx="1825">
                  <c:v>8778</c:v>
                </c:pt>
                <c:pt idx="1826">
                  <c:v>8780</c:v>
                </c:pt>
                <c:pt idx="1827">
                  <c:v>8781</c:v>
                </c:pt>
                <c:pt idx="1828">
                  <c:v>8785</c:v>
                </c:pt>
                <c:pt idx="1829">
                  <c:v>8785</c:v>
                </c:pt>
                <c:pt idx="1830">
                  <c:v>8785</c:v>
                </c:pt>
                <c:pt idx="1831">
                  <c:v>8789</c:v>
                </c:pt>
                <c:pt idx="1832">
                  <c:v>8789</c:v>
                </c:pt>
                <c:pt idx="1833">
                  <c:v>8789</c:v>
                </c:pt>
                <c:pt idx="1834">
                  <c:v>8789</c:v>
                </c:pt>
                <c:pt idx="1835">
                  <c:v>8790</c:v>
                </c:pt>
                <c:pt idx="1836">
                  <c:v>8790</c:v>
                </c:pt>
                <c:pt idx="1837">
                  <c:v>8792</c:v>
                </c:pt>
                <c:pt idx="1838">
                  <c:v>8795</c:v>
                </c:pt>
                <c:pt idx="1839">
                  <c:v>8796</c:v>
                </c:pt>
                <c:pt idx="1840">
                  <c:v>8797</c:v>
                </c:pt>
                <c:pt idx="1841">
                  <c:v>8801</c:v>
                </c:pt>
                <c:pt idx="1842">
                  <c:v>8802</c:v>
                </c:pt>
                <c:pt idx="1843">
                  <c:v>8804</c:v>
                </c:pt>
                <c:pt idx="1844">
                  <c:v>8804</c:v>
                </c:pt>
                <c:pt idx="1845">
                  <c:v>8806</c:v>
                </c:pt>
                <c:pt idx="1846">
                  <c:v>8807</c:v>
                </c:pt>
                <c:pt idx="1847">
                  <c:v>8808</c:v>
                </c:pt>
                <c:pt idx="1848">
                  <c:v>8810</c:v>
                </c:pt>
                <c:pt idx="1849">
                  <c:v>8810</c:v>
                </c:pt>
                <c:pt idx="1850">
                  <c:v>8812</c:v>
                </c:pt>
                <c:pt idx="1851">
                  <c:v>8814</c:v>
                </c:pt>
                <c:pt idx="1852">
                  <c:v>8816</c:v>
                </c:pt>
                <c:pt idx="1853">
                  <c:v>8818</c:v>
                </c:pt>
                <c:pt idx="1854">
                  <c:v>8822</c:v>
                </c:pt>
                <c:pt idx="1855">
                  <c:v>8822</c:v>
                </c:pt>
                <c:pt idx="1856">
                  <c:v>8823</c:v>
                </c:pt>
                <c:pt idx="1857">
                  <c:v>8823</c:v>
                </c:pt>
                <c:pt idx="1858">
                  <c:v>8829</c:v>
                </c:pt>
                <c:pt idx="1859">
                  <c:v>8829</c:v>
                </c:pt>
                <c:pt idx="1860">
                  <c:v>8832</c:v>
                </c:pt>
                <c:pt idx="1861">
                  <c:v>8834</c:v>
                </c:pt>
                <c:pt idx="1862">
                  <c:v>8834</c:v>
                </c:pt>
                <c:pt idx="1863">
                  <c:v>8837</c:v>
                </c:pt>
                <c:pt idx="1864">
                  <c:v>8839</c:v>
                </c:pt>
                <c:pt idx="1865">
                  <c:v>8844</c:v>
                </c:pt>
                <c:pt idx="1866">
                  <c:v>8846</c:v>
                </c:pt>
                <c:pt idx="1867">
                  <c:v>8847</c:v>
                </c:pt>
                <c:pt idx="1868">
                  <c:v>8850</c:v>
                </c:pt>
                <c:pt idx="1869">
                  <c:v>8851</c:v>
                </c:pt>
                <c:pt idx="1870">
                  <c:v>8854</c:v>
                </c:pt>
                <c:pt idx="1871">
                  <c:v>8856</c:v>
                </c:pt>
                <c:pt idx="1872">
                  <c:v>8856</c:v>
                </c:pt>
                <c:pt idx="1873">
                  <c:v>8856</c:v>
                </c:pt>
                <c:pt idx="1874">
                  <c:v>8858</c:v>
                </c:pt>
                <c:pt idx="1875">
                  <c:v>8861</c:v>
                </c:pt>
                <c:pt idx="1876">
                  <c:v>8862</c:v>
                </c:pt>
                <c:pt idx="1877">
                  <c:v>8863</c:v>
                </c:pt>
                <c:pt idx="1878">
                  <c:v>8875</c:v>
                </c:pt>
                <c:pt idx="1879">
                  <c:v>8878</c:v>
                </c:pt>
                <c:pt idx="1880">
                  <c:v>8880</c:v>
                </c:pt>
                <c:pt idx="1881">
                  <c:v>8881</c:v>
                </c:pt>
                <c:pt idx="1882">
                  <c:v>8881</c:v>
                </c:pt>
                <c:pt idx="1883">
                  <c:v>8883</c:v>
                </c:pt>
                <c:pt idx="1884">
                  <c:v>8884</c:v>
                </c:pt>
                <c:pt idx="1885">
                  <c:v>8884</c:v>
                </c:pt>
                <c:pt idx="1886">
                  <c:v>8885</c:v>
                </c:pt>
                <c:pt idx="1887">
                  <c:v>8885</c:v>
                </c:pt>
                <c:pt idx="1888">
                  <c:v>8887</c:v>
                </c:pt>
                <c:pt idx="1889">
                  <c:v>8888</c:v>
                </c:pt>
                <c:pt idx="1890">
                  <c:v>8895</c:v>
                </c:pt>
                <c:pt idx="1891">
                  <c:v>8898</c:v>
                </c:pt>
                <c:pt idx="1892">
                  <c:v>8901</c:v>
                </c:pt>
                <c:pt idx="1893">
                  <c:v>8906</c:v>
                </c:pt>
                <c:pt idx="1894">
                  <c:v>8911</c:v>
                </c:pt>
                <c:pt idx="1895">
                  <c:v>8914</c:v>
                </c:pt>
                <c:pt idx="1896">
                  <c:v>8920</c:v>
                </c:pt>
                <c:pt idx="1897">
                  <c:v>8927</c:v>
                </c:pt>
                <c:pt idx="1898">
                  <c:v>8932</c:v>
                </c:pt>
                <c:pt idx="1899">
                  <c:v>8939</c:v>
                </c:pt>
                <c:pt idx="1900">
                  <c:v>8946</c:v>
                </c:pt>
                <c:pt idx="1901">
                  <c:v>8947</c:v>
                </c:pt>
                <c:pt idx="1902">
                  <c:v>8949</c:v>
                </c:pt>
                <c:pt idx="1903">
                  <c:v>8952</c:v>
                </c:pt>
                <c:pt idx="1904">
                  <c:v>8952</c:v>
                </c:pt>
                <c:pt idx="1905">
                  <c:v>8952</c:v>
                </c:pt>
                <c:pt idx="1906">
                  <c:v>8954</c:v>
                </c:pt>
                <c:pt idx="1907">
                  <c:v>8954</c:v>
                </c:pt>
                <c:pt idx="1908">
                  <c:v>8959</c:v>
                </c:pt>
                <c:pt idx="1909">
                  <c:v>8960</c:v>
                </c:pt>
                <c:pt idx="1910">
                  <c:v>8960</c:v>
                </c:pt>
                <c:pt idx="1911">
                  <c:v>8964</c:v>
                </c:pt>
                <c:pt idx="1912">
                  <c:v>8966</c:v>
                </c:pt>
                <c:pt idx="1913">
                  <c:v>8967</c:v>
                </c:pt>
                <c:pt idx="1914">
                  <c:v>8970</c:v>
                </c:pt>
                <c:pt idx="1915">
                  <c:v>8974</c:v>
                </c:pt>
                <c:pt idx="1916">
                  <c:v>8981</c:v>
                </c:pt>
                <c:pt idx="1917">
                  <c:v>8982</c:v>
                </c:pt>
                <c:pt idx="1918">
                  <c:v>8990</c:v>
                </c:pt>
                <c:pt idx="1919">
                  <c:v>8994</c:v>
                </c:pt>
                <c:pt idx="1920">
                  <c:v>8996</c:v>
                </c:pt>
                <c:pt idx="1921">
                  <c:v>8997</c:v>
                </c:pt>
                <c:pt idx="1922">
                  <c:v>8998</c:v>
                </c:pt>
                <c:pt idx="1923">
                  <c:v>9000</c:v>
                </c:pt>
                <c:pt idx="1924">
                  <c:v>9002</c:v>
                </c:pt>
                <c:pt idx="1925">
                  <c:v>9004</c:v>
                </c:pt>
                <c:pt idx="1926">
                  <c:v>9004</c:v>
                </c:pt>
                <c:pt idx="1927">
                  <c:v>9005</c:v>
                </c:pt>
                <c:pt idx="1928">
                  <c:v>9006</c:v>
                </c:pt>
                <c:pt idx="1929">
                  <c:v>9008</c:v>
                </c:pt>
                <c:pt idx="1930">
                  <c:v>9011</c:v>
                </c:pt>
                <c:pt idx="1931">
                  <c:v>9011</c:v>
                </c:pt>
                <c:pt idx="1932">
                  <c:v>9011</c:v>
                </c:pt>
                <c:pt idx="1933">
                  <c:v>9011</c:v>
                </c:pt>
                <c:pt idx="1934">
                  <c:v>9013</c:v>
                </c:pt>
                <c:pt idx="1935">
                  <c:v>9015</c:v>
                </c:pt>
                <c:pt idx="1936">
                  <c:v>9018</c:v>
                </c:pt>
                <c:pt idx="1937">
                  <c:v>9032</c:v>
                </c:pt>
                <c:pt idx="1938">
                  <c:v>9034</c:v>
                </c:pt>
                <c:pt idx="1939">
                  <c:v>9035</c:v>
                </c:pt>
                <c:pt idx="1940">
                  <c:v>9035</c:v>
                </c:pt>
                <c:pt idx="1941">
                  <c:v>9039</c:v>
                </c:pt>
                <c:pt idx="1942">
                  <c:v>9043</c:v>
                </c:pt>
                <c:pt idx="1943">
                  <c:v>9046</c:v>
                </c:pt>
                <c:pt idx="1944">
                  <c:v>9056</c:v>
                </c:pt>
                <c:pt idx="1945">
                  <c:v>9057</c:v>
                </c:pt>
                <c:pt idx="1946">
                  <c:v>9065</c:v>
                </c:pt>
                <c:pt idx="1947">
                  <c:v>9069</c:v>
                </c:pt>
                <c:pt idx="1948">
                  <c:v>9073</c:v>
                </c:pt>
                <c:pt idx="1949">
                  <c:v>9073</c:v>
                </c:pt>
                <c:pt idx="1950">
                  <c:v>9076</c:v>
                </c:pt>
                <c:pt idx="1951">
                  <c:v>9076</c:v>
                </c:pt>
                <c:pt idx="1952">
                  <c:v>9077</c:v>
                </c:pt>
                <c:pt idx="1953">
                  <c:v>9080</c:v>
                </c:pt>
                <c:pt idx="1954">
                  <c:v>9082</c:v>
                </c:pt>
                <c:pt idx="1955">
                  <c:v>9085</c:v>
                </c:pt>
                <c:pt idx="1956">
                  <c:v>9100</c:v>
                </c:pt>
                <c:pt idx="1957">
                  <c:v>9104</c:v>
                </c:pt>
                <c:pt idx="1958">
                  <c:v>9107</c:v>
                </c:pt>
                <c:pt idx="1959">
                  <c:v>9108</c:v>
                </c:pt>
                <c:pt idx="1960">
                  <c:v>9109</c:v>
                </c:pt>
                <c:pt idx="1961">
                  <c:v>9112</c:v>
                </c:pt>
                <c:pt idx="1962">
                  <c:v>9115</c:v>
                </c:pt>
                <c:pt idx="1963">
                  <c:v>9115</c:v>
                </c:pt>
                <c:pt idx="1964">
                  <c:v>9124</c:v>
                </c:pt>
                <c:pt idx="1965">
                  <c:v>9129</c:v>
                </c:pt>
                <c:pt idx="1966">
                  <c:v>9130</c:v>
                </c:pt>
                <c:pt idx="1967">
                  <c:v>9131</c:v>
                </c:pt>
                <c:pt idx="1968">
                  <c:v>9132</c:v>
                </c:pt>
                <c:pt idx="1969">
                  <c:v>9136</c:v>
                </c:pt>
                <c:pt idx="1970">
                  <c:v>9138</c:v>
                </c:pt>
                <c:pt idx="1971">
                  <c:v>9138</c:v>
                </c:pt>
                <c:pt idx="1972">
                  <c:v>9143</c:v>
                </c:pt>
                <c:pt idx="1973">
                  <c:v>9143</c:v>
                </c:pt>
                <c:pt idx="1974">
                  <c:v>9144</c:v>
                </c:pt>
                <c:pt idx="1975">
                  <c:v>9149</c:v>
                </c:pt>
                <c:pt idx="1976">
                  <c:v>9150</c:v>
                </c:pt>
                <c:pt idx="1977">
                  <c:v>9155</c:v>
                </c:pt>
                <c:pt idx="1978">
                  <c:v>9165</c:v>
                </c:pt>
                <c:pt idx="1979">
                  <c:v>9165</c:v>
                </c:pt>
                <c:pt idx="1980">
                  <c:v>9184</c:v>
                </c:pt>
                <c:pt idx="1981">
                  <c:v>9207</c:v>
                </c:pt>
                <c:pt idx="1982">
                  <c:v>9221</c:v>
                </c:pt>
                <c:pt idx="1983">
                  <c:v>9226</c:v>
                </c:pt>
                <c:pt idx="1984">
                  <c:v>9235</c:v>
                </c:pt>
                <c:pt idx="1985">
                  <c:v>9236</c:v>
                </c:pt>
                <c:pt idx="1986">
                  <c:v>9237</c:v>
                </c:pt>
                <c:pt idx="1987">
                  <c:v>9241</c:v>
                </c:pt>
                <c:pt idx="1988">
                  <c:v>9243</c:v>
                </c:pt>
                <c:pt idx="1989">
                  <c:v>9248</c:v>
                </c:pt>
                <c:pt idx="1990">
                  <c:v>9249</c:v>
                </c:pt>
                <c:pt idx="1991">
                  <c:v>9249</c:v>
                </c:pt>
                <c:pt idx="1992">
                  <c:v>9251</c:v>
                </c:pt>
                <c:pt idx="1993">
                  <c:v>9255</c:v>
                </c:pt>
                <c:pt idx="1994">
                  <c:v>9256</c:v>
                </c:pt>
                <c:pt idx="1995">
                  <c:v>9258</c:v>
                </c:pt>
                <c:pt idx="1996">
                  <c:v>9265</c:v>
                </c:pt>
                <c:pt idx="1997">
                  <c:v>9267</c:v>
                </c:pt>
                <c:pt idx="1998">
                  <c:v>9269</c:v>
                </c:pt>
                <c:pt idx="1999">
                  <c:v>9276</c:v>
                </c:pt>
                <c:pt idx="2000">
                  <c:v>9277</c:v>
                </c:pt>
                <c:pt idx="2001">
                  <c:v>9280</c:v>
                </c:pt>
                <c:pt idx="2002">
                  <c:v>9281</c:v>
                </c:pt>
                <c:pt idx="2003">
                  <c:v>9282</c:v>
                </c:pt>
                <c:pt idx="2004">
                  <c:v>9283</c:v>
                </c:pt>
                <c:pt idx="2005">
                  <c:v>9283</c:v>
                </c:pt>
                <c:pt idx="2006">
                  <c:v>9284</c:v>
                </c:pt>
                <c:pt idx="2007">
                  <c:v>9285</c:v>
                </c:pt>
                <c:pt idx="2008">
                  <c:v>9286</c:v>
                </c:pt>
                <c:pt idx="2009">
                  <c:v>9293</c:v>
                </c:pt>
                <c:pt idx="2010">
                  <c:v>9293</c:v>
                </c:pt>
                <c:pt idx="2011">
                  <c:v>9294</c:v>
                </c:pt>
                <c:pt idx="2012">
                  <c:v>9298</c:v>
                </c:pt>
                <c:pt idx="2013">
                  <c:v>9299</c:v>
                </c:pt>
                <c:pt idx="2014">
                  <c:v>9300</c:v>
                </c:pt>
                <c:pt idx="2015">
                  <c:v>9300</c:v>
                </c:pt>
                <c:pt idx="2016">
                  <c:v>9301</c:v>
                </c:pt>
                <c:pt idx="2017">
                  <c:v>9302</c:v>
                </c:pt>
                <c:pt idx="2018">
                  <c:v>9302</c:v>
                </c:pt>
                <c:pt idx="2019">
                  <c:v>9305</c:v>
                </c:pt>
                <c:pt idx="2020">
                  <c:v>9309</c:v>
                </c:pt>
                <c:pt idx="2021">
                  <c:v>9310</c:v>
                </c:pt>
                <c:pt idx="2022">
                  <c:v>9311</c:v>
                </c:pt>
                <c:pt idx="2023">
                  <c:v>9316</c:v>
                </c:pt>
                <c:pt idx="2024">
                  <c:v>9316</c:v>
                </c:pt>
                <c:pt idx="2025">
                  <c:v>9316</c:v>
                </c:pt>
                <c:pt idx="2026">
                  <c:v>9317</c:v>
                </c:pt>
                <c:pt idx="2027">
                  <c:v>9318</c:v>
                </c:pt>
                <c:pt idx="2028">
                  <c:v>9319</c:v>
                </c:pt>
                <c:pt idx="2029">
                  <c:v>9324</c:v>
                </c:pt>
                <c:pt idx="2030">
                  <c:v>9324</c:v>
                </c:pt>
                <c:pt idx="2031">
                  <c:v>9325</c:v>
                </c:pt>
                <c:pt idx="2032">
                  <c:v>9326</c:v>
                </c:pt>
                <c:pt idx="2033">
                  <c:v>9327</c:v>
                </c:pt>
                <c:pt idx="2034">
                  <c:v>9330</c:v>
                </c:pt>
                <c:pt idx="2035">
                  <c:v>9333</c:v>
                </c:pt>
                <c:pt idx="2036">
                  <c:v>9336</c:v>
                </c:pt>
                <c:pt idx="2037">
                  <c:v>9342</c:v>
                </c:pt>
                <c:pt idx="2038">
                  <c:v>9350</c:v>
                </c:pt>
                <c:pt idx="2039">
                  <c:v>9354</c:v>
                </c:pt>
                <c:pt idx="2040">
                  <c:v>9359</c:v>
                </c:pt>
                <c:pt idx="2041">
                  <c:v>9362</c:v>
                </c:pt>
                <c:pt idx="2042">
                  <c:v>9366</c:v>
                </c:pt>
                <c:pt idx="2043">
                  <c:v>9369</c:v>
                </c:pt>
                <c:pt idx="2044">
                  <c:v>9375</c:v>
                </c:pt>
                <c:pt idx="2045">
                  <c:v>9376</c:v>
                </c:pt>
                <c:pt idx="2046">
                  <c:v>9379</c:v>
                </c:pt>
                <c:pt idx="2047">
                  <c:v>9382</c:v>
                </c:pt>
                <c:pt idx="2048">
                  <c:v>9383</c:v>
                </c:pt>
                <c:pt idx="2049">
                  <c:v>9386</c:v>
                </c:pt>
                <c:pt idx="2050">
                  <c:v>9388</c:v>
                </c:pt>
                <c:pt idx="2051">
                  <c:v>9389</c:v>
                </c:pt>
                <c:pt idx="2052">
                  <c:v>9397</c:v>
                </c:pt>
                <c:pt idx="2053">
                  <c:v>9401</c:v>
                </c:pt>
                <c:pt idx="2054">
                  <c:v>9411</c:v>
                </c:pt>
                <c:pt idx="2055">
                  <c:v>9428</c:v>
                </c:pt>
                <c:pt idx="2056">
                  <c:v>9437</c:v>
                </c:pt>
                <c:pt idx="2057">
                  <c:v>9448</c:v>
                </c:pt>
                <c:pt idx="2058">
                  <c:v>9452</c:v>
                </c:pt>
                <c:pt idx="2059">
                  <c:v>9452</c:v>
                </c:pt>
                <c:pt idx="2060">
                  <c:v>9460</c:v>
                </c:pt>
                <c:pt idx="2061">
                  <c:v>9463</c:v>
                </c:pt>
                <c:pt idx="2062">
                  <c:v>9466</c:v>
                </c:pt>
                <c:pt idx="2063">
                  <c:v>9467</c:v>
                </c:pt>
                <c:pt idx="2064">
                  <c:v>9473</c:v>
                </c:pt>
                <c:pt idx="2065">
                  <c:v>9476</c:v>
                </c:pt>
                <c:pt idx="2066">
                  <c:v>9477</c:v>
                </c:pt>
                <c:pt idx="2067">
                  <c:v>9478</c:v>
                </c:pt>
                <c:pt idx="2068">
                  <c:v>9490</c:v>
                </c:pt>
                <c:pt idx="2069">
                  <c:v>9492</c:v>
                </c:pt>
                <c:pt idx="2070">
                  <c:v>9493</c:v>
                </c:pt>
                <c:pt idx="2071">
                  <c:v>9496</c:v>
                </c:pt>
                <c:pt idx="2072">
                  <c:v>9501</c:v>
                </c:pt>
                <c:pt idx="2073">
                  <c:v>9503</c:v>
                </c:pt>
                <c:pt idx="2074">
                  <c:v>9504</c:v>
                </c:pt>
                <c:pt idx="2075">
                  <c:v>9505</c:v>
                </c:pt>
                <c:pt idx="2076">
                  <c:v>9507</c:v>
                </c:pt>
                <c:pt idx="2077">
                  <c:v>9509</c:v>
                </c:pt>
                <c:pt idx="2078">
                  <c:v>9510</c:v>
                </c:pt>
                <c:pt idx="2079">
                  <c:v>9511</c:v>
                </c:pt>
                <c:pt idx="2080">
                  <c:v>9511</c:v>
                </c:pt>
                <c:pt idx="2081">
                  <c:v>9511</c:v>
                </c:pt>
                <c:pt idx="2082">
                  <c:v>9511</c:v>
                </c:pt>
                <c:pt idx="2083">
                  <c:v>9511</c:v>
                </c:pt>
                <c:pt idx="2084">
                  <c:v>9511</c:v>
                </c:pt>
                <c:pt idx="2085">
                  <c:v>9511</c:v>
                </c:pt>
                <c:pt idx="2086">
                  <c:v>9511</c:v>
                </c:pt>
                <c:pt idx="2087">
                  <c:v>9512</c:v>
                </c:pt>
                <c:pt idx="2088">
                  <c:v>9513</c:v>
                </c:pt>
                <c:pt idx="2089">
                  <c:v>9516</c:v>
                </c:pt>
                <c:pt idx="2090">
                  <c:v>9518</c:v>
                </c:pt>
                <c:pt idx="2091">
                  <c:v>9518</c:v>
                </c:pt>
                <c:pt idx="2092">
                  <c:v>9520</c:v>
                </c:pt>
                <c:pt idx="2093">
                  <c:v>9520</c:v>
                </c:pt>
                <c:pt idx="2094">
                  <c:v>9523</c:v>
                </c:pt>
                <c:pt idx="2095">
                  <c:v>9525</c:v>
                </c:pt>
                <c:pt idx="2096">
                  <c:v>9527</c:v>
                </c:pt>
                <c:pt idx="2097">
                  <c:v>9528</c:v>
                </c:pt>
                <c:pt idx="2098">
                  <c:v>9529</c:v>
                </c:pt>
                <c:pt idx="2099">
                  <c:v>9530</c:v>
                </c:pt>
                <c:pt idx="2100">
                  <c:v>9531</c:v>
                </c:pt>
                <c:pt idx="2101">
                  <c:v>9531</c:v>
                </c:pt>
                <c:pt idx="2102">
                  <c:v>9534</c:v>
                </c:pt>
                <c:pt idx="2103">
                  <c:v>9540</c:v>
                </c:pt>
                <c:pt idx="2104">
                  <c:v>9541</c:v>
                </c:pt>
                <c:pt idx="2105">
                  <c:v>9541</c:v>
                </c:pt>
                <c:pt idx="2106">
                  <c:v>9541</c:v>
                </c:pt>
                <c:pt idx="2107">
                  <c:v>9550</c:v>
                </c:pt>
                <c:pt idx="2108">
                  <c:v>9552</c:v>
                </c:pt>
                <c:pt idx="2109">
                  <c:v>9555</c:v>
                </c:pt>
                <c:pt idx="2110">
                  <c:v>9558</c:v>
                </c:pt>
                <c:pt idx="2111">
                  <c:v>9559</c:v>
                </c:pt>
                <c:pt idx="2112">
                  <c:v>9560</c:v>
                </c:pt>
                <c:pt idx="2113">
                  <c:v>9561</c:v>
                </c:pt>
                <c:pt idx="2114">
                  <c:v>9564</c:v>
                </c:pt>
                <c:pt idx="2115">
                  <c:v>9565</c:v>
                </c:pt>
                <c:pt idx="2116">
                  <c:v>9573</c:v>
                </c:pt>
                <c:pt idx="2117">
                  <c:v>9575</c:v>
                </c:pt>
                <c:pt idx="2118">
                  <c:v>9575</c:v>
                </c:pt>
                <c:pt idx="2119">
                  <c:v>9576</c:v>
                </c:pt>
                <c:pt idx="2120">
                  <c:v>9576</c:v>
                </c:pt>
                <c:pt idx="2121">
                  <c:v>9576</c:v>
                </c:pt>
                <c:pt idx="2122">
                  <c:v>9576</c:v>
                </c:pt>
                <c:pt idx="2123">
                  <c:v>9579</c:v>
                </c:pt>
                <c:pt idx="2124">
                  <c:v>9581</c:v>
                </c:pt>
                <c:pt idx="2125">
                  <c:v>9585</c:v>
                </c:pt>
                <c:pt idx="2126">
                  <c:v>9587</c:v>
                </c:pt>
                <c:pt idx="2127">
                  <c:v>9587</c:v>
                </c:pt>
                <c:pt idx="2128">
                  <c:v>9588</c:v>
                </c:pt>
                <c:pt idx="2129">
                  <c:v>9588</c:v>
                </c:pt>
                <c:pt idx="2130">
                  <c:v>9590</c:v>
                </c:pt>
                <c:pt idx="2131">
                  <c:v>9590</c:v>
                </c:pt>
                <c:pt idx="2132">
                  <c:v>9591</c:v>
                </c:pt>
                <c:pt idx="2133">
                  <c:v>9593</c:v>
                </c:pt>
                <c:pt idx="2134">
                  <c:v>9596</c:v>
                </c:pt>
                <c:pt idx="2135">
                  <c:v>9598</c:v>
                </c:pt>
                <c:pt idx="2136">
                  <c:v>9599</c:v>
                </c:pt>
                <c:pt idx="2137">
                  <c:v>9600</c:v>
                </c:pt>
                <c:pt idx="2138">
                  <c:v>9601</c:v>
                </c:pt>
                <c:pt idx="2139">
                  <c:v>9601</c:v>
                </c:pt>
                <c:pt idx="2140">
                  <c:v>9601</c:v>
                </c:pt>
                <c:pt idx="2141">
                  <c:v>9605</c:v>
                </c:pt>
                <c:pt idx="2142">
                  <c:v>9606</c:v>
                </c:pt>
                <c:pt idx="2143">
                  <c:v>9607</c:v>
                </c:pt>
                <c:pt idx="2144">
                  <c:v>9609</c:v>
                </c:pt>
                <c:pt idx="2145">
                  <c:v>9609</c:v>
                </c:pt>
                <c:pt idx="2146">
                  <c:v>9609</c:v>
                </c:pt>
                <c:pt idx="2147">
                  <c:v>9611</c:v>
                </c:pt>
                <c:pt idx="2148">
                  <c:v>9614</c:v>
                </c:pt>
                <c:pt idx="2149">
                  <c:v>9615</c:v>
                </c:pt>
                <c:pt idx="2150">
                  <c:v>9616</c:v>
                </c:pt>
                <c:pt idx="2151">
                  <c:v>9617</c:v>
                </c:pt>
                <c:pt idx="2152">
                  <c:v>9620</c:v>
                </c:pt>
                <c:pt idx="2153">
                  <c:v>9622</c:v>
                </c:pt>
                <c:pt idx="2154">
                  <c:v>9622</c:v>
                </c:pt>
                <c:pt idx="2155">
                  <c:v>9623</c:v>
                </c:pt>
                <c:pt idx="2156">
                  <c:v>9623</c:v>
                </c:pt>
                <c:pt idx="2157">
                  <c:v>9623</c:v>
                </c:pt>
                <c:pt idx="2158">
                  <c:v>9623</c:v>
                </c:pt>
                <c:pt idx="2159">
                  <c:v>9623</c:v>
                </c:pt>
                <c:pt idx="2160">
                  <c:v>9625</c:v>
                </c:pt>
                <c:pt idx="2161">
                  <c:v>9625</c:v>
                </c:pt>
                <c:pt idx="2162">
                  <c:v>9626</c:v>
                </c:pt>
                <c:pt idx="2163">
                  <c:v>9626</c:v>
                </c:pt>
                <c:pt idx="2164">
                  <c:v>9627</c:v>
                </c:pt>
                <c:pt idx="2165">
                  <c:v>9631</c:v>
                </c:pt>
                <c:pt idx="2166">
                  <c:v>9632</c:v>
                </c:pt>
                <c:pt idx="2167">
                  <c:v>9634</c:v>
                </c:pt>
                <c:pt idx="2168">
                  <c:v>9635</c:v>
                </c:pt>
                <c:pt idx="2169">
                  <c:v>9639</c:v>
                </c:pt>
                <c:pt idx="2170">
                  <c:v>9640</c:v>
                </c:pt>
                <c:pt idx="2171">
                  <c:v>9640</c:v>
                </c:pt>
                <c:pt idx="2172">
                  <c:v>9640</c:v>
                </c:pt>
                <c:pt idx="2173">
                  <c:v>9640</c:v>
                </c:pt>
                <c:pt idx="2174">
                  <c:v>9640</c:v>
                </c:pt>
                <c:pt idx="2175">
                  <c:v>9640</c:v>
                </c:pt>
                <c:pt idx="2176">
                  <c:v>9641</c:v>
                </c:pt>
                <c:pt idx="2177">
                  <c:v>9642</c:v>
                </c:pt>
                <c:pt idx="2178">
                  <c:v>9643</c:v>
                </c:pt>
                <c:pt idx="2179">
                  <c:v>9644</c:v>
                </c:pt>
                <c:pt idx="2180">
                  <c:v>9644</c:v>
                </c:pt>
                <c:pt idx="2181">
                  <c:v>9644</c:v>
                </c:pt>
                <c:pt idx="2182">
                  <c:v>9646</c:v>
                </c:pt>
                <c:pt idx="2183">
                  <c:v>9646</c:v>
                </c:pt>
                <c:pt idx="2184">
                  <c:v>9649</c:v>
                </c:pt>
                <c:pt idx="2185">
                  <c:v>9649</c:v>
                </c:pt>
                <c:pt idx="2186">
                  <c:v>9649</c:v>
                </c:pt>
                <c:pt idx="2187">
                  <c:v>9650</c:v>
                </c:pt>
                <c:pt idx="2188">
                  <c:v>9650</c:v>
                </c:pt>
                <c:pt idx="2189">
                  <c:v>9652</c:v>
                </c:pt>
                <c:pt idx="2190">
                  <c:v>9652</c:v>
                </c:pt>
                <c:pt idx="2191">
                  <c:v>9652</c:v>
                </c:pt>
                <c:pt idx="2192">
                  <c:v>9653</c:v>
                </c:pt>
                <c:pt idx="2193">
                  <c:v>9653</c:v>
                </c:pt>
                <c:pt idx="2194">
                  <c:v>9654</c:v>
                </c:pt>
                <c:pt idx="2195">
                  <c:v>9656</c:v>
                </c:pt>
                <c:pt idx="2196">
                  <c:v>9656</c:v>
                </c:pt>
                <c:pt idx="2197">
                  <c:v>9657</c:v>
                </c:pt>
                <c:pt idx="2198">
                  <c:v>9657</c:v>
                </c:pt>
                <c:pt idx="2199">
                  <c:v>9660</c:v>
                </c:pt>
                <c:pt idx="2200">
                  <c:v>9662</c:v>
                </c:pt>
                <c:pt idx="2201">
                  <c:v>9664</c:v>
                </c:pt>
                <c:pt idx="2202">
                  <c:v>9664</c:v>
                </c:pt>
                <c:pt idx="2203">
                  <c:v>9669</c:v>
                </c:pt>
                <c:pt idx="2204">
                  <c:v>9670</c:v>
                </c:pt>
                <c:pt idx="2205">
                  <c:v>9672</c:v>
                </c:pt>
                <c:pt idx="2206">
                  <c:v>9679</c:v>
                </c:pt>
                <c:pt idx="2207">
                  <c:v>9686</c:v>
                </c:pt>
                <c:pt idx="2208">
                  <c:v>9688</c:v>
                </c:pt>
                <c:pt idx="2209">
                  <c:v>9689</c:v>
                </c:pt>
                <c:pt idx="2210">
                  <c:v>9689</c:v>
                </c:pt>
                <c:pt idx="2211">
                  <c:v>9691</c:v>
                </c:pt>
                <c:pt idx="2212">
                  <c:v>9693</c:v>
                </c:pt>
                <c:pt idx="2213">
                  <c:v>9696</c:v>
                </c:pt>
                <c:pt idx="2214">
                  <c:v>9696</c:v>
                </c:pt>
                <c:pt idx="2215">
                  <c:v>9702</c:v>
                </c:pt>
                <c:pt idx="2216">
                  <c:v>9708</c:v>
                </c:pt>
                <c:pt idx="2217">
                  <c:v>9710</c:v>
                </c:pt>
                <c:pt idx="2218">
                  <c:v>9712</c:v>
                </c:pt>
                <c:pt idx="2219">
                  <c:v>9715</c:v>
                </c:pt>
                <c:pt idx="2220">
                  <c:v>9717</c:v>
                </c:pt>
                <c:pt idx="2221">
                  <c:v>9718</c:v>
                </c:pt>
                <c:pt idx="2222">
                  <c:v>9719</c:v>
                </c:pt>
                <c:pt idx="2223">
                  <c:v>9722</c:v>
                </c:pt>
                <c:pt idx="2224">
                  <c:v>9723</c:v>
                </c:pt>
                <c:pt idx="2225">
                  <c:v>9724</c:v>
                </c:pt>
                <c:pt idx="2226">
                  <c:v>9725</c:v>
                </c:pt>
                <c:pt idx="2227">
                  <c:v>9727</c:v>
                </c:pt>
                <c:pt idx="2228">
                  <c:v>9728</c:v>
                </c:pt>
                <c:pt idx="2229">
                  <c:v>9729</c:v>
                </c:pt>
                <c:pt idx="2230">
                  <c:v>9729</c:v>
                </c:pt>
                <c:pt idx="2231">
                  <c:v>9729</c:v>
                </c:pt>
                <c:pt idx="2232">
                  <c:v>9730</c:v>
                </c:pt>
                <c:pt idx="2233">
                  <c:v>9736</c:v>
                </c:pt>
                <c:pt idx="2234">
                  <c:v>9737</c:v>
                </c:pt>
                <c:pt idx="2235">
                  <c:v>9738</c:v>
                </c:pt>
                <c:pt idx="2236">
                  <c:v>9741</c:v>
                </c:pt>
                <c:pt idx="2237">
                  <c:v>9742</c:v>
                </c:pt>
                <c:pt idx="2238">
                  <c:v>9742</c:v>
                </c:pt>
                <c:pt idx="2239">
                  <c:v>9746</c:v>
                </c:pt>
                <c:pt idx="2240">
                  <c:v>9746</c:v>
                </c:pt>
                <c:pt idx="2241">
                  <c:v>9746</c:v>
                </c:pt>
                <c:pt idx="2242">
                  <c:v>9746</c:v>
                </c:pt>
                <c:pt idx="2243">
                  <c:v>9746</c:v>
                </c:pt>
                <c:pt idx="2244">
                  <c:v>9791</c:v>
                </c:pt>
                <c:pt idx="2245">
                  <c:v>9791</c:v>
                </c:pt>
                <c:pt idx="2246">
                  <c:v>9791</c:v>
                </c:pt>
                <c:pt idx="2247">
                  <c:v>9792</c:v>
                </c:pt>
                <c:pt idx="2248">
                  <c:v>9798</c:v>
                </c:pt>
                <c:pt idx="2249">
                  <c:v>9799</c:v>
                </c:pt>
                <c:pt idx="2250">
                  <c:v>9802</c:v>
                </c:pt>
                <c:pt idx="2251">
                  <c:v>9804</c:v>
                </c:pt>
                <c:pt idx="2252">
                  <c:v>9816</c:v>
                </c:pt>
                <c:pt idx="2253">
                  <c:v>9819</c:v>
                </c:pt>
                <c:pt idx="2254">
                  <c:v>9821</c:v>
                </c:pt>
                <c:pt idx="2255">
                  <c:v>9840</c:v>
                </c:pt>
                <c:pt idx="2256">
                  <c:v>9847</c:v>
                </c:pt>
                <c:pt idx="2257">
                  <c:v>9853</c:v>
                </c:pt>
                <c:pt idx="2258">
                  <c:v>9856</c:v>
                </c:pt>
                <c:pt idx="2259">
                  <c:v>9857</c:v>
                </c:pt>
                <c:pt idx="2260">
                  <c:v>9859</c:v>
                </c:pt>
                <c:pt idx="2261">
                  <c:v>9860</c:v>
                </c:pt>
                <c:pt idx="2262">
                  <c:v>9862</c:v>
                </c:pt>
                <c:pt idx="2263">
                  <c:v>9862</c:v>
                </c:pt>
                <c:pt idx="2264">
                  <c:v>9864</c:v>
                </c:pt>
                <c:pt idx="2265">
                  <c:v>9864</c:v>
                </c:pt>
                <c:pt idx="2266">
                  <c:v>9864</c:v>
                </c:pt>
                <c:pt idx="2267">
                  <c:v>9868</c:v>
                </c:pt>
                <c:pt idx="2268">
                  <c:v>9896</c:v>
                </c:pt>
                <c:pt idx="2269">
                  <c:v>9898</c:v>
                </c:pt>
                <c:pt idx="2270">
                  <c:v>9901</c:v>
                </c:pt>
                <c:pt idx="2271">
                  <c:v>9902</c:v>
                </c:pt>
                <c:pt idx="2272">
                  <c:v>9905</c:v>
                </c:pt>
                <c:pt idx="2273">
                  <c:v>9905</c:v>
                </c:pt>
                <c:pt idx="2274">
                  <c:v>9905</c:v>
                </c:pt>
                <c:pt idx="2275">
                  <c:v>9908</c:v>
                </c:pt>
                <c:pt idx="2276">
                  <c:v>9909</c:v>
                </c:pt>
                <c:pt idx="2277">
                  <c:v>9911</c:v>
                </c:pt>
                <c:pt idx="2278">
                  <c:v>9913</c:v>
                </c:pt>
                <c:pt idx="2279">
                  <c:v>9913</c:v>
                </c:pt>
                <c:pt idx="2280">
                  <c:v>9915</c:v>
                </c:pt>
                <c:pt idx="2281">
                  <c:v>9915</c:v>
                </c:pt>
                <c:pt idx="2282">
                  <c:v>9916</c:v>
                </c:pt>
                <c:pt idx="2283">
                  <c:v>9916</c:v>
                </c:pt>
                <c:pt idx="2284">
                  <c:v>9917</c:v>
                </c:pt>
                <c:pt idx="2285">
                  <c:v>9917</c:v>
                </c:pt>
                <c:pt idx="2286">
                  <c:v>9957</c:v>
                </c:pt>
                <c:pt idx="2287">
                  <c:v>9995</c:v>
                </c:pt>
                <c:pt idx="2288">
                  <c:v>9997</c:v>
                </c:pt>
                <c:pt idx="2289">
                  <c:v>9999</c:v>
                </c:pt>
                <c:pt idx="2290">
                  <c:v>10001</c:v>
                </c:pt>
                <c:pt idx="2291">
                  <c:v>10002</c:v>
                </c:pt>
                <c:pt idx="2292">
                  <c:v>10003</c:v>
                </c:pt>
                <c:pt idx="2293">
                  <c:v>10005</c:v>
                </c:pt>
                <c:pt idx="2294">
                  <c:v>10005</c:v>
                </c:pt>
                <c:pt idx="2295">
                  <c:v>10007</c:v>
                </c:pt>
                <c:pt idx="2296">
                  <c:v>10011</c:v>
                </c:pt>
                <c:pt idx="2297">
                  <c:v>10011</c:v>
                </c:pt>
                <c:pt idx="2298">
                  <c:v>10015</c:v>
                </c:pt>
                <c:pt idx="2299">
                  <c:v>10018</c:v>
                </c:pt>
                <c:pt idx="2300">
                  <c:v>10020</c:v>
                </c:pt>
                <c:pt idx="2301">
                  <c:v>10021</c:v>
                </c:pt>
                <c:pt idx="2302">
                  <c:v>10022</c:v>
                </c:pt>
                <c:pt idx="2303">
                  <c:v>10025</c:v>
                </c:pt>
                <c:pt idx="2304">
                  <c:v>10025</c:v>
                </c:pt>
                <c:pt idx="2305">
                  <c:v>10029</c:v>
                </c:pt>
                <c:pt idx="2306">
                  <c:v>10031</c:v>
                </c:pt>
                <c:pt idx="2307">
                  <c:v>10040</c:v>
                </c:pt>
                <c:pt idx="2308">
                  <c:v>10044</c:v>
                </c:pt>
                <c:pt idx="2309">
                  <c:v>10046</c:v>
                </c:pt>
                <c:pt idx="2310">
                  <c:v>10048</c:v>
                </c:pt>
                <c:pt idx="2311">
                  <c:v>10052</c:v>
                </c:pt>
                <c:pt idx="2312">
                  <c:v>10054</c:v>
                </c:pt>
                <c:pt idx="2313">
                  <c:v>10067</c:v>
                </c:pt>
                <c:pt idx="2314">
                  <c:v>10070</c:v>
                </c:pt>
                <c:pt idx="2315">
                  <c:v>10072</c:v>
                </c:pt>
                <c:pt idx="2316">
                  <c:v>10074</c:v>
                </c:pt>
                <c:pt idx="2317">
                  <c:v>10077</c:v>
                </c:pt>
                <c:pt idx="2318">
                  <c:v>10078</c:v>
                </c:pt>
                <c:pt idx="2319">
                  <c:v>10084</c:v>
                </c:pt>
                <c:pt idx="2320">
                  <c:v>10086</c:v>
                </c:pt>
                <c:pt idx="2321">
                  <c:v>10091</c:v>
                </c:pt>
                <c:pt idx="2322">
                  <c:v>10098</c:v>
                </c:pt>
                <c:pt idx="2323">
                  <c:v>10101</c:v>
                </c:pt>
                <c:pt idx="2324">
                  <c:v>10101</c:v>
                </c:pt>
                <c:pt idx="2325">
                  <c:v>10101</c:v>
                </c:pt>
                <c:pt idx="2326">
                  <c:v>10101</c:v>
                </c:pt>
                <c:pt idx="2327">
                  <c:v>10102</c:v>
                </c:pt>
                <c:pt idx="2328">
                  <c:v>10102</c:v>
                </c:pt>
                <c:pt idx="2329">
                  <c:v>10119</c:v>
                </c:pt>
                <c:pt idx="2330">
                  <c:v>10129</c:v>
                </c:pt>
                <c:pt idx="2331">
                  <c:v>10135</c:v>
                </c:pt>
                <c:pt idx="2332">
                  <c:v>10139</c:v>
                </c:pt>
                <c:pt idx="2333">
                  <c:v>10142</c:v>
                </c:pt>
                <c:pt idx="2334">
                  <c:v>10144</c:v>
                </c:pt>
                <c:pt idx="2335">
                  <c:v>10163</c:v>
                </c:pt>
                <c:pt idx="2336">
                  <c:v>10168</c:v>
                </c:pt>
                <c:pt idx="2337">
                  <c:v>10170</c:v>
                </c:pt>
                <c:pt idx="2338">
                  <c:v>10171</c:v>
                </c:pt>
                <c:pt idx="2339">
                  <c:v>10174</c:v>
                </c:pt>
                <c:pt idx="2340">
                  <c:v>10177</c:v>
                </c:pt>
                <c:pt idx="2341">
                  <c:v>10179</c:v>
                </c:pt>
                <c:pt idx="2342">
                  <c:v>10182</c:v>
                </c:pt>
                <c:pt idx="2343">
                  <c:v>10182</c:v>
                </c:pt>
                <c:pt idx="2344">
                  <c:v>10186</c:v>
                </c:pt>
                <c:pt idx="2345">
                  <c:v>10186</c:v>
                </c:pt>
                <c:pt idx="2346">
                  <c:v>10189</c:v>
                </c:pt>
                <c:pt idx="2347">
                  <c:v>10193</c:v>
                </c:pt>
                <c:pt idx="2348">
                  <c:v>10194</c:v>
                </c:pt>
                <c:pt idx="2349">
                  <c:v>10195</c:v>
                </c:pt>
                <c:pt idx="2350">
                  <c:v>10197</c:v>
                </c:pt>
                <c:pt idx="2351">
                  <c:v>10199</c:v>
                </c:pt>
                <c:pt idx="2352">
                  <c:v>10199</c:v>
                </c:pt>
                <c:pt idx="2353">
                  <c:v>10203</c:v>
                </c:pt>
                <c:pt idx="2354">
                  <c:v>10208</c:v>
                </c:pt>
                <c:pt idx="2355">
                  <c:v>10250</c:v>
                </c:pt>
                <c:pt idx="2356">
                  <c:v>10261</c:v>
                </c:pt>
                <c:pt idx="2357">
                  <c:v>10281</c:v>
                </c:pt>
                <c:pt idx="2358">
                  <c:v>10286</c:v>
                </c:pt>
                <c:pt idx="2359">
                  <c:v>10295</c:v>
                </c:pt>
                <c:pt idx="2360">
                  <c:v>10326</c:v>
                </c:pt>
                <c:pt idx="2361">
                  <c:v>10359</c:v>
                </c:pt>
                <c:pt idx="2362">
                  <c:v>10362</c:v>
                </c:pt>
                <c:pt idx="2363">
                  <c:v>10366</c:v>
                </c:pt>
                <c:pt idx="2364">
                  <c:v>10368</c:v>
                </c:pt>
                <c:pt idx="2365">
                  <c:v>10369</c:v>
                </c:pt>
                <c:pt idx="2366">
                  <c:v>10370</c:v>
                </c:pt>
                <c:pt idx="2367">
                  <c:v>10371</c:v>
                </c:pt>
                <c:pt idx="2368">
                  <c:v>10372</c:v>
                </c:pt>
                <c:pt idx="2369">
                  <c:v>10373</c:v>
                </c:pt>
                <c:pt idx="2370">
                  <c:v>10376</c:v>
                </c:pt>
                <c:pt idx="2371">
                  <c:v>10377</c:v>
                </c:pt>
                <c:pt idx="2372">
                  <c:v>10377</c:v>
                </c:pt>
                <c:pt idx="2373">
                  <c:v>10381</c:v>
                </c:pt>
                <c:pt idx="2374">
                  <c:v>10384</c:v>
                </c:pt>
                <c:pt idx="2375">
                  <c:v>10389</c:v>
                </c:pt>
                <c:pt idx="2376">
                  <c:v>10390</c:v>
                </c:pt>
                <c:pt idx="2377">
                  <c:v>10391</c:v>
                </c:pt>
                <c:pt idx="2378">
                  <c:v>10391</c:v>
                </c:pt>
                <c:pt idx="2379">
                  <c:v>10397</c:v>
                </c:pt>
                <c:pt idx="2380">
                  <c:v>10401</c:v>
                </c:pt>
                <c:pt idx="2381">
                  <c:v>10401</c:v>
                </c:pt>
                <c:pt idx="2382">
                  <c:v>10437</c:v>
                </c:pt>
                <c:pt idx="2383">
                  <c:v>10443</c:v>
                </c:pt>
                <c:pt idx="2384">
                  <c:v>10444</c:v>
                </c:pt>
                <c:pt idx="2385">
                  <c:v>10446</c:v>
                </c:pt>
                <c:pt idx="2386">
                  <c:v>10452</c:v>
                </c:pt>
                <c:pt idx="2387">
                  <c:v>10454</c:v>
                </c:pt>
                <c:pt idx="2388">
                  <c:v>10454</c:v>
                </c:pt>
                <c:pt idx="2389">
                  <c:v>10456</c:v>
                </c:pt>
                <c:pt idx="2390">
                  <c:v>10457</c:v>
                </c:pt>
                <c:pt idx="2391">
                  <c:v>10457</c:v>
                </c:pt>
                <c:pt idx="2392">
                  <c:v>10457</c:v>
                </c:pt>
                <c:pt idx="2393">
                  <c:v>10459</c:v>
                </c:pt>
                <c:pt idx="2394">
                  <c:v>10463</c:v>
                </c:pt>
                <c:pt idx="2395">
                  <c:v>10468</c:v>
                </c:pt>
                <c:pt idx="2396">
                  <c:v>10473</c:v>
                </c:pt>
                <c:pt idx="2397">
                  <c:v>10474</c:v>
                </c:pt>
                <c:pt idx="2398">
                  <c:v>10476</c:v>
                </c:pt>
                <c:pt idx="2399">
                  <c:v>10476</c:v>
                </c:pt>
                <c:pt idx="2400">
                  <c:v>10482</c:v>
                </c:pt>
                <c:pt idx="2401">
                  <c:v>10483</c:v>
                </c:pt>
                <c:pt idx="2402">
                  <c:v>10485</c:v>
                </c:pt>
                <c:pt idx="2403">
                  <c:v>10486</c:v>
                </c:pt>
                <c:pt idx="2404">
                  <c:v>10492</c:v>
                </c:pt>
                <c:pt idx="2405">
                  <c:v>10498</c:v>
                </c:pt>
                <c:pt idx="2406">
                  <c:v>10501</c:v>
                </c:pt>
                <c:pt idx="2407">
                  <c:v>10503</c:v>
                </c:pt>
                <c:pt idx="2408">
                  <c:v>10507</c:v>
                </c:pt>
                <c:pt idx="2409">
                  <c:v>10508</c:v>
                </c:pt>
                <c:pt idx="2410">
                  <c:v>10508</c:v>
                </c:pt>
                <c:pt idx="2411">
                  <c:v>10510</c:v>
                </c:pt>
                <c:pt idx="2412">
                  <c:v>10529</c:v>
                </c:pt>
                <c:pt idx="2413">
                  <c:v>10532</c:v>
                </c:pt>
                <c:pt idx="2414">
                  <c:v>10534</c:v>
                </c:pt>
                <c:pt idx="2415">
                  <c:v>10534</c:v>
                </c:pt>
                <c:pt idx="2416">
                  <c:v>10534</c:v>
                </c:pt>
                <c:pt idx="2417">
                  <c:v>10536</c:v>
                </c:pt>
                <c:pt idx="2418">
                  <c:v>10537</c:v>
                </c:pt>
                <c:pt idx="2419">
                  <c:v>10538</c:v>
                </c:pt>
                <c:pt idx="2420">
                  <c:v>10538</c:v>
                </c:pt>
                <c:pt idx="2421">
                  <c:v>10540</c:v>
                </c:pt>
                <c:pt idx="2422">
                  <c:v>10544</c:v>
                </c:pt>
                <c:pt idx="2423">
                  <c:v>10544</c:v>
                </c:pt>
                <c:pt idx="2424">
                  <c:v>10544</c:v>
                </c:pt>
                <c:pt idx="2425">
                  <c:v>10545</c:v>
                </c:pt>
                <c:pt idx="2426">
                  <c:v>10546</c:v>
                </c:pt>
                <c:pt idx="2427">
                  <c:v>10546</c:v>
                </c:pt>
                <c:pt idx="2428">
                  <c:v>10551</c:v>
                </c:pt>
                <c:pt idx="2429">
                  <c:v>10558</c:v>
                </c:pt>
                <c:pt idx="2430">
                  <c:v>10562</c:v>
                </c:pt>
                <c:pt idx="2431">
                  <c:v>10563</c:v>
                </c:pt>
                <c:pt idx="2432">
                  <c:v>10566</c:v>
                </c:pt>
                <c:pt idx="2433">
                  <c:v>10568</c:v>
                </c:pt>
                <c:pt idx="2434">
                  <c:v>10568</c:v>
                </c:pt>
                <c:pt idx="2435">
                  <c:v>10569</c:v>
                </c:pt>
                <c:pt idx="2436">
                  <c:v>10572</c:v>
                </c:pt>
                <c:pt idx="2437">
                  <c:v>10573</c:v>
                </c:pt>
                <c:pt idx="2438">
                  <c:v>10576</c:v>
                </c:pt>
                <c:pt idx="2439">
                  <c:v>10578</c:v>
                </c:pt>
                <c:pt idx="2440">
                  <c:v>10583</c:v>
                </c:pt>
                <c:pt idx="2441">
                  <c:v>10585</c:v>
                </c:pt>
                <c:pt idx="2442">
                  <c:v>10589</c:v>
                </c:pt>
                <c:pt idx="2443">
                  <c:v>10589</c:v>
                </c:pt>
                <c:pt idx="2444">
                  <c:v>10591</c:v>
                </c:pt>
                <c:pt idx="2445">
                  <c:v>10592</c:v>
                </c:pt>
                <c:pt idx="2446">
                  <c:v>10602</c:v>
                </c:pt>
                <c:pt idx="2447">
                  <c:v>10607</c:v>
                </c:pt>
                <c:pt idx="2448">
                  <c:v>10607</c:v>
                </c:pt>
                <c:pt idx="2449">
                  <c:v>10611</c:v>
                </c:pt>
                <c:pt idx="2450">
                  <c:v>10612</c:v>
                </c:pt>
                <c:pt idx="2451">
                  <c:v>10618</c:v>
                </c:pt>
                <c:pt idx="2452">
                  <c:v>10621</c:v>
                </c:pt>
                <c:pt idx="2453">
                  <c:v>10621</c:v>
                </c:pt>
                <c:pt idx="2454">
                  <c:v>10622</c:v>
                </c:pt>
                <c:pt idx="2455">
                  <c:v>10623</c:v>
                </c:pt>
                <c:pt idx="2456">
                  <c:v>10624</c:v>
                </c:pt>
                <c:pt idx="2457">
                  <c:v>10624</c:v>
                </c:pt>
                <c:pt idx="2458">
                  <c:v>10625</c:v>
                </c:pt>
                <c:pt idx="2459">
                  <c:v>10627</c:v>
                </c:pt>
                <c:pt idx="2460">
                  <c:v>10630</c:v>
                </c:pt>
                <c:pt idx="2461">
                  <c:v>10630</c:v>
                </c:pt>
                <c:pt idx="2462">
                  <c:v>10631</c:v>
                </c:pt>
                <c:pt idx="2463">
                  <c:v>10633</c:v>
                </c:pt>
                <c:pt idx="2464">
                  <c:v>10633</c:v>
                </c:pt>
                <c:pt idx="2465">
                  <c:v>10636</c:v>
                </c:pt>
                <c:pt idx="2466">
                  <c:v>10637</c:v>
                </c:pt>
                <c:pt idx="2467">
                  <c:v>10644</c:v>
                </c:pt>
                <c:pt idx="2468">
                  <c:v>10644</c:v>
                </c:pt>
                <c:pt idx="2469">
                  <c:v>10645</c:v>
                </c:pt>
                <c:pt idx="2470">
                  <c:v>10647</c:v>
                </c:pt>
                <c:pt idx="2471">
                  <c:v>10648</c:v>
                </c:pt>
                <c:pt idx="2472">
                  <c:v>10650</c:v>
                </c:pt>
                <c:pt idx="2473">
                  <c:v>10652</c:v>
                </c:pt>
                <c:pt idx="2474">
                  <c:v>10655</c:v>
                </c:pt>
                <c:pt idx="2475">
                  <c:v>10656</c:v>
                </c:pt>
                <c:pt idx="2476">
                  <c:v>10658</c:v>
                </c:pt>
                <c:pt idx="2477">
                  <c:v>10659</c:v>
                </c:pt>
                <c:pt idx="2478">
                  <c:v>10682</c:v>
                </c:pt>
                <c:pt idx="2479">
                  <c:v>10741</c:v>
                </c:pt>
                <c:pt idx="2480">
                  <c:v>10742</c:v>
                </c:pt>
                <c:pt idx="2481">
                  <c:v>10743</c:v>
                </c:pt>
                <c:pt idx="2482">
                  <c:v>10743</c:v>
                </c:pt>
                <c:pt idx="2483">
                  <c:v>10744</c:v>
                </c:pt>
                <c:pt idx="2484">
                  <c:v>10745</c:v>
                </c:pt>
                <c:pt idx="2485">
                  <c:v>10753</c:v>
                </c:pt>
                <c:pt idx="2486">
                  <c:v>10761</c:v>
                </c:pt>
                <c:pt idx="2487">
                  <c:v>10761</c:v>
                </c:pt>
                <c:pt idx="2488">
                  <c:v>10763</c:v>
                </c:pt>
                <c:pt idx="2489">
                  <c:v>10766</c:v>
                </c:pt>
                <c:pt idx="2490">
                  <c:v>10768</c:v>
                </c:pt>
                <c:pt idx="2491">
                  <c:v>10769</c:v>
                </c:pt>
                <c:pt idx="2492">
                  <c:v>10773</c:v>
                </c:pt>
                <c:pt idx="2493">
                  <c:v>10777</c:v>
                </c:pt>
                <c:pt idx="2494">
                  <c:v>10779</c:v>
                </c:pt>
                <c:pt idx="2495">
                  <c:v>10784</c:v>
                </c:pt>
                <c:pt idx="2496">
                  <c:v>10785</c:v>
                </c:pt>
                <c:pt idx="2497">
                  <c:v>10787</c:v>
                </c:pt>
                <c:pt idx="2498">
                  <c:v>10788</c:v>
                </c:pt>
                <c:pt idx="2499">
                  <c:v>10792</c:v>
                </c:pt>
                <c:pt idx="2500">
                  <c:v>10829</c:v>
                </c:pt>
                <c:pt idx="2501">
                  <c:v>10838</c:v>
                </c:pt>
                <c:pt idx="2502">
                  <c:v>10839</c:v>
                </c:pt>
                <c:pt idx="2503">
                  <c:v>10840</c:v>
                </c:pt>
                <c:pt idx="2504">
                  <c:v>10840</c:v>
                </c:pt>
                <c:pt idx="2505">
                  <c:v>10841</c:v>
                </c:pt>
                <c:pt idx="2506">
                  <c:v>10848</c:v>
                </c:pt>
                <c:pt idx="2507">
                  <c:v>10848</c:v>
                </c:pt>
                <c:pt idx="2508">
                  <c:v>10848</c:v>
                </c:pt>
                <c:pt idx="2509">
                  <c:v>10851</c:v>
                </c:pt>
                <c:pt idx="2510">
                  <c:v>10851</c:v>
                </c:pt>
                <c:pt idx="2511">
                  <c:v>10851</c:v>
                </c:pt>
                <c:pt idx="2512">
                  <c:v>10852</c:v>
                </c:pt>
                <c:pt idx="2513">
                  <c:v>10854</c:v>
                </c:pt>
                <c:pt idx="2514">
                  <c:v>10854</c:v>
                </c:pt>
                <c:pt idx="2515">
                  <c:v>10856</c:v>
                </c:pt>
                <c:pt idx="2516">
                  <c:v>10858</c:v>
                </c:pt>
                <c:pt idx="2517">
                  <c:v>10860</c:v>
                </c:pt>
                <c:pt idx="2518">
                  <c:v>10862</c:v>
                </c:pt>
                <c:pt idx="2519">
                  <c:v>10863</c:v>
                </c:pt>
                <c:pt idx="2520">
                  <c:v>10864</c:v>
                </c:pt>
                <c:pt idx="2521">
                  <c:v>10866</c:v>
                </c:pt>
                <c:pt idx="2522">
                  <c:v>10866</c:v>
                </c:pt>
                <c:pt idx="2523">
                  <c:v>10868</c:v>
                </c:pt>
                <c:pt idx="2524">
                  <c:v>10870</c:v>
                </c:pt>
                <c:pt idx="2525">
                  <c:v>10871</c:v>
                </c:pt>
                <c:pt idx="2526">
                  <c:v>10873</c:v>
                </c:pt>
                <c:pt idx="2527">
                  <c:v>10873</c:v>
                </c:pt>
                <c:pt idx="2528">
                  <c:v>10875</c:v>
                </c:pt>
                <c:pt idx="2529">
                  <c:v>10875</c:v>
                </c:pt>
                <c:pt idx="2530">
                  <c:v>10878</c:v>
                </c:pt>
                <c:pt idx="2531">
                  <c:v>10880</c:v>
                </c:pt>
                <c:pt idx="2532">
                  <c:v>10880</c:v>
                </c:pt>
                <c:pt idx="2533">
                  <c:v>10881</c:v>
                </c:pt>
                <c:pt idx="2534">
                  <c:v>10881</c:v>
                </c:pt>
                <c:pt idx="2535">
                  <c:v>10883</c:v>
                </c:pt>
                <c:pt idx="2536">
                  <c:v>10885</c:v>
                </c:pt>
                <c:pt idx="2537">
                  <c:v>10886</c:v>
                </c:pt>
                <c:pt idx="2538">
                  <c:v>10887</c:v>
                </c:pt>
                <c:pt idx="2539">
                  <c:v>10892</c:v>
                </c:pt>
                <c:pt idx="2540">
                  <c:v>10893</c:v>
                </c:pt>
                <c:pt idx="2541">
                  <c:v>10895</c:v>
                </c:pt>
                <c:pt idx="2542">
                  <c:v>10896</c:v>
                </c:pt>
                <c:pt idx="2543">
                  <c:v>10896</c:v>
                </c:pt>
                <c:pt idx="2544">
                  <c:v>10896</c:v>
                </c:pt>
                <c:pt idx="2545">
                  <c:v>10897</c:v>
                </c:pt>
                <c:pt idx="2546">
                  <c:v>10898</c:v>
                </c:pt>
                <c:pt idx="2547">
                  <c:v>10898</c:v>
                </c:pt>
                <c:pt idx="2548">
                  <c:v>10898</c:v>
                </c:pt>
                <c:pt idx="2549">
                  <c:v>10900</c:v>
                </c:pt>
                <c:pt idx="2550">
                  <c:v>10901</c:v>
                </c:pt>
                <c:pt idx="2551">
                  <c:v>10903</c:v>
                </c:pt>
                <c:pt idx="2552">
                  <c:v>10903</c:v>
                </c:pt>
                <c:pt idx="2553">
                  <c:v>10903</c:v>
                </c:pt>
                <c:pt idx="2554">
                  <c:v>10904</c:v>
                </c:pt>
                <c:pt idx="2555">
                  <c:v>10905</c:v>
                </c:pt>
                <c:pt idx="2556">
                  <c:v>10908</c:v>
                </c:pt>
                <c:pt idx="2557">
                  <c:v>10909</c:v>
                </c:pt>
                <c:pt idx="2558">
                  <c:v>10910</c:v>
                </c:pt>
                <c:pt idx="2559">
                  <c:v>10910</c:v>
                </c:pt>
                <c:pt idx="2560">
                  <c:v>10910</c:v>
                </c:pt>
                <c:pt idx="2561">
                  <c:v>10910</c:v>
                </c:pt>
                <c:pt idx="2562">
                  <c:v>10912</c:v>
                </c:pt>
                <c:pt idx="2563">
                  <c:v>10918</c:v>
                </c:pt>
                <c:pt idx="2564">
                  <c:v>10919</c:v>
                </c:pt>
                <c:pt idx="2565">
                  <c:v>10922</c:v>
                </c:pt>
                <c:pt idx="2566">
                  <c:v>10922</c:v>
                </c:pt>
                <c:pt idx="2567">
                  <c:v>10926</c:v>
                </c:pt>
                <c:pt idx="2568">
                  <c:v>10926</c:v>
                </c:pt>
                <c:pt idx="2569">
                  <c:v>10927</c:v>
                </c:pt>
                <c:pt idx="2570">
                  <c:v>10929</c:v>
                </c:pt>
                <c:pt idx="2571">
                  <c:v>10940</c:v>
                </c:pt>
                <c:pt idx="2572">
                  <c:v>10947</c:v>
                </c:pt>
                <c:pt idx="2573">
                  <c:v>10947</c:v>
                </c:pt>
                <c:pt idx="2574">
                  <c:v>10956</c:v>
                </c:pt>
                <c:pt idx="2575">
                  <c:v>10970</c:v>
                </c:pt>
                <c:pt idx="2576">
                  <c:v>10971</c:v>
                </c:pt>
                <c:pt idx="2577">
                  <c:v>10973</c:v>
                </c:pt>
                <c:pt idx="2578">
                  <c:v>10978</c:v>
                </c:pt>
                <c:pt idx="2579">
                  <c:v>10985</c:v>
                </c:pt>
                <c:pt idx="2580">
                  <c:v>10989</c:v>
                </c:pt>
                <c:pt idx="2581">
                  <c:v>10990</c:v>
                </c:pt>
                <c:pt idx="2582">
                  <c:v>10991</c:v>
                </c:pt>
                <c:pt idx="2583">
                  <c:v>10991</c:v>
                </c:pt>
                <c:pt idx="2584">
                  <c:v>10995</c:v>
                </c:pt>
                <c:pt idx="2585">
                  <c:v>10996</c:v>
                </c:pt>
                <c:pt idx="2586">
                  <c:v>10998</c:v>
                </c:pt>
                <c:pt idx="2587">
                  <c:v>10999</c:v>
                </c:pt>
                <c:pt idx="2588">
                  <c:v>10999</c:v>
                </c:pt>
                <c:pt idx="2589">
                  <c:v>10999</c:v>
                </c:pt>
                <c:pt idx="2590">
                  <c:v>11001</c:v>
                </c:pt>
                <c:pt idx="2591">
                  <c:v>11003</c:v>
                </c:pt>
                <c:pt idx="2592">
                  <c:v>11005</c:v>
                </c:pt>
                <c:pt idx="2593">
                  <c:v>11006</c:v>
                </c:pt>
                <c:pt idx="2594">
                  <c:v>11006</c:v>
                </c:pt>
                <c:pt idx="2595">
                  <c:v>11006</c:v>
                </c:pt>
                <c:pt idx="2596">
                  <c:v>11008</c:v>
                </c:pt>
                <c:pt idx="2597">
                  <c:v>11008</c:v>
                </c:pt>
                <c:pt idx="2598">
                  <c:v>11009</c:v>
                </c:pt>
                <c:pt idx="2599">
                  <c:v>11009</c:v>
                </c:pt>
                <c:pt idx="2600">
                  <c:v>11012</c:v>
                </c:pt>
                <c:pt idx="2601">
                  <c:v>11018</c:v>
                </c:pt>
                <c:pt idx="2602">
                  <c:v>11024</c:v>
                </c:pt>
                <c:pt idx="2603">
                  <c:v>11036</c:v>
                </c:pt>
                <c:pt idx="2604">
                  <c:v>11052</c:v>
                </c:pt>
                <c:pt idx="2605">
                  <c:v>11068</c:v>
                </c:pt>
                <c:pt idx="2606">
                  <c:v>11075</c:v>
                </c:pt>
                <c:pt idx="2607">
                  <c:v>11079</c:v>
                </c:pt>
                <c:pt idx="2608">
                  <c:v>11087</c:v>
                </c:pt>
                <c:pt idx="2609">
                  <c:v>11088</c:v>
                </c:pt>
                <c:pt idx="2610">
                  <c:v>11089</c:v>
                </c:pt>
                <c:pt idx="2611">
                  <c:v>11097</c:v>
                </c:pt>
                <c:pt idx="2612">
                  <c:v>11098</c:v>
                </c:pt>
                <c:pt idx="2613">
                  <c:v>11102</c:v>
                </c:pt>
                <c:pt idx="2614">
                  <c:v>11105</c:v>
                </c:pt>
                <c:pt idx="2615">
                  <c:v>11112</c:v>
                </c:pt>
                <c:pt idx="2616">
                  <c:v>11128</c:v>
                </c:pt>
                <c:pt idx="2617">
                  <c:v>11129</c:v>
                </c:pt>
                <c:pt idx="2618">
                  <c:v>11130</c:v>
                </c:pt>
                <c:pt idx="2619">
                  <c:v>11130</c:v>
                </c:pt>
                <c:pt idx="2620">
                  <c:v>11130</c:v>
                </c:pt>
                <c:pt idx="2621">
                  <c:v>11132</c:v>
                </c:pt>
                <c:pt idx="2622">
                  <c:v>11134</c:v>
                </c:pt>
                <c:pt idx="2623">
                  <c:v>11135</c:v>
                </c:pt>
                <c:pt idx="2624">
                  <c:v>11136</c:v>
                </c:pt>
                <c:pt idx="2625">
                  <c:v>11136</c:v>
                </c:pt>
                <c:pt idx="2626">
                  <c:v>11136</c:v>
                </c:pt>
                <c:pt idx="2627">
                  <c:v>11139</c:v>
                </c:pt>
                <c:pt idx="2628">
                  <c:v>11139</c:v>
                </c:pt>
                <c:pt idx="2629">
                  <c:v>11141</c:v>
                </c:pt>
                <c:pt idx="2630">
                  <c:v>11141</c:v>
                </c:pt>
                <c:pt idx="2631">
                  <c:v>11143</c:v>
                </c:pt>
                <c:pt idx="2632">
                  <c:v>11145</c:v>
                </c:pt>
                <c:pt idx="2633">
                  <c:v>11145</c:v>
                </c:pt>
                <c:pt idx="2634">
                  <c:v>11146</c:v>
                </c:pt>
                <c:pt idx="2635">
                  <c:v>11148</c:v>
                </c:pt>
                <c:pt idx="2636">
                  <c:v>11149</c:v>
                </c:pt>
                <c:pt idx="2637">
                  <c:v>11156</c:v>
                </c:pt>
                <c:pt idx="2638">
                  <c:v>11159</c:v>
                </c:pt>
                <c:pt idx="2639">
                  <c:v>11165</c:v>
                </c:pt>
                <c:pt idx="2640">
                  <c:v>11165</c:v>
                </c:pt>
                <c:pt idx="2641">
                  <c:v>11169</c:v>
                </c:pt>
                <c:pt idx="2642">
                  <c:v>11172</c:v>
                </c:pt>
                <c:pt idx="2643">
                  <c:v>11173</c:v>
                </c:pt>
                <c:pt idx="2644">
                  <c:v>11173</c:v>
                </c:pt>
                <c:pt idx="2645">
                  <c:v>11174</c:v>
                </c:pt>
                <c:pt idx="2646">
                  <c:v>11175</c:v>
                </c:pt>
                <c:pt idx="2647">
                  <c:v>11179</c:v>
                </c:pt>
                <c:pt idx="2648">
                  <c:v>11180</c:v>
                </c:pt>
                <c:pt idx="2649">
                  <c:v>11183</c:v>
                </c:pt>
                <c:pt idx="2650">
                  <c:v>11183</c:v>
                </c:pt>
                <c:pt idx="2651">
                  <c:v>11183</c:v>
                </c:pt>
                <c:pt idx="2652">
                  <c:v>11183</c:v>
                </c:pt>
                <c:pt idx="2653">
                  <c:v>11183</c:v>
                </c:pt>
                <c:pt idx="2654">
                  <c:v>11189</c:v>
                </c:pt>
                <c:pt idx="2655">
                  <c:v>11189</c:v>
                </c:pt>
                <c:pt idx="2656">
                  <c:v>11191</c:v>
                </c:pt>
                <c:pt idx="2657">
                  <c:v>11194</c:v>
                </c:pt>
                <c:pt idx="2658">
                  <c:v>11194</c:v>
                </c:pt>
                <c:pt idx="2659">
                  <c:v>11194</c:v>
                </c:pt>
                <c:pt idx="2660">
                  <c:v>11195</c:v>
                </c:pt>
                <c:pt idx="2661">
                  <c:v>11196</c:v>
                </c:pt>
                <c:pt idx="2662">
                  <c:v>11196</c:v>
                </c:pt>
                <c:pt idx="2663">
                  <c:v>11197</c:v>
                </c:pt>
                <c:pt idx="2664">
                  <c:v>11198</c:v>
                </c:pt>
                <c:pt idx="2665">
                  <c:v>11203</c:v>
                </c:pt>
                <c:pt idx="2666">
                  <c:v>11210</c:v>
                </c:pt>
                <c:pt idx="2667">
                  <c:v>11211</c:v>
                </c:pt>
                <c:pt idx="2668">
                  <c:v>11212</c:v>
                </c:pt>
                <c:pt idx="2669">
                  <c:v>11217</c:v>
                </c:pt>
                <c:pt idx="2670">
                  <c:v>11217</c:v>
                </c:pt>
                <c:pt idx="2671">
                  <c:v>11217</c:v>
                </c:pt>
                <c:pt idx="2672">
                  <c:v>11219</c:v>
                </c:pt>
                <c:pt idx="2673">
                  <c:v>11220</c:v>
                </c:pt>
                <c:pt idx="2674">
                  <c:v>11222</c:v>
                </c:pt>
                <c:pt idx="2675">
                  <c:v>11226</c:v>
                </c:pt>
                <c:pt idx="2676">
                  <c:v>11228</c:v>
                </c:pt>
                <c:pt idx="2677">
                  <c:v>11242</c:v>
                </c:pt>
                <c:pt idx="2678">
                  <c:v>11243</c:v>
                </c:pt>
                <c:pt idx="2679">
                  <c:v>11243</c:v>
                </c:pt>
                <c:pt idx="2680">
                  <c:v>11244</c:v>
                </c:pt>
                <c:pt idx="2681">
                  <c:v>11244</c:v>
                </c:pt>
                <c:pt idx="2682">
                  <c:v>11244</c:v>
                </c:pt>
                <c:pt idx="2683">
                  <c:v>11246</c:v>
                </c:pt>
                <c:pt idx="2684">
                  <c:v>11247</c:v>
                </c:pt>
                <c:pt idx="2685">
                  <c:v>11247</c:v>
                </c:pt>
                <c:pt idx="2686">
                  <c:v>11247</c:v>
                </c:pt>
                <c:pt idx="2687">
                  <c:v>11247</c:v>
                </c:pt>
                <c:pt idx="2688">
                  <c:v>11247</c:v>
                </c:pt>
                <c:pt idx="2689">
                  <c:v>11250</c:v>
                </c:pt>
                <c:pt idx="2690">
                  <c:v>11251</c:v>
                </c:pt>
                <c:pt idx="2691">
                  <c:v>11252</c:v>
                </c:pt>
                <c:pt idx="2692">
                  <c:v>11253</c:v>
                </c:pt>
                <c:pt idx="2693">
                  <c:v>11255</c:v>
                </c:pt>
                <c:pt idx="2694">
                  <c:v>11261</c:v>
                </c:pt>
                <c:pt idx="2695">
                  <c:v>11263</c:v>
                </c:pt>
                <c:pt idx="2696">
                  <c:v>11264</c:v>
                </c:pt>
                <c:pt idx="2697">
                  <c:v>11265</c:v>
                </c:pt>
                <c:pt idx="2698">
                  <c:v>11266</c:v>
                </c:pt>
                <c:pt idx="2699">
                  <c:v>11275</c:v>
                </c:pt>
                <c:pt idx="2700">
                  <c:v>11276</c:v>
                </c:pt>
                <c:pt idx="2701">
                  <c:v>11279</c:v>
                </c:pt>
                <c:pt idx="2702">
                  <c:v>11280</c:v>
                </c:pt>
                <c:pt idx="2703">
                  <c:v>11280</c:v>
                </c:pt>
                <c:pt idx="2704">
                  <c:v>11283</c:v>
                </c:pt>
                <c:pt idx="2705">
                  <c:v>11283</c:v>
                </c:pt>
                <c:pt idx="2706">
                  <c:v>11284</c:v>
                </c:pt>
                <c:pt idx="2707">
                  <c:v>11287</c:v>
                </c:pt>
                <c:pt idx="2708">
                  <c:v>11288</c:v>
                </c:pt>
                <c:pt idx="2709">
                  <c:v>11289</c:v>
                </c:pt>
                <c:pt idx="2710">
                  <c:v>11289</c:v>
                </c:pt>
                <c:pt idx="2711">
                  <c:v>11290</c:v>
                </c:pt>
                <c:pt idx="2712">
                  <c:v>11293</c:v>
                </c:pt>
                <c:pt idx="2713">
                  <c:v>11295</c:v>
                </c:pt>
                <c:pt idx="2714">
                  <c:v>11299</c:v>
                </c:pt>
                <c:pt idx="2715">
                  <c:v>11300</c:v>
                </c:pt>
                <c:pt idx="2716">
                  <c:v>11305</c:v>
                </c:pt>
                <c:pt idx="2717">
                  <c:v>11307</c:v>
                </c:pt>
                <c:pt idx="2718">
                  <c:v>11310</c:v>
                </c:pt>
                <c:pt idx="2719">
                  <c:v>11314</c:v>
                </c:pt>
                <c:pt idx="2720">
                  <c:v>11315</c:v>
                </c:pt>
                <c:pt idx="2721">
                  <c:v>11316</c:v>
                </c:pt>
                <c:pt idx="2722">
                  <c:v>11317</c:v>
                </c:pt>
                <c:pt idx="2723">
                  <c:v>11319</c:v>
                </c:pt>
                <c:pt idx="2724">
                  <c:v>11319</c:v>
                </c:pt>
                <c:pt idx="2725">
                  <c:v>11321</c:v>
                </c:pt>
                <c:pt idx="2726">
                  <c:v>11321</c:v>
                </c:pt>
                <c:pt idx="2727">
                  <c:v>11347</c:v>
                </c:pt>
                <c:pt idx="2728">
                  <c:v>11349</c:v>
                </c:pt>
                <c:pt idx="2729">
                  <c:v>11349</c:v>
                </c:pt>
                <c:pt idx="2730">
                  <c:v>11350</c:v>
                </c:pt>
                <c:pt idx="2731">
                  <c:v>11350</c:v>
                </c:pt>
                <c:pt idx="2732">
                  <c:v>11350</c:v>
                </c:pt>
                <c:pt idx="2733">
                  <c:v>11350</c:v>
                </c:pt>
                <c:pt idx="2734">
                  <c:v>11355</c:v>
                </c:pt>
                <c:pt idx="2735">
                  <c:v>11359</c:v>
                </c:pt>
                <c:pt idx="2736">
                  <c:v>11359</c:v>
                </c:pt>
                <c:pt idx="2737">
                  <c:v>11360</c:v>
                </c:pt>
                <c:pt idx="2738">
                  <c:v>11361</c:v>
                </c:pt>
                <c:pt idx="2739">
                  <c:v>11362</c:v>
                </c:pt>
                <c:pt idx="2740">
                  <c:v>11363</c:v>
                </c:pt>
                <c:pt idx="2741">
                  <c:v>11367</c:v>
                </c:pt>
                <c:pt idx="2742">
                  <c:v>11367</c:v>
                </c:pt>
                <c:pt idx="2743">
                  <c:v>11370</c:v>
                </c:pt>
                <c:pt idx="2744">
                  <c:v>11372</c:v>
                </c:pt>
                <c:pt idx="2745">
                  <c:v>11372</c:v>
                </c:pt>
                <c:pt idx="2746">
                  <c:v>11372</c:v>
                </c:pt>
                <c:pt idx="2747">
                  <c:v>11380</c:v>
                </c:pt>
                <c:pt idx="2748">
                  <c:v>11383</c:v>
                </c:pt>
                <c:pt idx="2749">
                  <c:v>11385</c:v>
                </c:pt>
                <c:pt idx="2750">
                  <c:v>11385</c:v>
                </c:pt>
                <c:pt idx="2751">
                  <c:v>11385</c:v>
                </c:pt>
                <c:pt idx="2752">
                  <c:v>11385</c:v>
                </c:pt>
                <c:pt idx="2753">
                  <c:v>11386</c:v>
                </c:pt>
                <c:pt idx="2754">
                  <c:v>11389</c:v>
                </c:pt>
                <c:pt idx="2755">
                  <c:v>11394</c:v>
                </c:pt>
                <c:pt idx="2756">
                  <c:v>11401</c:v>
                </c:pt>
                <c:pt idx="2757">
                  <c:v>11406</c:v>
                </c:pt>
                <c:pt idx="2758">
                  <c:v>11406</c:v>
                </c:pt>
                <c:pt idx="2759">
                  <c:v>11408</c:v>
                </c:pt>
                <c:pt idx="2760">
                  <c:v>11412</c:v>
                </c:pt>
                <c:pt idx="2761">
                  <c:v>11413</c:v>
                </c:pt>
                <c:pt idx="2762">
                  <c:v>11413</c:v>
                </c:pt>
                <c:pt idx="2763">
                  <c:v>11416</c:v>
                </c:pt>
                <c:pt idx="2764">
                  <c:v>11419</c:v>
                </c:pt>
                <c:pt idx="2765">
                  <c:v>11423</c:v>
                </c:pt>
                <c:pt idx="2766">
                  <c:v>11429</c:v>
                </c:pt>
                <c:pt idx="2767">
                  <c:v>11430</c:v>
                </c:pt>
                <c:pt idx="2768">
                  <c:v>11440</c:v>
                </c:pt>
                <c:pt idx="2769">
                  <c:v>11441</c:v>
                </c:pt>
                <c:pt idx="2770">
                  <c:v>11442</c:v>
                </c:pt>
                <c:pt idx="2771">
                  <c:v>11445</c:v>
                </c:pt>
                <c:pt idx="2772">
                  <c:v>11447</c:v>
                </c:pt>
                <c:pt idx="2773">
                  <c:v>11448</c:v>
                </c:pt>
                <c:pt idx="2774">
                  <c:v>11450</c:v>
                </c:pt>
                <c:pt idx="2775">
                  <c:v>11451</c:v>
                </c:pt>
                <c:pt idx="2776">
                  <c:v>11452</c:v>
                </c:pt>
                <c:pt idx="2777">
                  <c:v>11453</c:v>
                </c:pt>
                <c:pt idx="2778">
                  <c:v>11453</c:v>
                </c:pt>
                <c:pt idx="2779">
                  <c:v>11456</c:v>
                </c:pt>
                <c:pt idx="2780">
                  <c:v>11456</c:v>
                </c:pt>
                <c:pt idx="2781">
                  <c:v>11456</c:v>
                </c:pt>
                <c:pt idx="2782">
                  <c:v>11456</c:v>
                </c:pt>
                <c:pt idx="2783">
                  <c:v>11462</c:v>
                </c:pt>
                <c:pt idx="2784">
                  <c:v>11462</c:v>
                </c:pt>
                <c:pt idx="2785">
                  <c:v>11464</c:v>
                </c:pt>
                <c:pt idx="2786">
                  <c:v>11479</c:v>
                </c:pt>
                <c:pt idx="2787">
                  <c:v>11482</c:v>
                </c:pt>
                <c:pt idx="2788">
                  <c:v>11482</c:v>
                </c:pt>
                <c:pt idx="2789">
                  <c:v>11486</c:v>
                </c:pt>
                <c:pt idx="2790">
                  <c:v>11495</c:v>
                </c:pt>
                <c:pt idx="2791">
                  <c:v>11496</c:v>
                </c:pt>
                <c:pt idx="2792">
                  <c:v>11496</c:v>
                </c:pt>
                <c:pt idx="2793">
                  <c:v>11496</c:v>
                </c:pt>
                <c:pt idx="2794">
                  <c:v>11498</c:v>
                </c:pt>
                <c:pt idx="2795">
                  <c:v>11498</c:v>
                </c:pt>
                <c:pt idx="2796">
                  <c:v>11501</c:v>
                </c:pt>
                <c:pt idx="2797">
                  <c:v>11505</c:v>
                </c:pt>
                <c:pt idx="2798">
                  <c:v>11509</c:v>
                </c:pt>
                <c:pt idx="2799">
                  <c:v>11514</c:v>
                </c:pt>
                <c:pt idx="2800">
                  <c:v>11519</c:v>
                </c:pt>
                <c:pt idx="2801">
                  <c:v>11519</c:v>
                </c:pt>
                <c:pt idx="2802">
                  <c:v>11521</c:v>
                </c:pt>
                <c:pt idx="2803">
                  <c:v>11525</c:v>
                </c:pt>
                <c:pt idx="2804">
                  <c:v>11525</c:v>
                </c:pt>
                <c:pt idx="2805">
                  <c:v>11528</c:v>
                </c:pt>
                <c:pt idx="2806">
                  <c:v>11528</c:v>
                </c:pt>
                <c:pt idx="2807">
                  <c:v>11529</c:v>
                </c:pt>
                <c:pt idx="2808">
                  <c:v>11529</c:v>
                </c:pt>
                <c:pt idx="2809">
                  <c:v>11531</c:v>
                </c:pt>
                <c:pt idx="2810">
                  <c:v>11537</c:v>
                </c:pt>
                <c:pt idx="2811">
                  <c:v>11539</c:v>
                </c:pt>
                <c:pt idx="2812">
                  <c:v>11541</c:v>
                </c:pt>
                <c:pt idx="2813">
                  <c:v>11542</c:v>
                </c:pt>
                <c:pt idx="2814">
                  <c:v>11544</c:v>
                </c:pt>
                <c:pt idx="2815">
                  <c:v>11546</c:v>
                </c:pt>
                <c:pt idx="2816">
                  <c:v>11546</c:v>
                </c:pt>
                <c:pt idx="2817">
                  <c:v>11547</c:v>
                </c:pt>
                <c:pt idx="2818">
                  <c:v>11553</c:v>
                </c:pt>
                <c:pt idx="2819">
                  <c:v>11555</c:v>
                </c:pt>
                <c:pt idx="2820">
                  <c:v>11557</c:v>
                </c:pt>
                <c:pt idx="2821">
                  <c:v>11561</c:v>
                </c:pt>
                <c:pt idx="2822">
                  <c:v>11561</c:v>
                </c:pt>
                <c:pt idx="2823">
                  <c:v>11561</c:v>
                </c:pt>
                <c:pt idx="2824">
                  <c:v>11564</c:v>
                </c:pt>
                <c:pt idx="2825">
                  <c:v>11565</c:v>
                </c:pt>
                <c:pt idx="2826">
                  <c:v>11566</c:v>
                </c:pt>
                <c:pt idx="2827">
                  <c:v>11566</c:v>
                </c:pt>
                <c:pt idx="2828">
                  <c:v>11567</c:v>
                </c:pt>
                <c:pt idx="2829">
                  <c:v>11568</c:v>
                </c:pt>
                <c:pt idx="2830">
                  <c:v>11569</c:v>
                </c:pt>
                <c:pt idx="2831">
                  <c:v>11569</c:v>
                </c:pt>
                <c:pt idx="2832">
                  <c:v>11574</c:v>
                </c:pt>
                <c:pt idx="2833">
                  <c:v>11574</c:v>
                </c:pt>
                <c:pt idx="2834">
                  <c:v>11577</c:v>
                </c:pt>
                <c:pt idx="2835">
                  <c:v>11579</c:v>
                </c:pt>
                <c:pt idx="2836">
                  <c:v>11580</c:v>
                </c:pt>
                <c:pt idx="2837">
                  <c:v>11581</c:v>
                </c:pt>
                <c:pt idx="2838">
                  <c:v>11583</c:v>
                </c:pt>
                <c:pt idx="2839">
                  <c:v>11583</c:v>
                </c:pt>
                <c:pt idx="2840">
                  <c:v>11584</c:v>
                </c:pt>
                <c:pt idx="2841">
                  <c:v>11584</c:v>
                </c:pt>
                <c:pt idx="2842">
                  <c:v>11584</c:v>
                </c:pt>
                <c:pt idx="2843">
                  <c:v>11586</c:v>
                </c:pt>
                <c:pt idx="2844">
                  <c:v>11587</c:v>
                </c:pt>
                <c:pt idx="2845">
                  <c:v>11587</c:v>
                </c:pt>
                <c:pt idx="2846">
                  <c:v>11588</c:v>
                </c:pt>
                <c:pt idx="2847">
                  <c:v>11589</c:v>
                </c:pt>
                <c:pt idx="2848">
                  <c:v>11592</c:v>
                </c:pt>
                <c:pt idx="2849">
                  <c:v>11593</c:v>
                </c:pt>
                <c:pt idx="2850">
                  <c:v>11593</c:v>
                </c:pt>
                <c:pt idx="2851">
                  <c:v>11593</c:v>
                </c:pt>
                <c:pt idx="2852">
                  <c:v>11594</c:v>
                </c:pt>
                <c:pt idx="2853">
                  <c:v>11595</c:v>
                </c:pt>
                <c:pt idx="2854">
                  <c:v>11596</c:v>
                </c:pt>
                <c:pt idx="2855">
                  <c:v>11596</c:v>
                </c:pt>
                <c:pt idx="2856">
                  <c:v>11597</c:v>
                </c:pt>
                <c:pt idx="2857">
                  <c:v>11597</c:v>
                </c:pt>
                <c:pt idx="2858">
                  <c:v>11598</c:v>
                </c:pt>
                <c:pt idx="2859">
                  <c:v>11601</c:v>
                </c:pt>
                <c:pt idx="2860">
                  <c:v>11602</c:v>
                </c:pt>
                <c:pt idx="2861">
                  <c:v>11604</c:v>
                </c:pt>
                <c:pt idx="2862">
                  <c:v>11607</c:v>
                </c:pt>
                <c:pt idx="2863">
                  <c:v>11608</c:v>
                </c:pt>
                <c:pt idx="2864">
                  <c:v>11608</c:v>
                </c:pt>
                <c:pt idx="2865">
                  <c:v>11615</c:v>
                </c:pt>
                <c:pt idx="2866">
                  <c:v>11615</c:v>
                </c:pt>
                <c:pt idx="2867">
                  <c:v>11617</c:v>
                </c:pt>
                <c:pt idx="2868">
                  <c:v>11620</c:v>
                </c:pt>
                <c:pt idx="2869">
                  <c:v>11635</c:v>
                </c:pt>
                <c:pt idx="2870">
                  <c:v>11635</c:v>
                </c:pt>
                <c:pt idx="2871">
                  <c:v>11636</c:v>
                </c:pt>
                <c:pt idx="2872">
                  <c:v>11636</c:v>
                </c:pt>
                <c:pt idx="2873">
                  <c:v>11636</c:v>
                </c:pt>
                <c:pt idx="2874">
                  <c:v>11637</c:v>
                </c:pt>
                <c:pt idx="2875">
                  <c:v>11637</c:v>
                </c:pt>
                <c:pt idx="2876">
                  <c:v>11637</c:v>
                </c:pt>
                <c:pt idx="2877">
                  <c:v>11639</c:v>
                </c:pt>
                <c:pt idx="2878">
                  <c:v>11639</c:v>
                </c:pt>
                <c:pt idx="2879">
                  <c:v>11639</c:v>
                </c:pt>
                <c:pt idx="2880">
                  <c:v>11641</c:v>
                </c:pt>
                <c:pt idx="2881">
                  <c:v>11642</c:v>
                </c:pt>
                <c:pt idx="2882">
                  <c:v>11643</c:v>
                </c:pt>
                <c:pt idx="2883">
                  <c:v>11649</c:v>
                </c:pt>
                <c:pt idx="2884">
                  <c:v>11653</c:v>
                </c:pt>
                <c:pt idx="2885">
                  <c:v>11661</c:v>
                </c:pt>
                <c:pt idx="2886">
                  <c:v>11665</c:v>
                </c:pt>
                <c:pt idx="2887">
                  <c:v>11667</c:v>
                </c:pt>
                <c:pt idx="2888">
                  <c:v>11669</c:v>
                </c:pt>
                <c:pt idx="2889">
                  <c:v>11670</c:v>
                </c:pt>
                <c:pt idx="2890">
                  <c:v>11671</c:v>
                </c:pt>
                <c:pt idx="2891">
                  <c:v>11675</c:v>
                </c:pt>
                <c:pt idx="2892">
                  <c:v>11676</c:v>
                </c:pt>
                <c:pt idx="2893">
                  <c:v>11682</c:v>
                </c:pt>
                <c:pt idx="2894">
                  <c:v>11683</c:v>
                </c:pt>
                <c:pt idx="2895">
                  <c:v>11688</c:v>
                </c:pt>
                <c:pt idx="2896">
                  <c:v>11688</c:v>
                </c:pt>
                <c:pt idx="2897">
                  <c:v>11692</c:v>
                </c:pt>
                <c:pt idx="2898">
                  <c:v>11693</c:v>
                </c:pt>
                <c:pt idx="2899">
                  <c:v>11693</c:v>
                </c:pt>
                <c:pt idx="2900">
                  <c:v>11693</c:v>
                </c:pt>
                <c:pt idx="2901">
                  <c:v>11695</c:v>
                </c:pt>
                <c:pt idx="2902">
                  <c:v>11699</c:v>
                </c:pt>
                <c:pt idx="2903">
                  <c:v>11702</c:v>
                </c:pt>
                <c:pt idx="2904">
                  <c:v>11730</c:v>
                </c:pt>
                <c:pt idx="2905">
                  <c:v>11733</c:v>
                </c:pt>
                <c:pt idx="2906">
                  <c:v>11737</c:v>
                </c:pt>
                <c:pt idx="2907">
                  <c:v>11738</c:v>
                </c:pt>
                <c:pt idx="2908">
                  <c:v>11746</c:v>
                </c:pt>
                <c:pt idx="2909">
                  <c:v>11748</c:v>
                </c:pt>
                <c:pt idx="2910">
                  <c:v>11757</c:v>
                </c:pt>
                <c:pt idx="2911">
                  <c:v>11777</c:v>
                </c:pt>
                <c:pt idx="2912">
                  <c:v>11784</c:v>
                </c:pt>
                <c:pt idx="2913">
                  <c:v>11787</c:v>
                </c:pt>
                <c:pt idx="2914">
                  <c:v>11791</c:v>
                </c:pt>
                <c:pt idx="2915">
                  <c:v>11795</c:v>
                </c:pt>
                <c:pt idx="2916">
                  <c:v>11801</c:v>
                </c:pt>
                <c:pt idx="2917">
                  <c:v>11801</c:v>
                </c:pt>
                <c:pt idx="2918">
                  <c:v>11802</c:v>
                </c:pt>
                <c:pt idx="2919">
                  <c:v>11806</c:v>
                </c:pt>
                <c:pt idx="2920">
                  <c:v>11811</c:v>
                </c:pt>
                <c:pt idx="2921">
                  <c:v>11855</c:v>
                </c:pt>
                <c:pt idx="2922">
                  <c:v>11868</c:v>
                </c:pt>
                <c:pt idx="2923">
                  <c:v>11871</c:v>
                </c:pt>
                <c:pt idx="2924">
                  <c:v>11876</c:v>
                </c:pt>
                <c:pt idx="2925">
                  <c:v>11883</c:v>
                </c:pt>
                <c:pt idx="2926">
                  <c:v>11888</c:v>
                </c:pt>
                <c:pt idx="2927">
                  <c:v>11891</c:v>
                </c:pt>
                <c:pt idx="2928">
                  <c:v>11894</c:v>
                </c:pt>
                <c:pt idx="2929">
                  <c:v>11897</c:v>
                </c:pt>
                <c:pt idx="2930">
                  <c:v>11935</c:v>
                </c:pt>
                <c:pt idx="2931">
                  <c:v>11962</c:v>
                </c:pt>
                <c:pt idx="2932">
                  <c:v>11968</c:v>
                </c:pt>
                <c:pt idx="2933">
                  <c:v>11979</c:v>
                </c:pt>
                <c:pt idx="2934">
                  <c:v>11988</c:v>
                </c:pt>
                <c:pt idx="2935">
                  <c:v>11991</c:v>
                </c:pt>
                <c:pt idx="2936">
                  <c:v>12004</c:v>
                </c:pt>
                <c:pt idx="2937">
                  <c:v>12012</c:v>
                </c:pt>
                <c:pt idx="2938">
                  <c:v>12018</c:v>
                </c:pt>
                <c:pt idx="2939">
                  <c:v>12021</c:v>
                </c:pt>
                <c:pt idx="2940">
                  <c:v>12031</c:v>
                </c:pt>
                <c:pt idx="2941">
                  <c:v>12032</c:v>
                </c:pt>
                <c:pt idx="2942">
                  <c:v>12042</c:v>
                </c:pt>
                <c:pt idx="2943">
                  <c:v>12045</c:v>
                </c:pt>
                <c:pt idx="2944">
                  <c:v>12047</c:v>
                </c:pt>
                <c:pt idx="2945">
                  <c:v>12053</c:v>
                </c:pt>
                <c:pt idx="2946">
                  <c:v>12062</c:v>
                </c:pt>
                <c:pt idx="2947">
                  <c:v>12092</c:v>
                </c:pt>
                <c:pt idx="2948">
                  <c:v>12098</c:v>
                </c:pt>
                <c:pt idx="2949">
                  <c:v>12104</c:v>
                </c:pt>
                <c:pt idx="2950">
                  <c:v>12106</c:v>
                </c:pt>
                <c:pt idx="2951">
                  <c:v>12108</c:v>
                </c:pt>
                <c:pt idx="2952">
                  <c:v>12117</c:v>
                </c:pt>
                <c:pt idx="2953">
                  <c:v>12128</c:v>
                </c:pt>
                <c:pt idx="2954">
                  <c:v>12133</c:v>
                </c:pt>
                <c:pt idx="2955">
                  <c:v>12182</c:v>
                </c:pt>
                <c:pt idx="2956">
                  <c:v>12184</c:v>
                </c:pt>
                <c:pt idx="2957">
                  <c:v>12184</c:v>
                </c:pt>
                <c:pt idx="2958">
                  <c:v>12185</c:v>
                </c:pt>
                <c:pt idx="2959">
                  <c:v>12185</c:v>
                </c:pt>
                <c:pt idx="2960">
                  <c:v>12185</c:v>
                </c:pt>
                <c:pt idx="2961">
                  <c:v>12185</c:v>
                </c:pt>
                <c:pt idx="2962">
                  <c:v>12187</c:v>
                </c:pt>
                <c:pt idx="2963">
                  <c:v>12189</c:v>
                </c:pt>
                <c:pt idx="2964">
                  <c:v>12207</c:v>
                </c:pt>
                <c:pt idx="2965">
                  <c:v>12207</c:v>
                </c:pt>
                <c:pt idx="2966">
                  <c:v>12207</c:v>
                </c:pt>
                <c:pt idx="2967">
                  <c:v>12219</c:v>
                </c:pt>
                <c:pt idx="2968">
                  <c:v>12221</c:v>
                </c:pt>
                <c:pt idx="2969">
                  <c:v>12227</c:v>
                </c:pt>
                <c:pt idx="2970">
                  <c:v>12227</c:v>
                </c:pt>
                <c:pt idx="2971">
                  <c:v>12230</c:v>
                </c:pt>
                <c:pt idx="2972">
                  <c:v>12230</c:v>
                </c:pt>
                <c:pt idx="2973">
                  <c:v>12233</c:v>
                </c:pt>
                <c:pt idx="2974">
                  <c:v>12235</c:v>
                </c:pt>
                <c:pt idx="2975">
                  <c:v>12236</c:v>
                </c:pt>
                <c:pt idx="2976">
                  <c:v>12239</c:v>
                </c:pt>
                <c:pt idx="2977">
                  <c:v>12241</c:v>
                </c:pt>
                <c:pt idx="2978">
                  <c:v>12241</c:v>
                </c:pt>
                <c:pt idx="2979">
                  <c:v>12241</c:v>
                </c:pt>
                <c:pt idx="2980">
                  <c:v>12245</c:v>
                </c:pt>
                <c:pt idx="2981">
                  <c:v>12247</c:v>
                </c:pt>
                <c:pt idx="2982">
                  <c:v>12247</c:v>
                </c:pt>
                <c:pt idx="2983">
                  <c:v>12248</c:v>
                </c:pt>
                <c:pt idx="2984">
                  <c:v>12248</c:v>
                </c:pt>
                <c:pt idx="2985">
                  <c:v>12250</c:v>
                </c:pt>
                <c:pt idx="2986">
                  <c:v>12252</c:v>
                </c:pt>
                <c:pt idx="2987">
                  <c:v>12254</c:v>
                </c:pt>
                <c:pt idx="2988">
                  <c:v>12258</c:v>
                </c:pt>
                <c:pt idx="2989">
                  <c:v>12261</c:v>
                </c:pt>
                <c:pt idx="2990">
                  <c:v>12262</c:v>
                </c:pt>
                <c:pt idx="2991">
                  <c:v>12262</c:v>
                </c:pt>
                <c:pt idx="2992">
                  <c:v>12308</c:v>
                </c:pt>
                <c:pt idx="2993">
                  <c:v>12330</c:v>
                </c:pt>
                <c:pt idx="2994">
                  <c:v>12334</c:v>
                </c:pt>
                <c:pt idx="2995">
                  <c:v>12335</c:v>
                </c:pt>
                <c:pt idx="2996">
                  <c:v>12335</c:v>
                </c:pt>
                <c:pt idx="2997">
                  <c:v>12337</c:v>
                </c:pt>
                <c:pt idx="2998">
                  <c:v>12339</c:v>
                </c:pt>
                <c:pt idx="2999">
                  <c:v>12340</c:v>
                </c:pt>
                <c:pt idx="3000">
                  <c:v>12341</c:v>
                </c:pt>
                <c:pt idx="3001">
                  <c:v>12344</c:v>
                </c:pt>
                <c:pt idx="3002">
                  <c:v>12355</c:v>
                </c:pt>
                <c:pt idx="3003">
                  <c:v>12362</c:v>
                </c:pt>
                <c:pt idx="3004">
                  <c:v>12364</c:v>
                </c:pt>
                <c:pt idx="3005">
                  <c:v>12365</c:v>
                </c:pt>
                <c:pt idx="3006">
                  <c:v>12375</c:v>
                </c:pt>
                <c:pt idx="3007">
                  <c:v>12380</c:v>
                </c:pt>
                <c:pt idx="3008">
                  <c:v>12385</c:v>
                </c:pt>
                <c:pt idx="3009">
                  <c:v>12388</c:v>
                </c:pt>
                <c:pt idx="3010">
                  <c:v>12390</c:v>
                </c:pt>
                <c:pt idx="3011">
                  <c:v>12391</c:v>
                </c:pt>
                <c:pt idx="3012">
                  <c:v>12394</c:v>
                </c:pt>
                <c:pt idx="3013">
                  <c:v>12395</c:v>
                </c:pt>
                <c:pt idx="3014">
                  <c:v>12404</c:v>
                </c:pt>
                <c:pt idx="3015">
                  <c:v>12405</c:v>
                </c:pt>
                <c:pt idx="3016">
                  <c:v>12405</c:v>
                </c:pt>
                <c:pt idx="3017">
                  <c:v>12408</c:v>
                </c:pt>
                <c:pt idx="3018">
                  <c:v>12409</c:v>
                </c:pt>
                <c:pt idx="3019">
                  <c:v>12411</c:v>
                </c:pt>
                <c:pt idx="3020">
                  <c:v>12416</c:v>
                </c:pt>
                <c:pt idx="3021">
                  <c:v>12417</c:v>
                </c:pt>
                <c:pt idx="3022">
                  <c:v>12418</c:v>
                </c:pt>
                <c:pt idx="3023">
                  <c:v>12420</c:v>
                </c:pt>
                <c:pt idx="3024">
                  <c:v>12421</c:v>
                </c:pt>
                <c:pt idx="3025">
                  <c:v>12421</c:v>
                </c:pt>
                <c:pt idx="3026">
                  <c:v>12428</c:v>
                </c:pt>
                <c:pt idx="3027">
                  <c:v>12428</c:v>
                </c:pt>
                <c:pt idx="3028">
                  <c:v>12428</c:v>
                </c:pt>
                <c:pt idx="3029">
                  <c:v>12435</c:v>
                </c:pt>
                <c:pt idx="3030">
                  <c:v>12436</c:v>
                </c:pt>
                <c:pt idx="3031">
                  <c:v>12438</c:v>
                </c:pt>
                <c:pt idx="3032">
                  <c:v>12441</c:v>
                </c:pt>
                <c:pt idx="3033">
                  <c:v>12442</c:v>
                </c:pt>
                <c:pt idx="3034">
                  <c:v>12446</c:v>
                </c:pt>
                <c:pt idx="3035">
                  <c:v>12449</c:v>
                </c:pt>
                <c:pt idx="3036">
                  <c:v>12450</c:v>
                </c:pt>
                <c:pt idx="3037">
                  <c:v>12450</c:v>
                </c:pt>
                <c:pt idx="3038">
                  <c:v>12460</c:v>
                </c:pt>
                <c:pt idx="3039">
                  <c:v>12462</c:v>
                </c:pt>
                <c:pt idx="3040">
                  <c:v>12462</c:v>
                </c:pt>
                <c:pt idx="3041">
                  <c:v>12462</c:v>
                </c:pt>
                <c:pt idx="3042">
                  <c:v>12464</c:v>
                </c:pt>
                <c:pt idx="3043">
                  <c:v>12464</c:v>
                </c:pt>
                <c:pt idx="3044">
                  <c:v>12465</c:v>
                </c:pt>
                <c:pt idx="3045">
                  <c:v>12465</c:v>
                </c:pt>
                <c:pt idx="3046">
                  <c:v>12471</c:v>
                </c:pt>
                <c:pt idx="3047">
                  <c:v>12483</c:v>
                </c:pt>
                <c:pt idx="3048">
                  <c:v>12487</c:v>
                </c:pt>
                <c:pt idx="3049">
                  <c:v>12492</c:v>
                </c:pt>
                <c:pt idx="3050">
                  <c:v>12494</c:v>
                </c:pt>
                <c:pt idx="3051">
                  <c:v>12503</c:v>
                </c:pt>
                <c:pt idx="3052">
                  <c:v>12507</c:v>
                </c:pt>
                <c:pt idx="3053">
                  <c:v>12522</c:v>
                </c:pt>
                <c:pt idx="3054">
                  <c:v>12526</c:v>
                </c:pt>
                <c:pt idx="3055">
                  <c:v>12529</c:v>
                </c:pt>
                <c:pt idx="3056">
                  <c:v>12535</c:v>
                </c:pt>
                <c:pt idx="3057">
                  <c:v>12535</c:v>
                </c:pt>
                <c:pt idx="3058">
                  <c:v>12540</c:v>
                </c:pt>
                <c:pt idx="3059">
                  <c:v>12542</c:v>
                </c:pt>
                <c:pt idx="3060">
                  <c:v>12544</c:v>
                </c:pt>
                <c:pt idx="3061">
                  <c:v>12546</c:v>
                </c:pt>
                <c:pt idx="3062">
                  <c:v>12551</c:v>
                </c:pt>
                <c:pt idx="3063">
                  <c:v>12553</c:v>
                </c:pt>
                <c:pt idx="3064">
                  <c:v>12556</c:v>
                </c:pt>
                <c:pt idx="3065">
                  <c:v>12556</c:v>
                </c:pt>
                <c:pt idx="3066">
                  <c:v>12557</c:v>
                </c:pt>
                <c:pt idx="3067">
                  <c:v>12558</c:v>
                </c:pt>
                <c:pt idx="3068">
                  <c:v>12560</c:v>
                </c:pt>
                <c:pt idx="3069">
                  <c:v>12563</c:v>
                </c:pt>
                <c:pt idx="3070">
                  <c:v>12563</c:v>
                </c:pt>
                <c:pt idx="3071">
                  <c:v>12563</c:v>
                </c:pt>
                <c:pt idx="3072">
                  <c:v>12563</c:v>
                </c:pt>
                <c:pt idx="3073">
                  <c:v>12563</c:v>
                </c:pt>
                <c:pt idx="3074">
                  <c:v>12571</c:v>
                </c:pt>
                <c:pt idx="3075">
                  <c:v>12575</c:v>
                </c:pt>
                <c:pt idx="3076">
                  <c:v>12576</c:v>
                </c:pt>
                <c:pt idx="3077">
                  <c:v>12576</c:v>
                </c:pt>
                <c:pt idx="3078">
                  <c:v>12595</c:v>
                </c:pt>
                <c:pt idx="3079">
                  <c:v>12597</c:v>
                </c:pt>
                <c:pt idx="3080">
                  <c:v>12606</c:v>
                </c:pt>
                <c:pt idx="3081">
                  <c:v>12607</c:v>
                </c:pt>
                <c:pt idx="3082">
                  <c:v>12608</c:v>
                </c:pt>
                <c:pt idx="3083">
                  <c:v>12611</c:v>
                </c:pt>
                <c:pt idx="3084">
                  <c:v>12613</c:v>
                </c:pt>
                <c:pt idx="3085">
                  <c:v>12618</c:v>
                </c:pt>
                <c:pt idx="3086">
                  <c:v>12621</c:v>
                </c:pt>
                <c:pt idx="3087">
                  <c:v>12621</c:v>
                </c:pt>
                <c:pt idx="3088">
                  <c:v>12622</c:v>
                </c:pt>
                <c:pt idx="3089">
                  <c:v>12624</c:v>
                </c:pt>
                <c:pt idx="3090">
                  <c:v>12625</c:v>
                </c:pt>
                <c:pt idx="3091">
                  <c:v>12625</c:v>
                </c:pt>
                <c:pt idx="3092">
                  <c:v>12625</c:v>
                </c:pt>
                <c:pt idx="3093">
                  <c:v>12625</c:v>
                </c:pt>
                <c:pt idx="3094">
                  <c:v>12627</c:v>
                </c:pt>
                <c:pt idx="3095">
                  <c:v>12628</c:v>
                </c:pt>
                <c:pt idx="3096">
                  <c:v>12628</c:v>
                </c:pt>
                <c:pt idx="3097">
                  <c:v>12634</c:v>
                </c:pt>
                <c:pt idx="3098">
                  <c:v>12637</c:v>
                </c:pt>
                <c:pt idx="3099">
                  <c:v>12640</c:v>
                </c:pt>
                <c:pt idx="3100">
                  <c:v>12640</c:v>
                </c:pt>
                <c:pt idx="3101">
                  <c:v>12640</c:v>
                </c:pt>
                <c:pt idx="3102">
                  <c:v>12640</c:v>
                </c:pt>
                <c:pt idx="3103">
                  <c:v>12642</c:v>
                </c:pt>
                <c:pt idx="3104">
                  <c:v>12642</c:v>
                </c:pt>
                <c:pt idx="3105">
                  <c:v>12642</c:v>
                </c:pt>
                <c:pt idx="3106">
                  <c:v>12644</c:v>
                </c:pt>
                <c:pt idx="3107">
                  <c:v>12645</c:v>
                </c:pt>
                <c:pt idx="3108">
                  <c:v>12647</c:v>
                </c:pt>
                <c:pt idx="3109">
                  <c:v>12659</c:v>
                </c:pt>
                <c:pt idx="3110">
                  <c:v>12661</c:v>
                </c:pt>
                <c:pt idx="3111">
                  <c:v>12661</c:v>
                </c:pt>
                <c:pt idx="3112">
                  <c:v>12662</c:v>
                </c:pt>
                <c:pt idx="3113">
                  <c:v>12664</c:v>
                </c:pt>
                <c:pt idx="3114">
                  <c:v>12665</c:v>
                </c:pt>
                <c:pt idx="3115">
                  <c:v>12667</c:v>
                </c:pt>
                <c:pt idx="3116">
                  <c:v>12669</c:v>
                </c:pt>
                <c:pt idx="3117">
                  <c:v>12672</c:v>
                </c:pt>
                <c:pt idx="3118">
                  <c:v>12672</c:v>
                </c:pt>
                <c:pt idx="3119">
                  <c:v>12672</c:v>
                </c:pt>
                <c:pt idx="3120">
                  <c:v>12673</c:v>
                </c:pt>
                <c:pt idx="3121">
                  <c:v>12673</c:v>
                </c:pt>
                <c:pt idx="3122">
                  <c:v>12675</c:v>
                </c:pt>
                <c:pt idx="3123">
                  <c:v>12677</c:v>
                </c:pt>
                <c:pt idx="3124">
                  <c:v>12678</c:v>
                </c:pt>
                <c:pt idx="3125">
                  <c:v>12679</c:v>
                </c:pt>
                <c:pt idx="3126">
                  <c:v>12682</c:v>
                </c:pt>
                <c:pt idx="3127">
                  <c:v>12685</c:v>
                </c:pt>
                <c:pt idx="3128">
                  <c:v>12688</c:v>
                </c:pt>
                <c:pt idx="3129">
                  <c:v>12688</c:v>
                </c:pt>
                <c:pt idx="3130">
                  <c:v>12689</c:v>
                </c:pt>
                <c:pt idx="3131">
                  <c:v>12695</c:v>
                </c:pt>
                <c:pt idx="3132">
                  <c:v>12758</c:v>
                </c:pt>
                <c:pt idx="3133">
                  <c:v>12775</c:v>
                </c:pt>
                <c:pt idx="3134">
                  <c:v>12829</c:v>
                </c:pt>
                <c:pt idx="3135">
                  <c:v>12876</c:v>
                </c:pt>
                <c:pt idx="3136">
                  <c:v>12880</c:v>
                </c:pt>
                <c:pt idx="3137">
                  <c:v>12901</c:v>
                </c:pt>
                <c:pt idx="3138">
                  <c:v>12904</c:v>
                </c:pt>
                <c:pt idx="3139">
                  <c:v>12906</c:v>
                </c:pt>
                <c:pt idx="3140">
                  <c:v>12908</c:v>
                </c:pt>
                <c:pt idx="3141">
                  <c:v>12952</c:v>
                </c:pt>
                <c:pt idx="3142">
                  <c:v>12953</c:v>
                </c:pt>
                <c:pt idx="3143">
                  <c:v>12954</c:v>
                </c:pt>
                <c:pt idx="3144">
                  <c:v>12954</c:v>
                </c:pt>
                <c:pt idx="3145">
                  <c:v>12954</c:v>
                </c:pt>
                <c:pt idx="3146">
                  <c:v>12954</c:v>
                </c:pt>
                <c:pt idx="3147">
                  <c:v>12956</c:v>
                </c:pt>
                <c:pt idx="3148">
                  <c:v>12958</c:v>
                </c:pt>
                <c:pt idx="3149">
                  <c:v>12960</c:v>
                </c:pt>
                <c:pt idx="3150">
                  <c:v>12960</c:v>
                </c:pt>
                <c:pt idx="3151">
                  <c:v>12960</c:v>
                </c:pt>
                <c:pt idx="3152">
                  <c:v>12963</c:v>
                </c:pt>
                <c:pt idx="3153">
                  <c:v>12963</c:v>
                </c:pt>
                <c:pt idx="3154">
                  <c:v>12966</c:v>
                </c:pt>
                <c:pt idx="3155">
                  <c:v>12966</c:v>
                </c:pt>
                <c:pt idx="3156">
                  <c:v>12967</c:v>
                </c:pt>
                <c:pt idx="3157">
                  <c:v>12967</c:v>
                </c:pt>
                <c:pt idx="3158">
                  <c:v>12968</c:v>
                </c:pt>
                <c:pt idx="3159">
                  <c:v>12968</c:v>
                </c:pt>
                <c:pt idx="3160">
                  <c:v>12971</c:v>
                </c:pt>
                <c:pt idx="3161">
                  <c:v>12971</c:v>
                </c:pt>
                <c:pt idx="3162">
                  <c:v>12971</c:v>
                </c:pt>
                <c:pt idx="3163">
                  <c:v>12971</c:v>
                </c:pt>
                <c:pt idx="3164">
                  <c:v>12971</c:v>
                </c:pt>
                <c:pt idx="3165">
                  <c:v>12975</c:v>
                </c:pt>
                <c:pt idx="3166">
                  <c:v>12976</c:v>
                </c:pt>
                <c:pt idx="3167">
                  <c:v>12978</c:v>
                </c:pt>
                <c:pt idx="3168">
                  <c:v>12978</c:v>
                </c:pt>
                <c:pt idx="3169">
                  <c:v>12979</c:v>
                </c:pt>
                <c:pt idx="3170">
                  <c:v>12979</c:v>
                </c:pt>
                <c:pt idx="3171">
                  <c:v>12979</c:v>
                </c:pt>
                <c:pt idx="3172">
                  <c:v>12980</c:v>
                </c:pt>
                <c:pt idx="3173">
                  <c:v>12980</c:v>
                </c:pt>
                <c:pt idx="3174">
                  <c:v>12980</c:v>
                </c:pt>
                <c:pt idx="3175">
                  <c:v>12980</c:v>
                </c:pt>
                <c:pt idx="3176">
                  <c:v>12981</c:v>
                </c:pt>
                <c:pt idx="3177">
                  <c:v>12982</c:v>
                </c:pt>
                <c:pt idx="3178">
                  <c:v>12985</c:v>
                </c:pt>
                <c:pt idx="3179">
                  <c:v>12986</c:v>
                </c:pt>
                <c:pt idx="3180">
                  <c:v>12987</c:v>
                </c:pt>
                <c:pt idx="3181">
                  <c:v>12987</c:v>
                </c:pt>
                <c:pt idx="3182">
                  <c:v>12987</c:v>
                </c:pt>
                <c:pt idx="3183">
                  <c:v>12989</c:v>
                </c:pt>
                <c:pt idx="3184">
                  <c:v>12990</c:v>
                </c:pt>
                <c:pt idx="3185">
                  <c:v>12990</c:v>
                </c:pt>
                <c:pt idx="3186">
                  <c:v>12991</c:v>
                </c:pt>
                <c:pt idx="3187">
                  <c:v>12994</c:v>
                </c:pt>
                <c:pt idx="3188">
                  <c:v>12994</c:v>
                </c:pt>
                <c:pt idx="3189">
                  <c:v>12994</c:v>
                </c:pt>
                <c:pt idx="3190">
                  <c:v>13016</c:v>
                </c:pt>
                <c:pt idx="3191">
                  <c:v>13017</c:v>
                </c:pt>
                <c:pt idx="3192">
                  <c:v>13031</c:v>
                </c:pt>
                <c:pt idx="3193">
                  <c:v>13034</c:v>
                </c:pt>
                <c:pt idx="3194">
                  <c:v>13037</c:v>
                </c:pt>
                <c:pt idx="3195">
                  <c:v>13037</c:v>
                </c:pt>
                <c:pt idx="3196">
                  <c:v>13037</c:v>
                </c:pt>
                <c:pt idx="3197">
                  <c:v>13037</c:v>
                </c:pt>
                <c:pt idx="3198">
                  <c:v>13038</c:v>
                </c:pt>
                <c:pt idx="3199">
                  <c:v>13038</c:v>
                </c:pt>
                <c:pt idx="3200">
                  <c:v>13046</c:v>
                </c:pt>
                <c:pt idx="3201">
                  <c:v>13049</c:v>
                </c:pt>
                <c:pt idx="3202">
                  <c:v>13049</c:v>
                </c:pt>
                <c:pt idx="3203">
                  <c:v>13050</c:v>
                </c:pt>
                <c:pt idx="3204">
                  <c:v>13050</c:v>
                </c:pt>
                <c:pt idx="3205">
                  <c:v>13051</c:v>
                </c:pt>
                <c:pt idx="3206">
                  <c:v>13051</c:v>
                </c:pt>
                <c:pt idx="3207">
                  <c:v>13051</c:v>
                </c:pt>
                <c:pt idx="3208">
                  <c:v>13052</c:v>
                </c:pt>
                <c:pt idx="3209">
                  <c:v>13054</c:v>
                </c:pt>
                <c:pt idx="3210">
                  <c:v>13054</c:v>
                </c:pt>
                <c:pt idx="3211">
                  <c:v>13054</c:v>
                </c:pt>
                <c:pt idx="3212">
                  <c:v>13054</c:v>
                </c:pt>
                <c:pt idx="3213">
                  <c:v>13055</c:v>
                </c:pt>
                <c:pt idx="3214">
                  <c:v>13059</c:v>
                </c:pt>
                <c:pt idx="3215">
                  <c:v>13062</c:v>
                </c:pt>
                <c:pt idx="3216">
                  <c:v>13064</c:v>
                </c:pt>
                <c:pt idx="3217">
                  <c:v>13065</c:v>
                </c:pt>
                <c:pt idx="3218">
                  <c:v>13065</c:v>
                </c:pt>
                <c:pt idx="3219">
                  <c:v>13066</c:v>
                </c:pt>
                <c:pt idx="3220">
                  <c:v>13068</c:v>
                </c:pt>
                <c:pt idx="3221">
                  <c:v>13068</c:v>
                </c:pt>
                <c:pt idx="3222">
                  <c:v>13074</c:v>
                </c:pt>
                <c:pt idx="3223">
                  <c:v>13077</c:v>
                </c:pt>
                <c:pt idx="3224">
                  <c:v>13077</c:v>
                </c:pt>
                <c:pt idx="3225">
                  <c:v>13081</c:v>
                </c:pt>
                <c:pt idx="3226">
                  <c:v>13084</c:v>
                </c:pt>
                <c:pt idx="3227">
                  <c:v>13085</c:v>
                </c:pt>
                <c:pt idx="3228">
                  <c:v>13094</c:v>
                </c:pt>
                <c:pt idx="3229">
                  <c:v>13097</c:v>
                </c:pt>
                <c:pt idx="3230">
                  <c:v>13098</c:v>
                </c:pt>
                <c:pt idx="3231">
                  <c:v>13100</c:v>
                </c:pt>
                <c:pt idx="3232">
                  <c:v>13101</c:v>
                </c:pt>
                <c:pt idx="3233">
                  <c:v>13106</c:v>
                </c:pt>
                <c:pt idx="3234">
                  <c:v>13123</c:v>
                </c:pt>
                <c:pt idx="3235">
                  <c:v>13124</c:v>
                </c:pt>
                <c:pt idx="3236">
                  <c:v>13125</c:v>
                </c:pt>
                <c:pt idx="3237">
                  <c:v>13125</c:v>
                </c:pt>
                <c:pt idx="3238">
                  <c:v>13126</c:v>
                </c:pt>
                <c:pt idx="3239">
                  <c:v>13126</c:v>
                </c:pt>
                <c:pt idx="3240">
                  <c:v>13131</c:v>
                </c:pt>
                <c:pt idx="3241">
                  <c:v>13134</c:v>
                </c:pt>
                <c:pt idx="3242">
                  <c:v>13135</c:v>
                </c:pt>
                <c:pt idx="3243">
                  <c:v>13136</c:v>
                </c:pt>
                <c:pt idx="3244">
                  <c:v>13137</c:v>
                </c:pt>
                <c:pt idx="3245">
                  <c:v>13138</c:v>
                </c:pt>
                <c:pt idx="3246">
                  <c:v>13138</c:v>
                </c:pt>
                <c:pt idx="3247">
                  <c:v>13138</c:v>
                </c:pt>
                <c:pt idx="3248">
                  <c:v>13138</c:v>
                </c:pt>
                <c:pt idx="3249">
                  <c:v>13203</c:v>
                </c:pt>
                <c:pt idx="3250">
                  <c:v>13220</c:v>
                </c:pt>
                <c:pt idx="3251">
                  <c:v>13233</c:v>
                </c:pt>
                <c:pt idx="3252">
                  <c:v>13242</c:v>
                </c:pt>
                <c:pt idx="3253">
                  <c:v>13244</c:v>
                </c:pt>
                <c:pt idx="3254">
                  <c:v>13247</c:v>
                </c:pt>
                <c:pt idx="3255">
                  <c:v>13250</c:v>
                </c:pt>
                <c:pt idx="3256">
                  <c:v>13251</c:v>
                </c:pt>
                <c:pt idx="3257">
                  <c:v>13251</c:v>
                </c:pt>
                <c:pt idx="3258">
                  <c:v>13255</c:v>
                </c:pt>
                <c:pt idx="3259">
                  <c:v>13366</c:v>
                </c:pt>
                <c:pt idx="3260">
                  <c:v>13410</c:v>
                </c:pt>
                <c:pt idx="3261">
                  <c:v>13433</c:v>
                </c:pt>
                <c:pt idx="3262">
                  <c:v>13446</c:v>
                </c:pt>
                <c:pt idx="3263">
                  <c:v>13469</c:v>
                </c:pt>
                <c:pt idx="3264">
                  <c:v>13479</c:v>
                </c:pt>
                <c:pt idx="3265">
                  <c:v>13488</c:v>
                </c:pt>
                <c:pt idx="3266">
                  <c:v>13488</c:v>
                </c:pt>
                <c:pt idx="3267">
                  <c:v>13492</c:v>
                </c:pt>
                <c:pt idx="3268">
                  <c:v>13502</c:v>
                </c:pt>
                <c:pt idx="3269">
                  <c:v>13505</c:v>
                </c:pt>
                <c:pt idx="3270">
                  <c:v>13505</c:v>
                </c:pt>
                <c:pt idx="3271">
                  <c:v>13506</c:v>
                </c:pt>
                <c:pt idx="3272">
                  <c:v>13507</c:v>
                </c:pt>
                <c:pt idx="3273">
                  <c:v>13507</c:v>
                </c:pt>
                <c:pt idx="3274">
                  <c:v>13510</c:v>
                </c:pt>
                <c:pt idx="3275">
                  <c:v>13520</c:v>
                </c:pt>
                <c:pt idx="3276">
                  <c:v>13523</c:v>
                </c:pt>
                <c:pt idx="3277">
                  <c:v>13527</c:v>
                </c:pt>
                <c:pt idx="3278">
                  <c:v>13528</c:v>
                </c:pt>
                <c:pt idx="3279">
                  <c:v>13529</c:v>
                </c:pt>
                <c:pt idx="3280">
                  <c:v>13529</c:v>
                </c:pt>
                <c:pt idx="3281">
                  <c:v>13529</c:v>
                </c:pt>
                <c:pt idx="3282">
                  <c:v>13529</c:v>
                </c:pt>
                <c:pt idx="3283">
                  <c:v>13632</c:v>
                </c:pt>
                <c:pt idx="3284">
                  <c:v>13831</c:v>
                </c:pt>
                <c:pt idx="3285">
                  <c:v>13977</c:v>
                </c:pt>
                <c:pt idx="3286">
                  <c:v>14066</c:v>
                </c:pt>
                <c:pt idx="3287">
                  <c:v>14172</c:v>
                </c:pt>
                <c:pt idx="3288">
                  <c:v>14281</c:v>
                </c:pt>
                <c:pt idx="3289">
                  <c:v>14353</c:v>
                </c:pt>
                <c:pt idx="3290">
                  <c:v>14369</c:v>
                </c:pt>
                <c:pt idx="3291">
                  <c:v>14379</c:v>
                </c:pt>
                <c:pt idx="3292">
                  <c:v>14386</c:v>
                </c:pt>
                <c:pt idx="3293">
                  <c:v>14388</c:v>
                </c:pt>
                <c:pt idx="3294">
                  <c:v>14389</c:v>
                </c:pt>
                <c:pt idx="3295">
                  <c:v>14389</c:v>
                </c:pt>
                <c:pt idx="3296">
                  <c:v>14416</c:v>
                </c:pt>
                <c:pt idx="3297">
                  <c:v>14424</c:v>
                </c:pt>
                <c:pt idx="3298">
                  <c:v>14427</c:v>
                </c:pt>
                <c:pt idx="3299">
                  <c:v>14431</c:v>
                </c:pt>
                <c:pt idx="3300">
                  <c:v>14432</c:v>
                </c:pt>
                <c:pt idx="3301">
                  <c:v>14447</c:v>
                </c:pt>
                <c:pt idx="3302">
                  <c:v>14447</c:v>
                </c:pt>
                <c:pt idx="3303">
                  <c:v>14449</c:v>
                </c:pt>
                <c:pt idx="3304">
                  <c:v>14449</c:v>
                </c:pt>
                <c:pt idx="3305">
                  <c:v>14454</c:v>
                </c:pt>
                <c:pt idx="3306">
                  <c:v>14456</c:v>
                </c:pt>
                <c:pt idx="3307">
                  <c:v>14456</c:v>
                </c:pt>
                <c:pt idx="3308">
                  <c:v>14457</c:v>
                </c:pt>
                <c:pt idx="3309">
                  <c:v>14462</c:v>
                </c:pt>
                <c:pt idx="3310">
                  <c:v>14475</c:v>
                </c:pt>
                <c:pt idx="3311">
                  <c:v>14477</c:v>
                </c:pt>
                <c:pt idx="3312">
                  <c:v>14477</c:v>
                </c:pt>
                <c:pt idx="3313">
                  <c:v>14478</c:v>
                </c:pt>
                <c:pt idx="3314">
                  <c:v>14482</c:v>
                </c:pt>
                <c:pt idx="3315">
                  <c:v>14484</c:v>
                </c:pt>
                <c:pt idx="3316">
                  <c:v>14486</c:v>
                </c:pt>
                <c:pt idx="3317">
                  <c:v>14487</c:v>
                </c:pt>
                <c:pt idx="3318">
                  <c:v>14488</c:v>
                </c:pt>
                <c:pt idx="3319">
                  <c:v>14488</c:v>
                </c:pt>
                <c:pt idx="3320">
                  <c:v>14489</c:v>
                </c:pt>
                <c:pt idx="3321">
                  <c:v>14491</c:v>
                </c:pt>
                <c:pt idx="3322">
                  <c:v>14494</c:v>
                </c:pt>
                <c:pt idx="3323">
                  <c:v>14498</c:v>
                </c:pt>
                <c:pt idx="3324">
                  <c:v>14499</c:v>
                </c:pt>
                <c:pt idx="3325">
                  <c:v>14499</c:v>
                </c:pt>
                <c:pt idx="3326">
                  <c:v>14501</c:v>
                </c:pt>
                <c:pt idx="3327">
                  <c:v>14503</c:v>
                </c:pt>
                <c:pt idx="3328">
                  <c:v>14505</c:v>
                </c:pt>
                <c:pt idx="3329">
                  <c:v>14508</c:v>
                </c:pt>
                <c:pt idx="3330">
                  <c:v>14511</c:v>
                </c:pt>
                <c:pt idx="3331">
                  <c:v>14512</c:v>
                </c:pt>
                <c:pt idx="3332">
                  <c:v>14512</c:v>
                </c:pt>
                <c:pt idx="3333">
                  <c:v>14517</c:v>
                </c:pt>
                <c:pt idx="3334">
                  <c:v>14519</c:v>
                </c:pt>
                <c:pt idx="3335">
                  <c:v>14520</c:v>
                </c:pt>
                <c:pt idx="3336">
                  <c:v>14522</c:v>
                </c:pt>
                <c:pt idx="3337">
                  <c:v>14523</c:v>
                </c:pt>
                <c:pt idx="3338">
                  <c:v>14525</c:v>
                </c:pt>
                <c:pt idx="3339">
                  <c:v>14528</c:v>
                </c:pt>
                <c:pt idx="3340">
                  <c:v>14529</c:v>
                </c:pt>
                <c:pt idx="3341">
                  <c:v>14532</c:v>
                </c:pt>
                <c:pt idx="3342">
                  <c:v>14532</c:v>
                </c:pt>
                <c:pt idx="3343">
                  <c:v>14535</c:v>
                </c:pt>
                <c:pt idx="3344">
                  <c:v>14538</c:v>
                </c:pt>
                <c:pt idx="3345">
                  <c:v>14539</c:v>
                </c:pt>
                <c:pt idx="3346">
                  <c:v>14539</c:v>
                </c:pt>
                <c:pt idx="3347">
                  <c:v>14540</c:v>
                </c:pt>
                <c:pt idx="3348">
                  <c:v>14541</c:v>
                </c:pt>
                <c:pt idx="3349">
                  <c:v>14550</c:v>
                </c:pt>
                <c:pt idx="3350">
                  <c:v>14561</c:v>
                </c:pt>
                <c:pt idx="3351">
                  <c:v>14562</c:v>
                </c:pt>
                <c:pt idx="3352">
                  <c:v>14564</c:v>
                </c:pt>
                <c:pt idx="3353">
                  <c:v>14565</c:v>
                </c:pt>
                <c:pt idx="3354">
                  <c:v>14566</c:v>
                </c:pt>
                <c:pt idx="3355">
                  <c:v>14569</c:v>
                </c:pt>
                <c:pt idx="3356">
                  <c:v>14570</c:v>
                </c:pt>
                <c:pt idx="3357">
                  <c:v>14572</c:v>
                </c:pt>
                <c:pt idx="3358">
                  <c:v>14575</c:v>
                </c:pt>
                <c:pt idx="3359">
                  <c:v>14577</c:v>
                </c:pt>
                <c:pt idx="3360">
                  <c:v>14577</c:v>
                </c:pt>
                <c:pt idx="3361">
                  <c:v>14579</c:v>
                </c:pt>
                <c:pt idx="3362">
                  <c:v>14580</c:v>
                </c:pt>
                <c:pt idx="3363">
                  <c:v>14581</c:v>
                </c:pt>
                <c:pt idx="3364">
                  <c:v>14583</c:v>
                </c:pt>
                <c:pt idx="3365">
                  <c:v>14584</c:v>
                </c:pt>
                <c:pt idx="3366">
                  <c:v>14585</c:v>
                </c:pt>
                <c:pt idx="3367">
                  <c:v>14588</c:v>
                </c:pt>
                <c:pt idx="3368">
                  <c:v>14589</c:v>
                </c:pt>
                <c:pt idx="3369">
                  <c:v>14593</c:v>
                </c:pt>
                <c:pt idx="3370">
                  <c:v>14594</c:v>
                </c:pt>
                <c:pt idx="3371">
                  <c:v>14594</c:v>
                </c:pt>
                <c:pt idx="3372">
                  <c:v>14594</c:v>
                </c:pt>
                <c:pt idx="3373">
                  <c:v>14600</c:v>
                </c:pt>
                <c:pt idx="3374">
                  <c:v>14601</c:v>
                </c:pt>
                <c:pt idx="3375">
                  <c:v>14603</c:v>
                </c:pt>
                <c:pt idx="3376">
                  <c:v>14604</c:v>
                </c:pt>
                <c:pt idx="3377">
                  <c:v>14604</c:v>
                </c:pt>
                <c:pt idx="3378">
                  <c:v>14604</c:v>
                </c:pt>
                <c:pt idx="3379">
                  <c:v>14604</c:v>
                </c:pt>
                <c:pt idx="3380">
                  <c:v>14605</c:v>
                </c:pt>
                <c:pt idx="3381">
                  <c:v>14607</c:v>
                </c:pt>
                <c:pt idx="3382">
                  <c:v>14608</c:v>
                </c:pt>
                <c:pt idx="3383">
                  <c:v>14611</c:v>
                </c:pt>
                <c:pt idx="3384">
                  <c:v>14613</c:v>
                </c:pt>
                <c:pt idx="3385">
                  <c:v>14617</c:v>
                </c:pt>
                <c:pt idx="3386">
                  <c:v>14619</c:v>
                </c:pt>
                <c:pt idx="3387">
                  <c:v>14625</c:v>
                </c:pt>
                <c:pt idx="3388">
                  <c:v>14633</c:v>
                </c:pt>
                <c:pt idx="3389">
                  <c:v>14644</c:v>
                </c:pt>
                <c:pt idx="3390">
                  <c:v>14647</c:v>
                </c:pt>
                <c:pt idx="3391">
                  <c:v>14649</c:v>
                </c:pt>
                <c:pt idx="3392">
                  <c:v>14663</c:v>
                </c:pt>
                <c:pt idx="3393">
                  <c:v>14682</c:v>
                </c:pt>
                <c:pt idx="3394">
                  <c:v>14707</c:v>
                </c:pt>
                <c:pt idx="3395">
                  <c:v>14761</c:v>
                </c:pt>
                <c:pt idx="3396">
                  <c:v>14789</c:v>
                </c:pt>
                <c:pt idx="3397">
                  <c:v>14803</c:v>
                </c:pt>
                <c:pt idx="3398">
                  <c:v>14808</c:v>
                </c:pt>
                <c:pt idx="3399">
                  <c:v>14809</c:v>
                </c:pt>
                <c:pt idx="3400">
                  <c:v>14813</c:v>
                </c:pt>
                <c:pt idx="3401">
                  <c:v>14820</c:v>
                </c:pt>
                <c:pt idx="3402">
                  <c:v>14822</c:v>
                </c:pt>
                <c:pt idx="3403">
                  <c:v>14822</c:v>
                </c:pt>
                <c:pt idx="3404">
                  <c:v>14823</c:v>
                </c:pt>
                <c:pt idx="3405">
                  <c:v>14824</c:v>
                </c:pt>
                <c:pt idx="3406">
                  <c:v>14847</c:v>
                </c:pt>
                <c:pt idx="3407">
                  <c:v>14848</c:v>
                </c:pt>
                <c:pt idx="3408">
                  <c:v>14849</c:v>
                </c:pt>
                <c:pt idx="3409">
                  <c:v>14850</c:v>
                </c:pt>
                <c:pt idx="3410">
                  <c:v>14852</c:v>
                </c:pt>
                <c:pt idx="3411">
                  <c:v>14852</c:v>
                </c:pt>
                <c:pt idx="3412">
                  <c:v>14853</c:v>
                </c:pt>
                <c:pt idx="3413">
                  <c:v>14854</c:v>
                </c:pt>
                <c:pt idx="3414">
                  <c:v>14855</c:v>
                </c:pt>
                <c:pt idx="3415">
                  <c:v>14856</c:v>
                </c:pt>
                <c:pt idx="3416">
                  <c:v>14856</c:v>
                </c:pt>
                <c:pt idx="3417">
                  <c:v>14862</c:v>
                </c:pt>
                <c:pt idx="3418">
                  <c:v>14865</c:v>
                </c:pt>
                <c:pt idx="3419">
                  <c:v>14865</c:v>
                </c:pt>
                <c:pt idx="3420">
                  <c:v>14866</c:v>
                </c:pt>
                <c:pt idx="3421">
                  <c:v>14868</c:v>
                </c:pt>
                <c:pt idx="3422">
                  <c:v>14877</c:v>
                </c:pt>
                <c:pt idx="3423">
                  <c:v>14877</c:v>
                </c:pt>
                <c:pt idx="3424">
                  <c:v>14878</c:v>
                </c:pt>
                <c:pt idx="3425">
                  <c:v>14878</c:v>
                </c:pt>
                <c:pt idx="3426">
                  <c:v>14883</c:v>
                </c:pt>
                <c:pt idx="3427">
                  <c:v>14884</c:v>
                </c:pt>
                <c:pt idx="3428">
                  <c:v>14888</c:v>
                </c:pt>
                <c:pt idx="3429">
                  <c:v>14890</c:v>
                </c:pt>
                <c:pt idx="3430">
                  <c:v>14895</c:v>
                </c:pt>
                <c:pt idx="3431">
                  <c:v>14902</c:v>
                </c:pt>
                <c:pt idx="3432">
                  <c:v>14972</c:v>
                </c:pt>
                <c:pt idx="3433">
                  <c:v>14973</c:v>
                </c:pt>
                <c:pt idx="3434">
                  <c:v>14973</c:v>
                </c:pt>
                <c:pt idx="3435">
                  <c:v>14977</c:v>
                </c:pt>
                <c:pt idx="3436">
                  <c:v>14977</c:v>
                </c:pt>
                <c:pt idx="3437">
                  <c:v>14979</c:v>
                </c:pt>
                <c:pt idx="3438">
                  <c:v>14980</c:v>
                </c:pt>
                <c:pt idx="3439">
                  <c:v>14981</c:v>
                </c:pt>
                <c:pt idx="3440">
                  <c:v>14981</c:v>
                </c:pt>
                <c:pt idx="3441">
                  <c:v>14981</c:v>
                </c:pt>
                <c:pt idx="3442">
                  <c:v>14982</c:v>
                </c:pt>
                <c:pt idx="3443">
                  <c:v>14982</c:v>
                </c:pt>
                <c:pt idx="3444">
                  <c:v>14997</c:v>
                </c:pt>
                <c:pt idx="3445">
                  <c:v>14999</c:v>
                </c:pt>
                <c:pt idx="3446">
                  <c:v>15001</c:v>
                </c:pt>
                <c:pt idx="3447">
                  <c:v>15005</c:v>
                </c:pt>
                <c:pt idx="3448">
                  <c:v>15005</c:v>
                </c:pt>
                <c:pt idx="3449">
                  <c:v>15009</c:v>
                </c:pt>
                <c:pt idx="3450">
                  <c:v>15011</c:v>
                </c:pt>
                <c:pt idx="3451">
                  <c:v>15013</c:v>
                </c:pt>
                <c:pt idx="3452">
                  <c:v>15014</c:v>
                </c:pt>
                <c:pt idx="3453">
                  <c:v>15015</c:v>
                </c:pt>
                <c:pt idx="3454">
                  <c:v>15015</c:v>
                </c:pt>
                <c:pt idx="3455">
                  <c:v>15018</c:v>
                </c:pt>
                <c:pt idx="3456">
                  <c:v>15018</c:v>
                </c:pt>
                <c:pt idx="3457">
                  <c:v>15020</c:v>
                </c:pt>
                <c:pt idx="3458">
                  <c:v>15022</c:v>
                </c:pt>
                <c:pt idx="3459">
                  <c:v>15024</c:v>
                </c:pt>
                <c:pt idx="3460">
                  <c:v>15025</c:v>
                </c:pt>
                <c:pt idx="3461">
                  <c:v>15028</c:v>
                </c:pt>
                <c:pt idx="3462">
                  <c:v>15029</c:v>
                </c:pt>
                <c:pt idx="3463">
                  <c:v>15029</c:v>
                </c:pt>
                <c:pt idx="3464">
                  <c:v>15029</c:v>
                </c:pt>
                <c:pt idx="3465">
                  <c:v>15030</c:v>
                </c:pt>
                <c:pt idx="3466">
                  <c:v>15031</c:v>
                </c:pt>
                <c:pt idx="3467">
                  <c:v>15031</c:v>
                </c:pt>
                <c:pt idx="3468">
                  <c:v>15057</c:v>
                </c:pt>
                <c:pt idx="3469">
                  <c:v>15064</c:v>
                </c:pt>
                <c:pt idx="3470">
                  <c:v>15070</c:v>
                </c:pt>
                <c:pt idx="3471">
                  <c:v>15072</c:v>
                </c:pt>
                <c:pt idx="3472">
                  <c:v>15073</c:v>
                </c:pt>
                <c:pt idx="3473">
                  <c:v>15079</c:v>
                </c:pt>
                <c:pt idx="3474">
                  <c:v>15087</c:v>
                </c:pt>
                <c:pt idx="3475">
                  <c:v>15097</c:v>
                </c:pt>
                <c:pt idx="3476">
                  <c:v>15106</c:v>
                </c:pt>
                <c:pt idx="3477">
                  <c:v>15113</c:v>
                </c:pt>
                <c:pt idx="3478">
                  <c:v>15114</c:v>
                </c:pt>
                <c:pt idx="3479">
                  <c:v>15115</c:v>
                </c:pt>
                <c:pt idx="3480">
                  <c:v>15117</c:v>
                </c:pt>
                <c:pt idx="3481">
                  <c:v>15118</c:v>
                </c:pt>
                <c:pt idx="3482">
                  <c:v>15126</c:v>
                </c:pt>
                <c:pt idx="3483">
                  <c:v>15127</c:v>
                </c:pt>
                <c:pt idx="3484">
                  <c:v>15128</c:v>
                </c:pt>
                <c:pt idx="3485">
                  <c:v>15129</c:v>
                </c:pt>
                <c:pt idx="3486">
                  <c:v>15129</c:v>
                </c:pt>
                <c:pt idx="3487">
                  <c:v>15133</c:v>
                </c:pt>
                <c:pt idx="3488">
                  <c:v>15136</c:v>
                </c:pt>
                <c:pt idx="3489">
                  <c:v>15136</c:v>
                </c:pt>
                <c:pt idx="3490">
                  <c:v>15139</c:v>
                </c:pt>
                <c:pt idx="3491">
                  <c:v>15139</c:v>
                </c:pt>
                <c:pt idx="3492">
                  <c:v>15141</c:v>
                </c:pt>
                <c:pt idx="3493">
                  <c:v>15142</c:v>
                </c:pt>
                <c:pt idx="3494">
                  <c:v>15142</c:v>
                </c:pt>
                <c:pt idx="3495">
                  <c:v>15142</c:v>
                </c:pt>
                <c:pt idx="3496">
                  <c:v>15142</c:v>
                </c:pt>
                <c:pt idx="3497">
                  <c:v>15151</c:v>
                </c:pt>
                <c:pt idx="3498">
                  <c:v>15154</c:v>
                </c:pt>
                <c:pt idx="3499">
                  <c:v>15155</c:v>
                </c:pt>
                <c:pt idx="3500">
                  <c:v>15155</c:v>
                </c:pt>
                <c:pt idx="3501">
                  <c:v>15155</c:v>
                </c:pt>
                <c:pt idx="3502">
                  <c:v>15161</c:v>
                </c:pt>
                <c:pt idx="3503">
                  <c:v>15163</c:v>
                </c:pt>
                <c:pt idx="3504">
                  <c:v>15167</c:v>
                </c:pt>
                <c:pt idx="3505">
                  <c:v>15167</c:v>
                </c:pt>
                <c:pt idx="3506">
                  <c:v>15171</c:v>
                </c:pt>
                <c:pt idx="3507">
                  <c:v>15186</c:v>
                </c:pt>
                <c:pt idx="3508">
                  <c:v>15188</c:v>
                </c:pt>
                <c:pt idx="3509">
                  <c:v>15188</c:v>
                </c:pt>
                <c:pt idx="3510">
                  <c:v>15188</c:v>
                </c:pt>
                <c:pt idx="3511">
                  <c:v>15204</c:v>
                </c:pt>
                <c:pt idx="3512">
                  <c:v>15204</c:v>
                </c:pt>
                <c:pt idx="3513">
                  <c:v>15206</c:v>
                </c:pt>
                <c:pt idx="3514">
                  <c:v>15208</c:v>
                </c:pt>
                <c:pt idx="3515">
                  <c:v>15208</c:v>
                </c:pt>
                <c:pt idx="3516">
                  <c:v>15210</c:v>
                </c:pt>
                <c:pt idx="3517">
                  <c:v>15212</c:v>
                </c:pt>
                <c:pt idx="3518">
                  <c:v>15216</c:v>
                </c:pt>
                <c:pt idx="3519">
                  <c:v>15218</c:v>
                </c:pt>
                <c:pt idx="3520">
                  <c:v>15220</c:v>
                </c:pt>
                <c:pt idx="3521">
                  <c:v>15220</c:v>
                </c:pt>
                <c:pt idx="3522">
                  <c:v>15222</c:v>
                </c:pt>
                <c:pt idx="3523">
                  <c:v>15225</c:v>
                </c:pt>
                <c:pt idx="3524">
                  <c:v>15226</c:v>
                </c:pt>
                <c:pt idx="3525">
                  <c:v>15226</c:v>
                </c:pt>
                <c:pt idx="3526">
                  <c:v>15233</c:v>
                </c:pt>
                <c:pt idx="3527">
                  <c:v>15234</c:v>
                </c:pt>
                <c:pt idx="3528">
                  <c:v>15236</c:v>
                </c:pt>
                <c:pt idx="3529">
                  <c:v>15242</c:v>
                </c:pt>
                <c:pt idx="3530">
                  <c:v>15242</c:v>
                </c:pt>
                <c:pt idx="3531">
                  <c:v>15245</c:v>
                </c:pt>
                <c:pt idx="3532">
                  <c:v>15246</c:v>
                </c:pt>
                <c:pt idx="3533">
                  <c:v>15247</c:v>
                </c:pt>
                <c:pt idx="3534">
                  <c:v>15248</c:v>
                </c:pt>
                <c:pt idx="3535">
                  <c:v>15248</c:v>
                </c:pt>
                <c:pt idx="3536">
                  <c:v>15254</c:v>
                </c:pt>
                <c:pt idx="3537">
                  <c:v>15256</c:v>
                </c:pt>
                <c:pt idx="3538">
                  <c:v>15256</c:v>
                </c:pt>
                <c:pt idx="3539">
                  <c:v>15257</c:v>
                </c:pt>
                <c:pt idx="3540">
                  <c:v>15257</c:v>
                </c:pt>
                <c:pt idx="3541">
                  <c:v>15257</c:v>
                </c:pt>
                <c:pt idx="3542">
                  <c:v>15268</c:v>
                </c:pt>
                <c:pt idx="3543">
                  <c:v>15285</c:v>
                </c:pt>
                <c:pt idx="3544">
                  <c:v>15301</c:v>
                </c:pt>
                <c:pt idx="3545">
                  <c:v>15318</c:v>
                </c:pt>
                <c:pt idx="3546">
                  <c:v>15352</c:v>
                </c:pt>
                <c:pt idx="3547">
                  <c:v>15372</c:v>
                </c:pt>
                <c:pt idx="3548">
                  <c:v>15382</c:v>
                </c:pt>
                <c:pt idx="3549">
                  <c:v>15382</c:v>
                </c:pt>
                <c:pt idx="3550">
                  <c:v>15386</c:v>
                </c:pt>
                <c:pt idx="3551">
                  <c:v>15390</c:v>
                </c:pt>
                <c:pt idx="3552">
                  <c:v>15393</c:v>
                </c:pt>
                <c:pt idx="3553">
                  <c:v>15395</c:v>
                </c:pt>
                <c:pt idx="3554">
                  <c:v>15397</c:v>
                </c:pt>
                <c:pt idx="3555">
                  <c:v>15399</c:v>
                </c:pt>
                <c:pt idx="3556">
                  <c:v>15401</c:v>
                </c:pt>
                <c:pt idx="3557">
                  <c:v>15403</c:v>
                </c:pt>
                <c:pt idx="3558">
                  <c:v>15411</c:v>
                </c:pt>
                <c:pt idx="3559">
                  <c:v>15413</c:v>
                </c:pt>
                <c:pt idx="3560">
                  <c:v>15419</c:v>
                </c:pt>
                <c:pt idx="3561">
                  <c:v>15426</c:v>
                </c:pt>
                <c:pt idx="3562">
                  <c:v>15428</c:v>
                </c:pt>
                <c:pt idx="3563">
                  <c:v>15433</c:v>
                </c:pt>
                <c:pt idx="3564">
                  <c:v>15433</c:v>
                </c:pt>
                <c:pt idx="3565">
                  <c:v>15437</c:v>
                </c:pt>
                <c:pt idx="3566">
                  <c:v>15440</c:v>
                </c:pt>
                <c:pt idx="3567">
                  <c:v>15442</c:v>
                </c:pt>
                <c:pt idx="3568">
                  <c:v>15443</c:v>
                </c:pt>
                <c:pt idx="3569">
                  <c:v>15443</c:v>
                </c:pt>
                <c:pt idx="3570">
                  <c:v>15443</c:v>
                </c:pt>
                <c:pt idx="3571">
                  <c:v>15443</c:v>
                </c:pt>
                <c:pt idx="3572">
                  <c:v>15446</c:v>
                </c:pt>
                <c:pt idx="3573">
                  <c:v>15449</c:v>
                </c:pt>
                <c:pt idx="3574">
                  <c:v>15473</c:v>
                </c:pt>
                <c:pt idx="3575">
                  <c:v>15566</c:v>
                </c:pt>
                <c:pt idx="3576">
                  <c:v>15581</c:v>
                </c:pt>
                <c:pt idx="3577">
                  <c:v>15592</c:v>
                </c:pt>
                <c:pt idx="3578">
                  <c:v>15599</c:v>
                </c:pt>
                <c:pt idx="3579">
                  <c:v>15610</c:v>
                </c:pt>
                <c:pt idx="3580">
                  <c:v>15610</c:v>
                </c:pt>
                <c:pt idx="3581">
                  <c:v>15614</c:v>
                </c:pt>
                <c:pt idx="3582">
                  <c:v>15616</c:v>
                </c:pt>
                <c:pt idx="3583">
                  <c:v>15621</c:v>
                </c:pt>
                <c:pt idx="3584">
                  <c:v>15625</c:v>
                </c:pt>
                <c:pt idx="3585">
                  <c:v>15626</c:v>
                </c:pt>
                <c:pt idx="3586">
                  <c:v>15627</c:v>
                </c:pt>
                <c:pt idx="3587">
                  <c:v>15631</c:v>
                </c:pt>
                <c:pt idx="3588">
                  <c:v>15632</c:v>
                </c:pt>
                <c:pt idx="3589">
                  <c:v>15632</c:v>
                </c:pt>
                <c:pt idx="3590">
                  <c:v>15635</c:v>
                </c:pt>
                <c:pt idx="3591">
                  <c:v>15636</c:v>
                </c:pt>
                <c:pt idx="3592">
                  <c:v>15636</c:v>
                </c:pt>
                <c:pt idx="3593">
                  <c:v>15636</c:v>
                </c:pt>
                <c:pt idx="3594">
                  <c:v>15637</c:v>
                </c:pt>
                <c:pt idx="3595">
                  <c:v>15638</c:v>
                </c:pt>
                <c:pt idx="3596">
                  <c:v>15640</c:v>
                </c:pt>
                <c:pt idx="3597">
                  <c:v>15640</c:v>
                </c:pt>
                <c:pt idx="3598">
                  <c:v>15641</c:v>
                </c:pt>
                <c:pt idx="3599">
                  <c:v>15641</c:v>
                </c:pt>
                <c:pt idx="3600">
                  <c:v>15646</c:v>
                </c:pt>
                <c:pt idx="3601">
                  <c:v>15646</c:v>
                </c:pt>
                <c:pt idx="3602">
                  <c:v>15647</c:v>
                </c:pt>
                <c:pt idx="3603">
                  <c:v>15647</c:v>
                </c:pt>
                <c:pt idx="3604">
                  <c:v>15653</c:v>
                </c:pt>
                <c:pt idx="3605">
                  <c:v>15668</c:v>
                </c:pt>
                <c:pt idx="3606">
                  <c:v>15674</c:v>
                </c:pt>
                <c:pt idx="3607">
                  <c:v>15675</c:v>
                </c:pt>
                <c:pt idx="3608">
                  <c:v>15676</c:v>
                </c:pt>
                <c:pt idx="3609">
                  <c:v>15677</c:v>
                </c:pt>
                <c:pt idx="3610">
                  <c:v>15680</c:v>
                </c:pt>
                <c:pt idx="3611">
                  <c:v>15688</c:v>
                </c:pt>
                <c:pt idx="3612">
                  <c:v>15693</c:v>
                </c:pt>
                <c:pt idx="3613">
                  <c:v>15694</c:v>
                </c:pt>
                <c:pt idx="3614">
                  <c:v>15696</c:v>
                </c:pt>
                <c:pt idx="3615">
                  <c:v>15702</c:v>
                </c:pt>
                <c:pt idx="3616">
                  <c:v>15707</c:v>
                </c:pt>
                <c:pt idx="3617">
                  <c:v>15708</c:v>
                </c:pt>
                <c:pt idx="3618">
                  <c:v>15710</c:v>
                </c:pt>
                <c:pt idx="3619">
                  <c:v>15712</c:v>
                </c:pt>
                <c:pt idx="3620">
                  <c:v>15712</c:v>
                </c:pt>
                <c:pt idx="3621">
                  <c:v>15712</c:v>
                </c:pt>
                <c:pt idx="3622">
                  <c:v>15713</c:v>
                </c:pt>
                <c:pt idx="3623">
                  <c:v>15714</c:v>
                </c:pt>
                <c:pt idx="3624">
                  <c:v>15714</c:v>
                </c:pt>
                <c:pt idx="3625">
                  <c:v>15718</c:v>
                </c:pt>
                <c:pt idx="3626">
                  <c:v>15719</c:v>
                </c:pt>
                <c:pt idx="3627">
                  <c:v>15722</c:v>
                </c:pt>
                <c:pt idx="3628">
                  <c:v>15726</c:v>
                </c:pt>
                <c:pt idx="3629">
                  <c:v>15728</c:v>
                </c:pt>
                <c:pt idx="3630">
                  <c:v>15729</c:v>
                </c:pt>
                <c:pt idx="3631">
                  <c:v>15731</c:v>
                </c:pt>
                <c:pt idx="3632">
                  <c:v>15733</c:v>
                </c:pt>
                <c:pt idx="3633">
                  <c:v>15734</c:v>
                </c:pt>
                <c:pt idx="3634">
                  <c:v>15734</c:v>
                </c:pt>
                <c:pt idx="3635">
                  <c:v>15737</c:v>
                </c:pt>
                <c:pt idx="3636">
                  <c:v>15739</c:v>
                </c:pt>
                <c:pt idx="3637">
                  <c:v>15742</c:v>
                </c:pt>
                <c:pt idx="3638">
                  <c:v>15750</c:v>
                </c:pt>
                <c:pt idx="3639">
                  <c:v>15752</c:v>
                </c:pt>
                <c:pt idx="3640">
                  <c:v>15756</c:v>
                </c:pt>
                <c:pt idx="3641">
                  <c:v>15761</c:v>
                </c:pt>
                <c:pt idx="3642">
                  <c:v>15762</c:v>
                </c:pt>
                <c:pt idx="3643">
                  <c:v>15762</c:v>
                </c:pt>
                <c:pt idx="3644">
                  <c:v>15767</c:v>
                </c:pt>
                <c:pt idx="3645">
                  <c:v>15770</c:v>
                </c:pt>
                <c:pt idx="3646">
                  <c:v>15774</c:v>
                </c:pt>
                <c:pt idx="3647">
                  <c:v>15782</c:v>
                </c:pt>
                <c:pt idx="3648">
                  <c:v>15782</c:v>
                </c:pt>
                <c:pt idx="3649">
                  <c:v>15783</c:v>
                </c:pt>
                <c:pt idx="3650">
                  <c:v>15783</c:v>
                </c:pt>
                <c:pt idx="3651">
                  <c:v>15783</c:v>
                </c:pt>
                <c:pt idx="3652">
                  <c:v>15783</c:v>
                </c:pt>
              </c:numCache>
            </c:numRef>
          </c:val>
          <c:smooth val="0"/>
          <c:extLst>
            <c:ext xmlns:c16="http://schemas.microsoft.com/office/drawing/2014/chart" uri="{C3380CC4-5D6E-409C-BE32-E72D297353CC}">
              <c16:uniqueId val="{00000001-B7D2-482F-AAA8-4AAB5DBBFDE0}"/>
            </c:ext>
          </c:extLst>
        </c:ser>
        <c:dLbls>
          <c:showLegendKey val="0"/>
          <c:showVal val="0"/>
          <c:showCatName val="0"/>
          <c:showSerName val="0"/>
          <c:showPercent val="0"/>
          <c:showBubbleSize val="0"/>
        </c:dLbls>
        <c:marker val="1"/>
        <c:smooth val="0"/>
        <c:axId val="-2123966600"/>
        <c:axId val="-2123634792"/>
      </c:lineChart>
      <c:dateAx>
        <c:axId val="-20863799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itle>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3461160"/>
        <c:crosses val="autoZero"/>
        <c:auto val="1"/>
        <c:lblOffset val="100"/>
        <c:baseTimeUnit val="days"/>
        <c:majorUnit val="3"/>
        <c:majorTimeUnit val="months"/>
      </c:dateAx>
      <c:valAx>
        <c:axId val="-2123461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Earthquakes per day</a:t>
                </a:r>
                <a:endParaRPr lang="en-US"/>
              </a:p>
            </c:rich>
          </c:tx>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6379960"/>
        <c:crosses val="autoZero"/>
        <c:crossBetween val="between"/>
      </c:valAx>
      <c:valAx>
        <c:axId val="-21236347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Cumulative</a:t>
                </a:r>
                <a:r>
                  <a:rPr lang="en-US" baseline="0"/>
                  <a:t> number of earthquakes</a:t>
                </a:r>
              </a:p>
            </c:rich>
          </c:tx>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3966600"/>
        <c:crosses val="max"/>
        <c:crossBetween val="between"/>
      </c:valAx>
      <c:dateAx>
        <c:axId val="-2123966600"/>
        <c:scaling>
          <c:orientation val="minMax"/>
        </c:scaling>
        <c:delete val="1"/>
        <c:axPos val="b"/>
        <c:numFmt formatCode="m/d/yyyy" sourceLinked="1"/>
        <c:majorTickMark val="out"/>
        <c:minorTickMark val="none"/>
        <c:tickLblPos val="nextTo"/>
        <c:crossAx val="-2123634792"/>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Earthquakes</a:t>
            </a:r>
            <a:r>
              <a:rPr lang="en-US" baseline="0"/>
              <a:t> in Yellowstone: 2000-2009</a:t>
            </a:r>
            <a:endParaRPr lang="en-US"/>
          </a:p>
        </c:rich>
      </c:tx>
      <c:overlay val="0"/>
      <c:spPr>
        <a:noFill/>
        <a:ln>
          <a:noFill/>
        </a:ln>
        <a:effectLst/>
      </c:spPr>
    </c:title>
    <c:autoTitleDeleted val="0"/>
    <c:plotArea>
      <c:layout/>
      <c:barChart>
        <c:barDir val="col"/>
        <c:grouping val="clustered"/>
        <c:varyColors val="0"/>
        <c:ser>
          <c:idx val="0"/>
          <c:order val="0"/>
          <c:tx>
            <c:strRef>
              <c:f>'[Volcanic-Haz-Unit3-student-Yell_1982_2018_graphs.xlsx]2000-2009'!$W$1</c:f>
              <c:strCache>
                <c:ptCount val="1"/>
                <c:pt idx="0">
                  <c:v>Number of located earthquakes per day</c:v>
                </c:pt>
              </c:strCache>
            </c:strRef>
          </c:tx>
          <c:spPr>
            <a:solidFill>
              <a:schemeClr val="accent1"/>
            </a:solidFill>
            <a:ln>
              <a:noFill/>
            </a:ln>
            <a:effectLst/>
          </c:spPr>
          <c:invertIfNegative val="0"/>
          <c:cat>
            <c:numRef>
              <c:f>'[Volcanic-Haz-Unit3-student-Yell_1982_2018_graphs.xlsx]2000-2009'!$V$2:$V$3654</c:f>
              <c:numCache>
                <c:formatCode>m/d/yyyy</c:formatCode>
                <c:ptCount val="3653"/>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numCache>
            </c:numRef>
          </c:cat>
          <c:val>
            <c:numRef>
              <c:f>'[Volcanic-Haz-Unit3-student-Yell_1982_2018_graphs.xlsx]2000-2009'!$W$2:$W$3654</c:f>
              <c:numCache>
                <c:formatCode>General</c:formatCode>
                <c:ptCount val="3653"/>
                <c:pt idx="0">
                  <c:v>12</c:v>
                </c:pt>
                <c:pt idx="1">
                  <c:v>1</c:v>
                </c:pt>
                <c:pt idx="2">
                  <c:v>9</c:v>
                </c:pt>
                <c:pt idx="3">
                  <c:v>6</c:v>
                </c:pt>
                <c:pt idx="4">
                  <c:v>0</c:v>
                </c:pt>
                <c:pt idx="5">
                  <c:v>3</c:v>
                </c:pt>
                <c:pt idx="6">
                  <c:v>2</c:v>
                </c:pt>
                <c:pt idx="7">
                  <c:v>2</c:v>
                </c:pt>
                <c:pt idx="8">
                  <c:v>3</c:v>
                </c:pt>
                <c:pt idx="9">
                  <c:v>0</c:v>
                </c:pt>
                <c:pt idx="10">
                  <c:v>1</c:v>
                </c:pt>
                <c:pt idx="11">
                  <c:v>6</c:v>
                </c:pt>
                <c:pt idx="12">
                  <c:v>6</c:v>
                </c:pt>
                <c:pt idx="13">
                  <c:v>2</c:v>
                </c:pt>
                <c:pt idx="14">
                  <c:v>11</c:v>
                </c:pt>
                <c:pt idx="15">
                  <c:v>5</c:v>
                </c:pt>
                <c:pt idx="16">
                  <c:v>4</c:v>
                </c:pt>
                <c:pt idx="17">
                  <c:v>0</c:v>
                </c:pt>
                <c:pt idx="18">
                  <c:v>3</c:v>
                </c:pt>
                <c:pt idx="19">
                  <c:v>3</c:v>
                </c:pt>
                <c:pt idx="20">
                  <c:v>21</c:v>
                </c:pt>
                <c:pt idx="21">
                  <c:v>2</c:v>
                </c:pt>
                <c:pt idx="22">
                  <c:v>6</c:v>
                </c:pt>
                <c:pt idx="23">
                  <c:v>0</c:v>
                </c:pt>
                <c:pt idx="24">
                  <c:v>60</c:v>
                </c:pt>
                <c:pt idx="25">
                  <c:v>8</c:v>
                </c:pt>
                <c:pt idx="26">
                  <c:v>3</c:v>
                </c:pt>
                <c:pt idx="27">
                  <c:v>3</c:v>
                </c:pt>
                <c:pt idx="28">
                  <c:v>2</c:v>
                </c:pt>
                <c:pt idx="29">
                  <c:v>1</c:v>
                </c:pt>
                <c:pt idx="30">
                  <c:v>7</c:v>
                </c:pt>
                <c:pt idx="31">
                  <c:v>3</c:v>
                </c:pt>
                <c:pt idx="32">
                  <c:v>3</c:v>
                </c:pt>
                <c:pt idx="33">
                  <c:v>2</c:v>
                </c:pt>
                <c:pt idx="34">
                  <c:v>1</c:v>
                </c:pt>
                <c:pt idx="35">
                  <c:v>1</c:v>
                </c:pt>
                <c:pt idx="36">
                  <c:v>1</c:v>
                </c:pt>
                <c:pt idx="37">
                  <c:v>0</c:v>
                </c:pt>
                <c:pt idx="38">
                  <c:v>1</c:v>
                </c:pt>
                <c:pt idx="39">
                  <c:v>4</c:v>
                </c:pt>
                <c:pt idx="40">
                  <c:v>1</c:v>
                </c:pt>
                <c:pt idx="41">
                  <c:v>1</c:v>
                </c:pt>
                <c:pt idx="42">
                  <c:v>2</c:v>
                </c:pt>
                <c:pt idx="43">
                  <c:v>1</c:v>
                </c:pt>
                <c:pt idx="44">
                  <c:v>5</c:v>
                </c:pt>
                <c:pt idx="45">
                  <c:v>1</c:v>
                </c:pt>
                <c:pt idx="46">
                  <c:v>2</c:v>
                </c:pt>
                <c:pt idx="47">
                  <c:v>1</c:v>
                </c:pt>
                <c:pt idx="48">
                  <c:v>5</c:v>
                </c:pt>
                <c:pt idx="49">
                  <c:v>2</c:v>
                </c:pt>
                <c:pt idx="50">
                  <c:v>0</c:v>
                </c:pt>
                <c:pt idx="51">
                  <c:v>3</c:v>
                </c:pt>
                <c:pt idx="52">
                  <c:v>1</c:v>
                </c:pt>
                <c:pt idx="53">
                  <c:v>0</c:v>
                </c:pt>
                <c:pt idx="54">
                  <c:v>1</c:v>
                </c:pt>
                <c:pt idx="55">
                  <c:v>1</c:v>
                </c:pt>
                <c:pt idx="56">
                  <c:v>1</c:v>
                </c:pt>
                <c:pt idx="57">
                  <c:v>0</c:v>
                </c:pt>
                <c:pt idx="58">
                  <c:v>5</c:v>
                </c:pt>
                <c:pt idx="59">
                  <c:v>1</c:v>
                </c:pt>
                <c:pt idx="60">
                  <c:v>4</c:v>
                </c:pt>
                <c:pt idx="61">
                  <c:v>3</c:v>
                </c:pt>
                <c:pt idx="62">
                  <c:v>3</c:v>
                </c:pt>
                <c:pt idx="63">
                  <c:v>3</c:v>
                </c:pt>
                <c:pt idx="64">
                  <c:v>0</c:v>
                </c:pt>
                <c:pt idx="65">
                  <c:v>3</c:v>
                </c:pt>
                <c:pt idx="66">
                  <c:v>0</c:v>
                </c:pt>
                <c:pt idx="67">
                  <c:v>1</c:v>
                </c:pt>
                <c:pt idx="68">
                  <c:v>32</c:v>
                </c:pt>
                <c:pt idx="69">
                  <c:v>3</c:v>
                </c:pt>
                <c:pt idx="70">
                  <c:v>1</c:v>
                </c:pt>
                <c:pt idx="71">
                  <c:v>0</c:v>
                </c:pt>
                <c:pt idx="72">
                  <c:v>11</c:v>
                </c:pt>
                <c:pt idx="73">
                  <c:v>7</c:v>
                </c:pt>
                <c:pt idx="74">
                  <c:v>2</c:v>
                </c:pt>
                <c:pt idx="75">
                  <c:v>2</c:v>
                </c:pt>
                <c:pt idx="76">
                  <c:v>3</c:v>
                </c:pt>
                <c:pt idx="77">
                  <c:v>0</c:v>
                </c:pt>
                <c:pt idx="78">
                  <c:v>0</c:v>
                </c:pt>
                <c:pt idx="79">
                  <c:v>2</c:v>
                </c:pt>
                <c:pt idx="80">
                  <c:v>4</c:v>
                </c:pt>
                <c:pt idx="81">
                  <c:v>1</c:v>
                </c:pt>
                <c:pt idx="82">
                  <c:v>22</c:v>
                </c:pt>
                <c:pt idx="83">
                  <c:v>8</c:v>
                </c:pt>
                <c:pt idx="84">
                  <c:v>16</c:v>
                </c:pt>
                <c:pt idx="85">
                  <c:v>5</c:v>
                </c:pt>
                <c:pt idx="86">
                  <c:v>4</c:v>
                </c:pt>
                <c:pt idx="87">
                  <c:v>3</c:v>
                </c:pt>
                <c:pt idx="88">
                  <c:v>24</c:v>
                </c:pt>
                <c:pt idx="89">
                  <c:v>38</c:v>
                </c:pt>
                <c:pt idx="90">
                  <c:v>43</c:v>
                </c:pt>
                <c:pt idx="91">
                  <c:v>20</c:v>
                </c:pt>
                <c:pt idx="92">
                  <c:v>14</c:v>
                </c:pt>
                <c:pt idx="93">
                  <c:v>12</c:v>
                </c:pt>
                <c:pt idx="94">
                  <c:v>18</c:v>
                </c:pt>
                <c:pt idx="95">
                  <c:v>24</c:v>
                </c:pt>
                <c:pt idx="96">
                  <c:v>13</c:v>
                </c:pt>
                <c:pt idx="97">
                  <c:v>5</c:v>
                </c:pt>
                <c:pt idx="98">
                  <c:v>12</c:v>
                </c:pt>
                <c:pt idx="99">
                  <c:v>30</c:v>
                </c:pt>
                <c:pt idx="100">
                  <c:v>10</c:v>
                </c:pt>
                <c:pt idx="101">
                  <c:v>2</c:v>
                </c:pt>
                <c:pt idx="102">
                  <c:v>3</c:v>
                </c:pt>
                <c:pt idx="103">
                  <c:v>12</c:v>
                </c:pt>
                <c:pt idx="104">
                  <c:v>0</c:v>
                </c:pt>
                <c:pt idx="105">
                  <c:v>2</c:v>
                </c:pt>
                <c:pt idx="106">
                  <c:v>3</c:v>
                </c:pt>
                <c:pt idx="107">
                  <c:v>3</c:v>
                </c:pt>
                <c:pt idx="108">
                  <c:v>1</c:v>
                </c:pt>
                <c:pt idx="109">
                  <c:v>0</c:v>
                </c:pt>
                <c:pt idx="110">
                  <c:v>4</c:v>
                </c:pt>
                <c:pt idx="111">
                  <c:v>2</c:v>
                </c:pt>
                <c:pt idx="112">
                  <c:v>0</c:v>
                </c:pt>
                <c:pt idx="113">
                  <c:v>2</c:v>
                </c:pt>
                <c:pt idx="114">
                  <c:v>2</c:v>
                </c:pt>
                <c:pt idx="115">
                  <c:v>1</c:v>
                </c:pt>
                <c:pt idx="116">
                  <c:v>0</c:v>
                </c:pt>
                <c:pt idx="117">
                  <c:v>3</c:v>
                </c:pt>
                <c:pt idx="118">
                  <c:v>2</c:v>
                </c:pt>
                <c:pt idx="119">
                  <c:v>0</c:v>
                </c:pt>
                <c:pt idx="120">
                  <c:v>0</c:v>
                </c:pt>
                <c:pt idx="121">
                  <c:v>5</c:v>
                </c:pt>
                <c:pt idx="122">
                  <c:v>2</c:v>
                </c:pt>
                <c:pt idx="123">
                  <c:v>1</c:v>
                </c:pt>
                <c:pt idx="124">
                  <c:v>0</c:v>
                </c:pt>
                <c:pt idx="125">
                  <c:v>0</c:v>
                </c:pt>
                <c:pt idx="126">
                  <c:v>1</c:v>
                </c:pt>
                <c:pt idx="127">
                  <c:v>2</c:v>
                </c:pt>
                <c:pt idx="128">
                  <c:v>2</c:v>
                </c:pt>
                <c:pt idx="129">
                  <c:v>1</c:v>
                </c:pt>
                <c:pt idx="130">
                  <c:v>4</c:v>
                </c:pt>
                <c:pt idx="131">
                  <c:v>2</c:v>
                </c:pt>
                <c:pt idx="132">
                  <c:v>2</c:v>
                </c:pt>
                <c:pt idx="133">
                  <c:v>4</c:v>
                </c:pt>
                <c:pt idx="134">
                  <c:v>2</c:v>
                </c:pt>
                <c:pt idx="135">
                  <c:v>0</c:v>
                </c:pt>
                <c:pt idx="136">
                  <c:v>3</c:v>
                </c:pt>
                <c:pt idx="137">
                  <c:v>6</c:v>
                </c:pt>
                <c:pt idx="138">
                  <c:v>7</c:v>
                </c:pt>
                <c:pt idx="139">
                  <c:v>11</c:v>
                </c:pt>
                <c:pt idx="140">
                  <c:v>3</c:v>
                </c:pt>
                <c:pt idx="141">
                  <c:v>3</c:v>
                </c:pt>
                <c:pt idx="142">
                  <c:v>4</c:v>
                </c:pt>
                <c:pt idx="143">
                  <c:v>5</c:v>
                </c:pt>
                <c:pt idx="144">
                  <c:v>4</c:v>
                </c:pt>
                <c:pt idx="145">
                  <c:v>15</c:v>
                </c:pt>
                <c:pt idx="146">
                  <c:v>26</c:v>
                </c:pt>
                <c:pt idx="147">
                  <c:v>4</c:v>
                </c:pt>
                <c:pt idx="148">
                  <c:v>5</c:v>
                </c:pt>
                <c:pt idx="149">
                  <c:v>0</c:v>
                </c:pt>
                <c:pt idx="150">
                  <c:v>20</c:v>
                </c:pt>
                <c:pt idx="151">
                  <c:v>1</c:v>
                </c:pt>
                <c:pt idx="152">
                  <c:v>1</c:v>
                </c:pt>
                <c:pt idx="153">
                  <c:v>1</c:v>
                </c:pt>
                <c:pt idx="154">
                  <c:v>1</c:v>
                </c:pt>
                <c:pt idx="155">
                  <c:v>14</c:v>
                </c:pt>
                <c:pt idx="156">
                  <c:v>9</c:v>
                </c:pt>
                <c:pt idx="157">
                  <c:v>4</c:v>
                </c:pt>
                <c:pt idx="158">
                  <c:v>0</c:v>
                </c:pt>
                <c:pt idx="159">
                  <c:v>1</c:v>
                </c:pt>
                <c:pt idx="160">
                  <c:v>3</c:v>
                </c:pt>
                <c:pt idx="161">
                  <c:v>1</c:v>
                </c:pt>
                <c:pt idx="162">
                  <c:v>2</c:v>
                </c:pt>
                <c:pt idx="163">
                  <c:v>3</c:v>
                </c:pt>
                <c:pt idx="164">
                  <c:v>2</c:v>
                </c:pt>
                <c:pt idx="165">
                  <c:v>7</c:v>
                </c:pt>
                <c:pt idx="166">
                  <c:v>1</c:v>
                </c:pt>
                <c:pt idx="167">
                  <c:v>3</c:v>
                </c:pt>
                <c:pt idx="168">
                  <c:v>5</c:v>
                </c:pt>
                <c:pt idx="169">
                  <c:v>2</c:v>
                </c:pt>
                <c:pt idx="170">
                  <c:v>3</c:v>
                </c:pt>
                <c:pt idx="171">
                  <c:v>2</c:v>
                </c:pt>
                <c:pt idx="172">
                  <c:v>2</c:v>
                </c:pt>
                <c:pt idx="173">
                  <c:v>0</c:v>
                </c:pt>
                <c:pt idx="174">
                  <c:v>8</c:v>
                </c:pt>
                <c:pt idx="175">
                  <c:v>7</c:v>
                </c:pt>
                <c:pt idx="176">
                  <c:v>3</c:v>
                </c:pt>
                <c:pt idx="177">
                  <c:v>3</c:v>
                </c:pt>
                <c:pt idx="178">
                  <c:v>1</c:v>
                </c:pt>
                <c:pt idx="179">
                  <c:v>4</c:v>
                </c:pt>
                <c:pt idx="180">
                  <c:v>6</c:v>
                </c:pt>
                <c:pt idx="181">
                  <c:v>3</c:v>
                </c:pt>
                <c:pt idx="182">
                  <c:v>0</c:v>
                </c:pt>
                <c:pt idx="183">
                  <c:v>2</c:v>
                </c:pt>
                <c:pt idx="184">
                  <c:v>2</c:v>
                </c:pt>
                <c:pt idx="185">
                  <c:v>3</c:v>
                </c:pt>
                <c:pt idx="186">
                  <c:v>1</c:v>
                </c:pt>
                <c:pt idx="187">
                  <c:v>2</c:v>
                </c:pt>
                <c:pt idx="188">
                  <c:v>2</c:v>
                </c:pt>
                <c:pt idx="189">
                  <c:v>2</c:v>
                </c:pt>
                <c:pt idx="190">
                  <c:v>1</c:v>
                </c:pt>
                <c:pt idx="191">
                  <c:v>2</c:v>
                </c:pt>
                <c:pt idx="192">
                  <c:v>1</c:v>
                </c:pt>
                <c:pt idx="193">
                  <c:v>8</c:v>
                </c:pt>
                <c:pt idx="194">
                  <c:v>2</c:v>
                </c:pt>
                <c:pt idx="195">
                  <c:v>2</c:v>
                </c:pt>
                <c:pt idx="196">
                  <c:v>2</c:v>
                </c:pt>
                <c:pt idx="197">
                  <c:v>0</c:v>
                </c:pt>
                <c:pt idx="198">
                  <c:v>1</c:v>
                </c:pt>
                <c:pt idx="199">
                  <c:v>0</c:v>
                </c:pt>
                <c:pt idx="200">
                  <c:v>0</c:v>
                </c:pt>
                <c:pt idx="201">
                  <c:v>1</c:v>
                </c:pt>
                <c:pt idx="202">
                  <c:v>2</c:v>
                </c:pt>
                <c:pt idx="203">
                  <c:v>0</c:v>
                </c:pt>
                <c:pt idx="204">
                  <c:v>0</c:v>
                </c:pt>
                <c:pt idx="205">
                  <c:v>0</c:v>
                </c:pt>
                <c:pt idx="206">
                  <c:v>4</c:v>
                </c:pt>
                <c:pt idx="207">
                  <c:v>3</c:v>
                </c:pt>
                <c:pt idx="208">
                  <c:v>4</c:v>
                </c:pt>
                <c:pt idx="209">
                  <c:v>47</c:v>
                </c:pt>
                <c:pt idx="210">
                  <c:v>62</c:v>
                </c:pt>
                <c:pt idx="211">
                  <c:v>17</c:v>
                </c:pt>
                <c:pt idx="212">
                  <c:v>16</c:v>
                </c:pt>
                <c:pt idx="213">
                  <c:v>13</c:v>
                </c:pt>
                <c:pt idx="214">
                  <c:v>1</c:v>
                </c:pt>
                <c:pt idx="215">
                  <c:v>9</c:v>
                </c:pt>
                <c:pt idx="216">
                  <c:v>17</c:v>
                </c:pt>
                <c:pt idx="217">
                  <c:v>8</c:v>
                </c:pt>
                <c:pt idx="218">
                  <c:v>12</c:v>
                </c:pt>
                <c:pt idx="219">
                  <c:v>8</c:v>
                </c:pt>
                <c:pt idx="220">
                  <c:v>8</c:v>
                </c:pt>
                <c:pt idx="221">
                  <c:v>6</c:v>
                </c:pt>
                <c:pt idx="222">
                  <c:v>5</c:v>
                </c:pt>
                <c:pt idx="223">
                  <c:v>7</c:v>
                </c:pt>
                <c:pt idx="224">
                  <c:v>2</c:v>
                </c:pt>
                <c:pt idx="225">
                  <c:v>3</c:v>
                </c:pt>
                <c:pt idx="226">
                  <c:v>4</c:v>
                </c:pt>
                <c:pt idx="227">
                  <c:v>3</c:v>
                </c:pt>
                <c:pt idx="228">
                  <c:v>2</c:v>
                </c:pt>
                <c:pt idx="229">
                  <c:v>1</c:v>
                </c:pt>
                <c:pt idx="230">
                  <c:v>3</c:v>
                </c:pt>
                <c:pt idx="231">
                  <c:v>4</c:v>
                </c:pt>
                <c:pt idx="232">
                  <c:v>2</c:v>
                </c:pt>
                <c:pt idx="233">
                  <c:v>1</c:v>
                </c:pt>
                <c:pt idx="234">
                  <c:v>0</c:v>
                </c:pt>
                <c:pt idx="235">
                  <c:v>0</c:v>
                </c:pt>
                <c:pt idx="236">
                  <c:v>3</c:v>
                </c:pt>
                <c:pt idx="237">
                  <c:v>1</c:v>
                </c:pt>
                <c:pt idx="238">
                  <c:v>0</c:v>
                </c:pt>
                <c:pt idx="239">
                  <c:v>0</c:v>
                </c:pt>
                <c:pt idx="240">
                  <c:v>1</c:v>
                </c:pt>
                <c:pt idx="241">
                  <c:v>5</c:v>
                </c:pt>
                <c:pt idx="242">
                  <c:v>3</c:v>
                </c:pt>
                <c:pt idx="243">
                  <c:v>1</c:v>
                </c:pt>
                <c:pt idx="244">
                  <c:v>1</c:v>
                </c:pt>
                <c:pt idx="245">
                  <c:v>1</c:v>
                </c:pt>
                <c:pt idx="246">
                  <c:v>0</c:v>
                </c:pt>
                <c:pt idx="247">
                  <c:v>1</c:v>
                </c:pt>
                <c:pt idx="248">
                  <c:v>3</c:v>
                </c:pt>
                <c:pt idx="249">
                  <c:v>0</c:v>
                </c:pt>
                <c:pt idx="250">
                  <c:v>0</c:v>
                </c:pt>
                <c:pt idx="251">
                  <c:v>0</c:v>
                </c:pt>
                <c:pt idx="252">
                  <c:v>2</c:v>
                </c:pt>
                <c:pt idx="253">
                  <c:v>1</c:v>
                </c:pt>
                <c:pt idx="254">
                  <c:v>0</c:v>
                </c:pt>
                <c:pt idx="255">
                  <c:v>11</c:v>
                </c:pt>
                <c:pt idx="256">
                  <c:v>3</c:v>
                </c:pt>
                <c:pt idx="257">
                  <c:v>2</c:v>
                </c:pt>
                <c:pt idx="258">
                  <c:v>2</c:v>
                </c:pt>
                <c:pt idx="259">
                  <c:v>2</c:v>
                </c:pt>
                <c:pt idx="260">
                  <c:v>4</c:v>
                </c:pt>
                <c:pt idx="261">
                  <c:v>0</c:v>
                </c:pt>
                <c:pt idx="262">
                  <c:v>0</c:v>
                </c:pt>
                <c:pt idx="263">
                  <c:v>0</c:v>
                </c:pt>
                <c:pt idx="264">
                  <c:v>6</c:v>
                </c:pt>
                <c:pt idx="265">
                  <c:v>4</c:v>
                </c:pt>
                <c:pt idx="266">
                  <c:v>5</c:v>
                </c:pt>
                <c:pt idx="267">
                  <c:v>15</c:v>
                </c:pt>
                <c:pt idx="268">
                  <c:v>5</c:v>
                </c:pt>
                <c:pt idx="269">
                  <c:v>11</c:v>
                </c:pt>
                <c:pt idx="270">
                  <c:v>7</c:v>
                </c:pt>
                <c:pt idx="271">
                  <c:v>1</c:v>
                </c:pt>
                <c:pt idx="272">
                  <c:v>2</c:v>
                </c:pt>
                <c:pt idx="273">
                  <c:v>2</c:v>
                </c:pt>
                <c:pt idx="274">
                  <c:v>6</c:v>
                </c:pt>
                <c:pt idx="275">
                  <c:v>4</c:v>
                </c:pt>
                <c:pt idx="276">
                  <c:v>10</c:v>
                </c:pt>
                <c:pt idx="277">
                  <c:v>0</c:v>
                </c:pt>
                <c:pt idx="278">
                  <c:v>1</c:v>
                </c:pt>
                <c:pt idx="279">
                  <c:v>5</c:v>
                </c:pt>
                <c:pt idx="280">
                  <c:v>2</c:v>
                </c:pt>
                <c:pt idx="281">
                  <c:v>2</c:v>
                </c:pt>
                <c:pt idx="282">
                  <c:v>7</c:v>
                </c:pt>
                <c:pt idx="283">
                  <c:v>13</c:v>
                </c:pt>
                <c:pt idx="284">
                  <c:v>3</c:v>
                </c:pt>
                <c:pt idx="285">
                  <c:v>2</c:v>
                </c:pt>
                <c:pt idx="286">
                  <c:v>0</c:v>
                </c:pt>
                <c:pt idx="287">
                  <c:v>0</c:v>
                </c:pt>
                <c:pt idx="288">
                  <c:v>6</c:v>
                </c:pt>
                <c:pt idx="289">
                  <c:v>4</c:v>
                </c:pt>
                <c:pt idx="290">
                  <c:v>2</c:v>
                </c:pt>
                <c:pt idx="291">
                  <c:v>4</c:v>
                </c:pt>
                <c:pt idx="292">
                  <c:v>2</c:v>
                </c:pt>
                <c:pt idx="293">
                  <c:v>0</c:v>
                </c:pt>
                <c:pt idx="294">
                  <c:v>2</c:v>
                </c:pt>
                <c:pt idx="295">
                  <c:v>5</c:v>
                </c:pt>
                <c:pt idx="296">
                  <c:v>1</c:v>
                </c:pt>
                <c:pt idx="297">
                  <c:v>6</c:v>
                </c:pt>
                <c:pt idx="298">
                  <c:v>34</c:v>
                </c:pt>
                <c:pt idx="299">
                  <c:v>15</c:v>
                </c:pt>
                <c:pt idx="300">
                  <c:v>9</c:v>
                </c:pt>
                <c:pt idx="301">
                  <c:v>1</c:v>
                </c:pt>
                <c:pt idx="302">
                  <c:v>2</c:v>
                </c:pt>
                <c:pt idx="303">
                  <c:v>1</c:v>
                </c:pt>
                <c:pt idx="304">
                  <c:v>1</c:v>
                </c:pt>
                <c:pt idx="305">
                  <c:v>1</c:v>
                </c:pt>
                <c:pt idx="306">
                  <c:v>5</c:v>
                </c:pt>
                <c:pt idx="307">
                  <c:v>2</c:v>
                </c:pt>
                <c:pt idx="308">
                  <c:v>5</c:v>
                </c:pt>
                <c:pt idx="309">
                  <c:v>1</c:v>
                </c:pt>
                <c:pt idx="310">
                  <c:v>0</c:v>
                </c:pt>
                <c:pt idx="311">
                  <c:v>4</c:v>
                </c:pt>
                <c:pt idx="312">
                  <c:v>2</c:v>
                </c:pt>
                <c:pt idx="313">
                  <c:v>10</c:v>
                </c:pt>
                <c:pt idx="314">
                  <c:v>9</c:v>
                </c:pt>
                <c:pt idx="315">
                  <c:v>3</c:v>
                </c:pt>
                <c:pt idx="316">
                  <c:v>3</c:v>
                </c:pt>
                <c:pt idx="317">
                  <c:v>0</c:v>
                </c:pt>
                <c:pt idx="318">
                  <c:v>4</c:v>
                </c:pt>
                <c:pt idx="319">
                  <c:v>2</c:v>
                </c:pt>
                <c:pt idx="320">
                  <c:v>0</c:v>
                </c:pt>
                <c:pt idx="321">
                  <c:v>1</c:v>
                </c:pt>
                <c:pt idx="322">
                  <c:v>1</c:v>
                </c:pt>
                <c:pt idx="323">
                  <c:v>1</c:v>
                </c:pt>
                <c:pt idx="324">
                  <c:v>1</c:v>
                </c:pt>
                <c:pt idx="325">
                  <c:v>0</c:v>
                </c:pt>
                <c:pt idx="326">
                  <c:v>3</c:v>
                </c:pt>
                <c:pt idx="327">
                  <c:v>5</c:v>
                </c:pt>
                <c:pt idx="328">
                  <c:v>100</c:v>
                </c:pt>
                <c:pt idx="329">
                  <c:v>6</c:v>
                </c:pt>
                <c:pt idx="330">
                  <c:v>13</c:v>
                </c:pt>
                <c:pt idx="331">
                  <c:v>4</c:v>
                </c:pt>
                <c:pt idx="332">
                  <c:v>1</c:v>
                </c:pt>
                <c:pt idx="333">
                  <c:v>1</c:v>
                </c:pt>
                <c:pt idx="334">
                  <c:v>3</c:v>
                </c:pt>
                <c:pt idx="335">
                  <c:v>3</c:v>
                </c:pt>
                <c:pt idx="336">
                  <c:v>12</c:v>
                </c:pt>
                <c:pt idx="337">
                  <c:v>6</c:v>
                </c:pt>
                <c:pt idx="338">
                  <c:v>7</c:v>
                </c:pt>
                <c:pt idx="339">
                  <c:v>8</c:v>
                </c:pt>
                <c:pt idx="340">
                  <c:v>22</c:v>
                </c:pt>
                <c:pt idx="341">
                  <c:v>6</c:v>
                </c:pt>
                <c:pt idx="342">
                  <c:v>1</c:v>
                </c:pt>
                <c:pt idx="343">
                  <c:v>4</c:v>
                </c:pt>
                <c:pt idx="344">
                  <c:v>30</c:v>
                </c:pt>
                <c:pt idx="345">
                  <c:v>12</c:v>
                </c:pt>
                <c:pt idx="346">
                  <c:v>10</c:v>
                </c:pt>
                <c:pt idx="347">
                  <c:v>0</c:v>
                </c:pt>
                <c:pt idx="348">
                  <c:v>6</c:v>
                </c:pt>
                <c:pt idx="349">
                  <c:v>4</c:v>
                </c:pt>
                <c:pt idx="350">
                  <c:v>2</c:v>
                </c:pt>
                <c:pt idx="351">
                  <c:v>3</c:v>
                </c:pt>
                <c:pt idx="352">
                  <c:v>1</c:v>
                </c:pt>
                <c:pt idx="353">
                  <c:v>0</c:v>
                </c:pt>
                <c:pt idx="354">
                  <c:v>1</c:v>
                </c:pt>
                <c:pt idx="355">
                  <c:v>3</c:v>
                </c:pt>
                <c:pt idx="356">
                  <c:v>0</c:v>
                </c:pt>
                <c:pt idx="357">
                  <c:v>7</c:v>
                </c:pt>
                <c:pt idx="358">
                  <c:v>47</c:v>
                </c:pt>
                <c:pt idx="359">
                  <c:v>13</c:v>
                </c:pt>
                <c:pt idx="360">
                  <c:v>7</c:v>
                </c:pt>
                <c:pt idx="361">
                  <c:v>6</c:v>
                </c:pt>
                <c:pt idx="362">
                  <c:v>2</c:v>
                </c:pt>
                <c:pt idx="363">
                  <c:v>8</c:v>
                </c:pt>
                <c:pt idx="364">
                  <c:v>10</c:v>
                </c:pt>
                <c:pt idx="365">
                  <c:v>2</c:v>
                </c:pt>
                <c:pt idx="366">
                  <c:v>20</c:v>
                </c:pt>
                <c:pt idx="367">
                  <c:v>11</c:v>
                </c:pt>
                <c:pt idx="368">
                  <c:v>8</c:v>
                </c:pt>
                <c:pt idx="369">
                  <c:v>6</c:v>
                </c:pt>
                <c:pt idx="370">
                  <c:v>2</c:v>
                </c:pt>
                <c:pt idx="371">
                  <c:v>2</c:v>
                </c:pt>
                <c:pt idx="372">
                  <c:v>4</c:v>
                </c:pt>
                <c:pt idx="373">
                  <c:v>9</c:v>
                </c:pt>
                <c:pt idx="374">
                  <c:v>1</c:v>
                </c:pt>
                <c:pt idx="375">
                  <c:v>2</c:v>
                </c:pt>
                <c:pt idx="376">
                  <c:v>2</c:v>
                </c:pt>
                <c:pt idx="377">
                  <c:v>3</c:v>
                </c:pt>
                <c:pt idx="378">
                  <c:v>1</c:v>
                </c:pt>
                <c:pt idx="379">
                  <c:v>1</c:v>
                </c:pt>
                <c:pt idx="380">
                  <c:v>3</c:v>
                </c:pt>
                <c:pt idx="381">
                  <c:v>22</c:v>
                </c:pt>
                <c:pt idx="382">
                  <c:v>5</c:v>
                </c:pt>
                <c:pt idx="383">
                  <c:v>9</c:v>
                </c:pt>
                <c:pt idx="384">
                  <c:v>53</c:v>
                </c:pt>
                <c:pt idx="385">
                  <c:v>140</c:v>
                </c:pt>
                <c:pt idx="386">
                  <c:v>112</c:v>
                </c:pt>
                <c:pt idx="387">
                  <c:v>32</c:v>
                </c:pt>
                <c:pt idx="388">
                  <c:v>9</c:v>
                </c:pt>
                <c:pt idx="389">
                  <c:v>11</c:v>
                </c:pt>
                <c:pt idx="390">
                  <c:v>6</c:v>
                </c:pt>
                <c:pt idx="391">
                  <c:v>2</c:v>
                </c:pt>
                <c:pt idx="392">
                  <c:v>2</c:v>
                </c:pt>
                <c:pt idx="393">
                  <c:v>0</c:v>
                </c:pt>
                <c:pt idx="394">
                  <c:v>6</c:v>
                </c:pt>
                <c:pt idx="395">
                  <c:v>0</c:v>
                </c:pt>
                <c:pt idx="396">
                  <c:v>9</c:v>
                </c:pt>
                <c:pt idx="397">
                  <c:v>2</c:v>
                </c:pt>
                <c:pt idx="398">
                  <c:v>4</c:v>
                </c:pt>
                <c:pt idx="399">
                  <c:v>27</c:v>
                </c:pt>
                <c:pt idx="400">
                  <c:v>0</c:v>
                </c:pt>
                <c:pt idx="401">
                  <c:v>1</c:v>
                </c:pt>
                <c:pt idx="402">
                  <c:v>2</c:v>
                </c:pt>
                <c:pt idx="403">
                  <c:v>1</c:v>
                </c:pt>
                <c:pt idx="404">
                  <c:v>1</c:v>
                </c:pt>
                <c:pt idx="405">
                  <c:v>1</c:v>
                </c:pt>
                <c:pt idx="406">
                  <c:v>7</c:v>
                </c:pt>
                <c:pt idx="407">
                  <c:v>2</c:v>
                </c:pt>
                <c:pt idx="408">
                  <c:v>2</c:v>
                </c:pt>
                <c:pt idx="409">
                  <c:v>3</c:v>
                </c:pt>
                <c:pt idx="410">
                  <c:v>1</c:v>
                </c:pt>
                <c:pt idx="411">
                  <c:v>0</c:v>
                </c:pt>
                <c:pt idx="412">
                  <c:v>1</c:v>
                </c:pt>
                <c:pt idx="413">
                  <c:v>0</c:v>
                </c:pt>
                <c:pt idx="414">
                  <c:v>0</c:v>
                </c:pt>
                <c:pt idx="415">
                  <c:v>0</c:v>
                </c:pt>
                <c:pt idx="416">
                  <c:v>3</c:v>
                </c:pt>
                <c:pt idx="417">
                  <c:v>2</c:v>
                </c:pt>
                <c:pt idx="418">
                  <c:v>0</c:v>
                </c:pt>
                <c:pt idx="419">
                  <c:v>0</c:v>
                </c:pt>
                <c:pt idx="420">
                  <c:v>1</c:v>
                </c:pt>
                <c:pt idx="421">
                  <c:v>1</c:v>
                </c:pt>
                <c:pt idx="422">
                  <c:v>22</c:v>
                </c:pt>
                <c:pt idx="423">
                  <c:v>32</c:v>
                </c:pt>
                <c:pt idx="424">
                  <c:v>4</c:v>
                </c:pt>
                <c:pt idx="425">
                  <c:v>0</c:v>
                </c:pt>
                <c:pt idx="426">
                  <c:v>5</c:v>
                </c:pt>
                <c:pt idx="427">
                  <c:v>1</c:v>
                </c:pt>
                <c:pt idx="428">
                  <c:v>2</c:v>
                </c:pt>
                <c:pt idx="429">
                  <c:v>0</c:v>
                </c:pt>
                <c:pt idx="430">
                  <c:v>0</c:v>
                </c:pt>
                <c:pt idx="431">
                  <c:v>4</c:v>
                </c:pt>
                <c:pt idx="432">
                  <c:v>0</c:v>
                </c:pt>
                <c:pt idx="433">
                  <c:v>5</c:v>
                </c:pt>
                <c:pt idx="434">
                  <c:v>0</c:v>
                </c:pt>
                <c:pt idx="435">
                  <c:v>0</c:v>
                </c:pt>
                <c:pt idx="436">
                  <c:v>1</c:v>
                </c:pt>
                <c:pt idx="437">
                  <c:v>0</c:v>
                </c:pt>
                <c:pt idx="438">
                  <c:v>5</c:v>
                </c:pt>
                <c:pt idx="439">
                  <c:v>7</c:v>
                </c:pt>
                <c:pt idx="440">
                  <c:v>17</c:v>
                </c:pt>
                <c:pt idx="441">
                  <c:v>6</c:v>
                </c:pt>
                <c:pt idx="442">
                  <c:v>9</c:v>
                </c:pt>
                <c:pt idx="443">
                  <c:v>6</c:v>
                </c:pt>
                <c:pt idx="444">
                  <c:v>19</c:v>
                </c:pt>
                <c:pt idx="445">
                  <c:v>2</c:v>
                </c:pt>
                <c:pt idx="446">
                  <c:v>5</c:v>
                </c:pt>
                <c:pt idx="447">
                  <c:v>8</c:v>
                </c:pt>
                <c:pt idx="448">
                  <c:v>14</c:v>
                </c:pt>
                <c:pt idx="449">
                  <c:v>4</c:v>
                </c:pt>
                <c:pt idx="450">
                  <c:v>4</c:v>
                </c:pt>
                <c:pt idx="451">
                  <c:v>3</c:v>
                </c:pt>
                <c:pt idx="452">
                  <c:v>2</c:v>
                </c:pt>
                <c:pt idx="453">
                  <c:v>1</c:v>
                </c:pt>
                <c:pt idx="454">
                  <c:v>4</c:v>
                </c:pt>
                <c:pt idx="455">
                  <c:v>3</c:v>
                </c:pt>
                <c:pt idx="456">
                  <c:v>0</c:v>
                </c:pt>
                <c:pt idx="457">
                  <c:v>6</c:v>
                </c:pt>
                <c:pt idx="458">
                  <c:v>0</c:v>
                </c:pt>
                <c:pt idx="459">
                  <c:v>4</c:v>
                </c:pt>
                <c:pt idx="460">
                  <c:v>2</c:v>
                </c:pt>
                <c:pt idx="461">
                  <c:v>4</c:v>
                </c:pt>
                <c:pt idx="462">
                  <c:v>4</c:v>
                </c:pt>
                <c:pt idx="463">
                  <c:v>1</c:v>
                </c:pt>
                <c:pt idx="464">
                  <c:v>2</c:v>
                </c:pt>
                <c:pt idx="465">
                  <c:v>2</c:v>
                </c:pt>
                <c:pt idx="466">
                  <c:v>1</c:v>
                </c:pt>
                <c:pt idx="467">
                  <c:v>1</c:v>
                </c:pt>
                <c:pt idx="468">
                  <c:v>3</c:v>
                </c:pt>
                <c:pt idx="469">
                  <c:v>1</c:v>
                </c:pt>
                <c:pt idx="470">
                  <c:v>1</c:v>
                </c:pt>
                <c:pt idx="471">
                  <c:v>0</c:v>
                </c:pt>
                <c:pt idx="472">
                  <c:v>2</c:v>
                </c:pt>
                <c:pt idx="473">
                  <c:v>0</c:v>
                </c:pt>
                <c:pt idx="474">
                  <c:v>9</c:v>
                </c:pt>
                <c:pt idx="475">
                  <c:v>8</c:v>
                </c:pt>
                <c:pt idx="476">
                  <c:v>1</c:v>
                </c:pt>
                <c:pt idx="477">
                  <c:v>2</c:v>
                </c:pt>
                <c:pt idx="478">
                  <c:v>4</c:v>
                </c:pt>
                <c:pt idx="479">
                  <c:v>21</c:v>
                </c:pt>
                <c:pt idx="480">
                  <c:v>2</c:v>
                </c:pt>
                <c:pt idx="481">
                  <c:v>5</c:v>
                </c:pt>
                <c:pt idx="482">
                  <c:v>4</c:v>
                </c:pt>
                <c:pt idx="483">
                  <c:v>0</c:v>
                </c:pt>
                <c:pt idx="484">
                  <c:v>5</c:v>
                </c:pt>
                <c:pt idx="485">
                  <c:v>3</c:v>
                </c:pt>
                <c:pt idx="486">
                  <c:v>5</c:v>
                </c:pt>
                <c:pt idx="487">
                  <c:v>18</c:v>
                </c:pt>
                <c:pt idx="488">
                  <c:v>7</c:v>
                </c:pt>
                <c:pt idx="489">
                  <c:v>10</c:v>
                </c:pt>
                <c:pt idx="490">
                  <c:v>10</c:v>
                </c:pt>
                <c:pt idx="491">
                  <c:v>1</c:v>
                </c:pt>
                <c:pt idx="492">
                  <c:v>2</c:v>
                </c:pt>
                <c:pt idx="493">
                  <c:v>2</c:v>
                </c:pt>
                <c:pt idx="494">
                  <c:v>3</c:v>
                </c:pt>
                <c:pt idx="495">
                  <c:v>5</c:v>
                </c:pt>
                <c:pt idx="496">
                  <c:v>10</c:v>
                </c:pt>
                <c:pt idx="497">
                  <c:v>5</c:v>
                </c:pt>
                <c:pt idx="498">
                  <c:v>2</c:v>
                </c:pt>
                <c:pt idx="499">
                  <c:v>4</c:v>
                </c:pt>
                <c:pt idx="500">
                  <c:v>1</c:v>
                </c:pt>
                <c:pt idx="501">
                  <c:v>3</c:v>
                </c:pt>
                <c:pt idx="502">
                  <c:v>0</c:v>
                </c:pt>
                <c:pt idx="503">
                  <c:v>11</c:v>
                </c:pt>
                <c:pt idx="504">
                  <c:v>1</c:v>
                </c:pt>
                <c:pt idx="505">
                  <c:v>7</c:v>
                </c:pt>
                <c:pt idx="506">
                  <c:v>12</c:v>
                </c:pt>
                <c:pt idx="507">
                  <c:v>1</c:v>
                </c:pt>
                <c:pt idx="508">
                  <c:v>4</c:v>
                </c:pt>
                <c:pt idx="509">
                  <c:v>10</c:v>
                </c:pt>
                <c:pt idx="510">
                  <c:v>1</c:v>
                </c:pt>
                <c:pt idx="511">
                  <c:v>1</c:v>
                </c:pt>
                <c:pt idx="512">
                  <c:v>8</c:v>
                </c:pt>
                <c:pt idx="513">
                  <c:v>0</c:v>
                </c:pt>
                <c:pt idx="514">
                  <c:v>3</c:v>
                </c:pt>
                <c:pt idx="515">
                  <c:v>1</c:v>
                </c:pt>
                <c:pt idx="516">
                  <c:v>2</c:v>
                </c:pt>
                <c:pt idx="517">
                  <c:v>4</c:v>
                </c:pt>
                <c:pt idx="518">
                  <c:v>2</c:v>
                </c:pt>
                <c:pt idx="519">
                  <c:v>3</c:v>
                </c:pt>
                <c:pt idx="520">
                  <c:v>1</c:v>
                </c:pt>
                <c:pt idx="521">
                  <c:v>0</c:v>
                </c:pt>
                <c:pt idx="522">
                  <c:v>0</c:v>
                </c:pt>
                <c:pt idx="523">
                  <c:v>8</c:v>
                </c:pt>
                <c:pt idx="524">
                  <c:v>1</c:v>
                </c:pt>
                <c:pt idx="525">
                  <c:v>1</c:v>
                </c:pt>
                <c:pt idx="526">
                  <c:v>1</c:v>
                </c:pt>
                <c:pt idx="527">
                  <c:v>0</c:v>
                </c:pt>
                <c:pt idx="528">
                  <c:v>5</c:v>
                </c:pt>
                <c:pt idx="529">
                  <c:v>5</c:v>
                </c:pt>
                <c:pt idx="530">
                  <c:v>1</c:v>
                </c:pt>
                <c:pt idx="531">
                  <c:v>2</c:v>
                </c:pt>
                <c:pt idx="532">
                  <c:v>0</c:v>
                </c:pt>
                <c:pt idx="533">
                  <c:v>1</c:v>
                </c:pt>
                <c:pt idx="534">
                  <c:v>0</c:v>
                </c:pt>
                <c:pt idx="535">
                  <c:v>6</c:v>
                </c:pt>
                <c:pt idx="536">
                  <c:v>3</c:v>
                </c:pt>
                <c:pt idx="537">
                  <c:v>1</c:v>
                </c:pt>
                <c:pt idx="538">
                  <c:v>3</c:v>
                </c:pt>
                <c:pt idx="539">
                  <c:v>6</c:v>
                </c:pt>
                <c:pt idx="540">
                  <c:v>2</c:v>
                </c:pt>
                <c:pt idx="541">
                  <c:v>4</c:v>
                </c:pt>
                <c:pt idx="542">
                  <c:v>11</c:v>
                </c:pt>
                <c:pt idx="543">
                  <c:v>7</c:v>
                </c:pt>
                <c:pt idx="544">
                  <c:v>4</c:v>
                </c:pt>
                <c:pt idx="545">
                  <c:v>26</c:v>
                </c:pt>
                <c:pt idx="546">
                  <c:v>1</c:v>
                </c:pt>
                <c:pt idx="547">
                  <c:v>3</c:v>
                </c:pt>
                <c:pt idx="548">
                  <c:v>1</c:v>
                </c:pt>
                <c:pt idx="549">
                  <c:v>2</c:v>
                </c:pt>
                <c:pt idx="550">
                  <c:v>1</c:v>
                </c:pt>
                <c:pt idx="551">
                  <c:v>8</c:v>
                </c:pt>
                <c:pt idx="552">
                  <c:v>2</c:v>
                </c:pt>
                <c:pt idx="553">
                  <c:v>3</c:v>
                </c:pt>
                <c:pt idx="554">
                  <c:v>3</c:v>
                </c:pt>
                <c:pt idx="555">
                  <c:v>6</c:v>
                </c:pt>
                <c:pt idx="556">
                  <c:v>3</c:v>
                </c:pt>
                <c:pt idx="557">
                  <c:v>2</c:v>
                </c:pt>
                <c:pt idx="558">
                  <c:v>1</c:v>
                </c:pt>
                <c:pt idx="559">
                  <c:v>2</c:v>
                </c:pt>
                <c:pt idx="560">
                  <c:v>0</c:v>
                </c:pt>
                <c:pt idx="561">
                  <c:v>1</c:v>
                </c:pt>
                <c:pt idx="562">
                  <c:v>0</c:v>
                </c:pt>
                <c:pt idx="563">
                  <c:v>1</c:v>
                </c:pt>
                <c:pt idx="564">
                  <c:v>1</c:v>
                </c:pt>
                <c:pt idx="565">
                  <c:v>1</c:v>
                </c:pt>
                <c:pt idx="566">
                  <c:v>0</c:v>
                </c:pt>
                <c:pt idx="567">
                  <c:v>0</c:v>
                </c:pt>
                <c:pt idx="568">
                  <c:v>1</c:v>
                </c:pt>
                <c:pt idx="569">
                  <c:v>3</c:v>
                </c:pt>
                <c:pt idx="570">
                  <c:v>1</c:v>
                </c:pt>
                <c:pt idx="571">
                  <c:v>10</c:v>
                </c:pt>
                <c:pt idx="572">
                  <c:v>0</c:v>
                </c:pt>
                <c:pt idx="573">
                  <c:v>2</c:v>
                </c:pt>
                <c:pt idx="574">
                  <c:v>1</c:v>
                </c:pt>
                <c:pt idx="575">
                  <c:v>1</c:v>
                </c:pt>
                <c:pt idx="576">
                  <c:v>0</c:v>
                </c:pt>
                <c:pt idx="577">
                  <c:v>1</c:v>
                </c:pt>
                <c:pt idx="578">
                  <c:v>2</c:v>
                </c:pt>
                <c:pt idx="579">
                  <c:v>0</c:v>
                </c:pt>
                <c:pt idx="580">
                  <c:v>0</c:v>
                </c:pt>
                <c:pt idx="581">
                  <c:v>0</c:v>
                </c:pt>
                <c:pt idx="582">
                  <c:v>0</c:v>
                </c:pt>
                <c:pt idx="583">
                  <c:v>1</c:v>
                </c:pt>
                <c:pt idx="584">
                  <c:v>0</c:v>
                </c:pt>
                <c:pt idx="585">
                  <c:v>1</c:v>
                </c:pt>
                <c:pt idx="586">
                  <c:v>0</c:v>
                </c:pt>
                <c:pt idx="587">
                  <c:v>2</c:v>
                </c:pt>
                <c:pt idx="588">
                  <c:v>1</c:v>
                </c:pt>
                <c:pt idx="589">
                  <c:v>1</c:v>
                </c:pt>
                <c:pt idx="590">
                  <c:v>0</c:v>
                </c:pt>
                <c:pt idx="591">
                  <c:v>0</c:v>
                </c:pt>
                <c:pt idx="592">
                  <c:v>7</c:v>
                </c:pt>
                <c:pt idx="593">
                  <c:v>0</c:v>
                </c:pt>
                <c:pt idx="594">
                  <c:v>0</c:v>
                </c:pt>
                <c:pt idx="595">
                  <c:v>1</c:v>
                </c:pt>
                <c:pt idx="596">
                  <c:v>1</c:v>
                </c:pt>
                <c:pt idx="597">
                  <c:v>0</c:v>
                </c:pt>
                <c:pt idx="598">
                  <c:v>1</c:v>
                </c:pt>
                <c:pt idx="599">
                  <c:v>1</c:v>
                </c:pt>
                <c:pt idx="600">
                  <c:v>1</c:v>
                </c:pt>
                <c:pt idx="601">
                  <c:v>1</c:v>
                </c:pt>
                <c:pt idx="602">
                  <c:v>0</c:v>
                </c:pt>
                <c:pt idx="603">
                  <c:v>0</c:v>
                </c:pt>
                <c:pt idx="604">
                  <c:v>0</c:v>
                </c:pt>
                <c:pt idx="605">
                  <c:v>3</c:v>
                </c:pt>
                <c:pt idx="606">
                  <c:v>0</c:v>
                </c:pt>
                <c:pt idx="607">
                  <c:v>2</c:v>
                </c:pt>
                <c:pt idx="608">
                  <c:v>7</c:v>
                </c:pt>
                <c:pt idx="609">
                  <c:v>0</c:v>
                </c:pt>
                <c:pt idx="610">
                  <c:v>2</c:v>
                </c:pt>
                <c:pt idx="611">
                  <c:v>2</c:v>
                </c:pt>
                <c:pt idx="612">
                  <c:v>22</c:v>
                </c:pt>
                <c:pt idx="613">
                  <c:v>3</c:v>
                </c:pt>
                <c:pt idx="614">
                  <c:v>5</c:v>
                </c:pt>
                <c:pt idx="615">
                  <c:v>19</c:v>
                </c:pt>
                <c:pt idx="616">
                  <c:v>8</c:v>
                </c:pt>
                <c:pt idx="617">
                  <c:v>5</c:v>
                </c:pt>
                <c:pt idx="618">
                  <c:v>6</c:v>
                </c:pt>
                <c:pt idx="619">
                  <c:v>4</c:v>
                </c:pt>
                <c:pt idx="620">
                  <c:v>2</c:v>
                </c:pt>
                <c:pt idx="621">
                  <c:v>0</c:v>
                </c:pt>
                <c:pt idx="622">
                  <c:v>0</c:v>
                </c:pt>
                <c:pt idx="623">
                  <c:v>1</c:v>
                </c:pt>
                <c:pt idx="624">
                  <c:v>5</c:v>
                </c:pt>
                <c:pt idx="625">
                  <c:v>4</c:v>
                </c:pt>
                <c:pt idx="626">
                  <c:v>4</c:v>
                </c:pt>
                <c:pt idx="627">
                  <c:v>2</c:v>
                </c:pt>
                <c:pt idx="628">
                  <c:v>1</c:v>
                </c:pt>
                <c:pt idx="629">
                  <c:v>2</c:v>
                </c:pt>
                <c:pt idx="630">
                  <c:v>1</c:v>
                </c:pt>
                <c:pt idx="631">
                  <c:v>2</c:v>
                </c:pt>
                <c:pt idx="632">
                  <c:v>0</c:v>
                </c:pt>
                <c:pt idx="633">
                  <c:v>2</c:v>
                </c:pt>
                <c:pt idx="634">
                  <c:v>3</c:v>
                </c:pt>
                <c:pt idx="635">
                  <c:v>2</c:v>
                </c:pt>
                <c:pt idx="636">
                  <c:v>0</c:v>
                </c:pt>
                <c:pt idx="637">
                  <c:v>1</c:v>
                </c:pt>
                <c:pt idx="638">
                  <c:v>2</c:v>
                </c:pt>
                <c:pt idx="639">
                  <c:v>0</c:v>
                </c:pt>
                <c:pt idx="640">
                  <c:v>1</c:v>
                </c:pt>
                <c:pt idx="641">
                  <c:v>0</c:v>
                </c:pt>
                <c:pt idx="642">
                  <c:v>3</c:v>
                </c:pt>
                <c:pt idx="643">
                  <c:v>1</c:v>
                </c:pt>
                <c:pt idx="644">
                  <c:v>1</c:v>
                </c:pt>
                <c:pt idx="645">
                  <c:v>1</c:v>
                </c:pt>
                <c:pt idx="646">
                  <c:v>0</c:v>
                </c:pt>
                <c:pt idx="647">
                  <c:v>2</c:v>
                </c:pt>
                <c:pt idx="648">
                  <c:v>0</c:v>
                </c:pt>
                <c:pt idx="649">
                  <c:v>6</c:v>
                </c:pt>
                <c:pt idx="650">
                  <c:v>3</c:v>
                </c:pt>
                <c:pt idx="651">
                  <c:v>2</c:v>
                </c:pt>
                <c:pt idx="652">
                  <c:v>3</c:v>
                </c:pt>
                <c:pt idx="653">
                  <c:v>5</c:v>
                </c:pt>
                <c:pt idx="654">
                  <c:v>1</c:v>
                </c:pt>
                <c:pt idx="655">
                  <c:v>3</c:v>
                </c:pt>
                <c:pt idx="656">
                  <c:v>1</c:v>
                </c:pt>
                <c:pt idx="657">
                  <c:v>1</c:v>
                </c:pt>
                <c:pt idx="658">
                  <c:v>2</c:v>
                </c:pt>
                <c:pt idx="659">
                  <c:v>2</c:v>
                </c:pt>
                <c:pt idx="660">
                  <c:v>1</c:v>
                </c:pt>
                <c:pt idx="661">
                  <c:v>2</c:v>
                </c:pt>
                <c:pt idx="662">
                  <c:v>2</c:v>
                </c:pt>
                <c:pt idx="663">
                  <c:v>1</c:v>
                </c:pt>
                <c:pt idx="664">
                  <c:v>2</c:v>
                </c:pt>
                <c:pt idx="665">
                  <c:v>2</c:v>
                </c:pt>
                <c:pt idx="666">
                  <c:v>4</c:v>
                </c:pt>
                <c:pt idx="667">
                  <c:v>0</c:v>
                </c:pt>
                <c:pt idx="668">
                  <c:v>1</c:v>
                </c:pt>
                <c:pt idx="669">
                  <c:v>2</c:v>
                </c:pt>
                <c:pt idx="670">
                  <c:v>2</c:v>
                </c:pt>
                <c:pt idx="671">
                  <c:v>2</c:v>
                </c:pt>
                <c:pt idx="672">
                  <c:v>21</c:v>
                </c:pt>
                <c:pt idx="673">
                  <c:v>5</c:v>
                </c:pt>
                <c:pt idx="674">
                  <c:v>8</c:v>
                </c:pt>
                <c:pt idx="675">
                  <c:v>6</c:v>
                </c:pt>
                <c:pt idx="676">
                  <c:v>2</c:v>
                </c:pt>
                <c:pt idx="677">
                  <c:v>2</c:v>
                </c:pt>
                <c:pt idx="678">
                  <c:v>0</c:v>
                </c:pt>
                <c:pt idx="679">
                  <c:v>2</c:v>
                </c:pt>
                <c:pt idx="680">
                  <c:v>2</c:v>
                </c:pt>
                <c:pt idx="681">
                  <c:v>1</c:v>
                </c:pt>
                <c:pt idx="682">
                  <c:v>3</c:v>
                </c:pt>
                <c:pt idx="683">
                  <c:v>1</c:v>
                </c:pt>
                <c:pt idx="684">
                  <c:v>0</c:v>
                </c:pt>
                <c:pt idx="685">
                  <c:v>6</c:v>
                </c:pt>
                <c:pt idx="686">
                  <c:v>4</c:v>
                </c:pt>
                <c:pt idx="687">
                  <c:v>2</c:v>
                </c:pt>
                <c:pt idx="688">
                  <c:v>2</c:v>
                </c:pt>
                <c:pt idx="689">
                  <c:v>20</c:v>
                </c:pt>
                <c:pt idx="690">
                  <c:v>16</c:v>
                </c:pt>
                <c:pt idx="691">
                  <c:v>4</c:v>
                </c:pt>
                <c:pt idx="692">
                  <c:v>0</c:v>
                </c:pt>
                <c:pt idx="693">
                  <c:v>4</c:v>
                </c:pt>
                <c:pt idx="694">
                  <c:v>5</c:v>
                </c:pt>
                <c:pt idx="695">
                  <c:v>9</c:v>
                </c:pt>
                <c:pt idx="696">
                  <c:v>9</c:v>
                </c:pt>
                <c:pt idx="697">
                  <c:v>1</c:v>
                </c:pt>
                <c:pt idx="698">
                  <c:v>1</c:v>
                </c:pt>
                <c:pt idx="699">
                  <c:v>6</c:v>
                </c:pt>
                <c:pt idx="700">
                  <c:v>4</c:v>
                </c:pt>
                <c:pt idx="701">
                  <c:v>43</c:v>
                </c:pt>
                <c:pt idx="702">
                  <c:v>21</c:v>
                </c:pt>
                <c:pt idx="703">
                  <c:v>51</c:v>
                </c:pt>
                <c:pt idx="704">
                  <c:v>17</c:v>
                </c:pt>
                <c:pt idx="705">
                  <c:v>6</c:v>
                </c:pt>
                <c:pt idx="706">
                  <c:v>6</c:v>
                </c:pt>
                <c:pt idx="707">
                  <c:v>15</c:v>
                </c:pt>
                <c:pt idx="708">
                  <c:v>24</c:v>
                </c:pt>
                <c:pt idx="709">
                  <c:v>30</c:v>
                </c:pt>
                <c:pt idx="710">
                  <c:v>32</c:v>
                </c:pt>
                <c:pt idx="711">
                  <c:v>14</c:v>
                </c:pt>
                <c:pt idx="712">
                  <c:v>13</c:v>
                </c:pt>
                <c:pt idx="713">
                  <c:v>12</c:v>
                </c:pt>
                <c:pt idx="714">
                  <c:v>15</c:v>
                </c:pt>
                <c:pt idx="715">
                  <c:v>15</c:v>
                </c:pt>
                <c:pt idx="716">
                  <c:v>14</c:v>
                </c:pt>
                <c:pt idx="717">
                  <c:v>29</c:v>
                </c:pt>
                <c:pt idx="718">
                  <c:v>25</c:v>
                </c:pt>
                <c:pt idx="719">
                  <c:v>13</c:v>
                </c:pt>
                <c:pt idx="720">
                  <c:v>13</c:v>
                </c:pt>
                <c:pt idx="721">
                  <c:v>10</c:v>
                </c:pt>
                <c:pt idx="722">
                  <c:v>13</c:v>
                </c:pt>
                <c:pt idx="723">
                  <c:v>54</c:v>
                </c:pt>
                <c:pt idx="724">
                  <c:v>22</c:v>
                </c:pt>
                <c:pt idx="725">
                  <c:v>5</c:v>
                </c:pt>
                <c:pt idx="726">
                  <c:v>7</c:v>
                </c:pt>
                <c:pt idx="727">
                  <c:v>4</c:v>
                </c:pt>
                <c:pt idx="728">
                  <c:v>4</c:v>
                </c:pt>
                <c:pt idx="729">
                  <c:v>5</c:v>
                </c:pt>
                <c:pt idx="730">
                  <c:v>5</c:v>
                </c:pt>
                <c:pt idx="731">
                  <c:v>3</c:v>
                </c:pt>
                <c:pt idx="732">
                  <c:v>19</c:v>
                </c:pt>
                <c:pt idx="733">
                  <c:v>7</c:v>
                </c:pt>
                <c:pt idx="734">
                  <c:v>5</c:v>
                </c:pt>
                <c:pt idx="735">
                  <c:v>4</c:v>
                </c:pt>
                <c:pt idx="736">
                  <c:v>4</c:v>
                </c:pt>
                <c:pt idx="737">
                  <c:v>16</c:v>
                </c:pt>
                <c:pt idx="738">
                  <c:v>1</c:v>
                </c:pt>
                <c:pt idx="739">
                  <c:v>2</c:v>
                </c:pt>
                <c:pt idx="740">
                  <c:v>1</c:v>
                </c:pt>
                <c:pt idx="741">
                  <c:v>3</c:v>
                </c:pt>
                <c:pt idx="742">
                  <c:v>5</c:v>
                </c:pt>
                <c:pt idx="743">
                  <c:v>0</c:v>
                </c:pt>
                <c:pt idx="744">
                  <c:v>1</c:v>
                </c:pt>
                <c:pt idx="745">
                  <c:v>66</c:v>
                </c:pt>
                <c:pt idx="746">
                  <c:v>2</c:v>
                </c:pt>
                <c:pt idx="747">
                  <c:v>4</c:v>
                </c:pt>
                <c:pt idx="748">
                  <c:v>4</c:v>
                </c:pt>
                <c:pt idx="749">
                  <c:v>7</c:v>
                </c:pt>
                <c:pt idx="750">
                  <c:v>12</c:v>
                </c:pt>
                <c:pt idx="751">
                  <c:v>1</c:v>
                </c:pt>
                <c:pt idx="752">
                  <c:v>8</c:v>
                </c:pt>
                <c:pt idx="753">
                  <c:v>5</c:v>
                </c:pt>
                <c:pt idx="754">
                  <c:v>2</c:v>
                </c:pt>
                <c:pt idx="755">
                  <c:v>0</c:v>
                </c:pt>
                <c:pt idx="756">
                  <c:v>2</c:v>
                </c:pt>
                <c:pt idx="757">
                  <c:v>1</c:v>
                </c:pt>
                <c:pt idx="758">
                  <c:v>10</c:v>
                </c:pt>
                <c:pt idx="759">
                  <c:v>2</c:v>
                </c:pt>
                <c:pt idx="760">
                  <c:v>25</c:v>
                </c:pt>
                <c:pt idx="761">
                  <c:v>23</c:v>
                </c:pt>
                <c:pt idx="762">
                  <c:v>6</c:v>
                </c:pt>
                <c:pt idx="763">
                  <c:v>3</c:v>
                </c:pt>
                <c:pt idx="764">
                  <c:v>1</c:v>
                </c:pt>
                <c:pt idx="765">
                  <c:v>1</c:v>
                </c:pt>
                <c:pt idx="766">
                  <c:v>3</c:v>
                </c:pt>
                <c:pt idx="767">
                  <c:v>1</c:v>
                </c:pt>
                <c:pt idx="768">
                  <c:v>1</c:v>
                </c:pt>
                <c:pt idx="769">
                  <c:v>4</c:v>
                </c:pt>
                <c:pt idx="770">
                  <c:v>0</c:v>
                </c:pt>
                <c:pt idx="771">
                  <c:v>1</c:v>
                </c:pt>
                <c:pt idx="772">
                  <c:v>4</c:v>
                </c:pt>
                <c:pt idx="773">
                  <c:v>2</c:v>
                </c:pt>
                <c:pt idx="774">
                  <c:v>24</c:v>
                </c:pt>
                <c:pt idx="775">
                  <c:v>4</c:v>
                </c:pt>
                <c:pt idx="776">
                  <c:v>3</c:v>
                </c:pt>
                <c:pt idx="777">
                  <c:v>0</c:v>
                </c:pt>
                <c:pt idx="778">
                  <c:v>2</c:v>
                </c:pt>
                <c:pt idx="779">
                  <c:v>11</c:v>
                </c:pt>
                <c:pt idx="780">
                  <c:v>0</c:v>
                </c:pt>
                <c:pt idx="781">
                  <c:v>1</c:v>
                </c:pt>
                <c:pt idx="782">
                  <c:v>1</c:v>
                </c:pt>
                <c:pt idx="783">
                  <c:v>5</c:v>
                </c:pt>
                <c:pt idx="784">
                  <c:v>3</c:v>
                </c:pt>
                <c:pt idx="785">
                  <c:v>1</c:v>
                </c:pt>
                <c:pt idx="786">
                  <c:v>0</c:v>
                </c:pt>
                <c:pt idx="787">
                  <c:v>1</c:v>
                </c:pt>
                <c:pt idx="788">
                  <c:v>3</c:v>
                </c:pt>
                <c:pt idx="789">
                  <c:v>1</c:v>
                </c:pt>
                <c:pt idx="790">
                  <c:v>0</c:v>
                </c:pt>
                <c:pt idx="791">
                  <c:v>5</c:v>
                </c:pt>
                <c:pt idx="792">
                  <c:v>1</c:v>
                </c:pt>
                <c:pt idx="793">
                  <c:v>1</c:v>
                </c:pt>
                <c:pt idx="794">
                  <c:v>1</c:v>
                </c:pt>
                <c:pt idx="795">
                  <c:v>2</c:v>
                </c:pt>
                <c:pt idx="796">
                  <c:v>1</c:v>
                </c:pt>
                <c:pt idx="797">
                  <c:v>0</c:v>
                </c:pt>
                <c:pt idx="798">
                  <c:v>2</c:v>
                </c:pt>
                <c:pt idx="799">
                  <c:v>3</c:v>
                </c:pt>
                <c:pt idx="800">
                  <c:v>3</c:v>
                </c:pt>
                <c:pt idx="801">
                  <c:v>0</c:v>
                </c:pt>
                <c:pt idx="802">
                  <c:v>5</c:v>
                </c:pt>
                <c:pt idx="803">
                  <c:v>2</c:v>
                </c:pt>
                <c:pt idx="804">
                  <c:v>2</c:v>
                </c:pt>
                <c:pt idx="805">
                  <c:v>2</c:v>
                </c:pt>
                <c:pt idx="806">
                  <c:v>7</c:v>
                </c:pt>
                <c:pt idx="807">
                  <c:v>1</c:v>
                </c:pt>
                <c:pt idx="808">
                  <c:v>7</c:v>
                </c:pt>
                <c:pt idx="809">
                  <c:v>2</c:v>
                </c:pt>
                <c:pt idx="810">
                  <c:v>6</c:v>
                </c:pt>
                <c:pt idx="811">
                  <c:v>7</c:v>
                </c:pt>
                <c:pt idx="812">
                  <c:v>5</c:v>
                </c:pt>
                <c:pt idx="813">
                  <c:v>4</c:v>
                </c:pt>
                <c:pt idx="814">
                  <c:v>3</c:v>
                </c:pt>
                <c:pt idx="815">
                  <c:v>5</c:v>
                </c:pt>
                <c:pt idx="816">
                  <c:v>0</c:v>
                </c:pt>
                <c:pt idx="817">
                  <c:v>0</c:v>
                </c:pt>
                <c:pt idx="818">
                  <c:v>19</c:v>
                </c:pt>
                <c:pt idx="819">
                  <c:v>3</c:v>
                </c:pt>
                <c:pt idx="820">
                  <c:v>4</c:v>
                </c:pt>
                <c:pt idx="821">
                  <c:v>6</c:v>
                </c:pt>
                <c:pt idx="822">
                  <c:v>6</c:v>
                </c:pt>
                <c:pt idx="823">
                  <c:v>2</c:v>
                </c:pt>
                <c:pt idx="824">
                  <c:v>5</c:v>
                </c:pt>
                <c:pt idx="825">
                  <c:v>2</c:v>
                </c:pt>
                <c:pt idx="826">
                  <c:v>2</c:v>
                </c:pt>
                <c:pt idx="827">
                  <c:v>1</c:v>
                </c:pt>
                <c:pt idx="828">
                  <c:v>4</c:v>
                </c:pt>
                <c:pt idx="829">
                  <c:v>2</c:v>
                </c:pt>
                <c:pt idx="830">
                  <c:v>0</c:v>
                </c:pt>
                <c:pt idx="831">
                  <c:v>2</c:v>
                </c:pt>
                <c:pt idx="832">
                  <c:v>1</c:v>
                </c:pt>
                <c:pt idx="833">
                  <c:v>2</c:v>
                </c:pt>
                <c:pt idx="834">
                  <c:v>6</c:v>
                </c:pt>
                <c:pt idx="835">
                  <c:v>3</c:v>
                </c:pt>
                <c:pt idx="836">
                  <c:v>5</c:v>
                </c:pt>
                <c:pt idx="837">
                  <c:v>2</c:v>
                </c:pt>
                <c:pt idx="838">
                  <c:v>4</c:v>
                </c:pt>
                <c:pt idx="839">
                  <c:v>5</c:v>
                </c:pt>
                <c:pt idx="840">
                  <c:v>6</c:v>
                </c:pt>
                <c:pt idx="841">
                  <c:v>3</c:v>
                </c:pt>
                <c:pt idx="842">
                  <c:v>5</c:v>
                </c:pt>
                <c:pt idx="843">
                  <c:v>2</c:v>
                </c:pt>
                <c:pt idx="844">
                  <c:v>0</c:v>
                </c:pt>
                <c:pt idx="845">
                  <c:v>3</c:v>
                </c:pt>
                <c:pt idx="846">
                  <c:v>8</c:v>
                </c:pt>
                <c:pt idx="847">
                  <c:v>1</c:v>
                </c:pt>
                <c:pt idx="848">
                  <c:v>1</c:v>
                </c:pt>
                <c:pt idx="849">
                  <c:v>17</c:v>
                </c:pt>
                <c:pt idx="850">
                  <c:v>3</c:v>
                </c:pt>
                <c:pt idx="851">
                  <c:v>5</c:v>
                </c:pt>
                <c:pt idx="852">
                  <c:v>1</c:v>
                </c:pt>
                <c:pt idx="853">
                  <c:v>3</c:v>
                </c:pt>
                <c:pt idx="854">
                  <c:v>12</c:v>
                </c:pt>
                <c:pt idx="855">
                  <c:v>8</c:v>
                </c:pt>
                <c:pt idx="856">
                  <c:v>3</c:v>
                </c:pt>
                <c:pt idx="857">
                  <c:v>22</c:v>
                </c:pt>
                <c:pt idx="858">
                  <c:v>2</c:v>
                </c:pt>
                <c:pt idx="859">
                  <c:v>1</c:v>
                </c:pt>
                <c:pt idx="860">
                  <c:v>0</c:v>
                </c:pt>
                <c:pt idx="861">
                  <c:v>1</c:v>
                </c:pt>
                <c:pt idx="862">
                  <c:v>1</c:v>
                </c:pt>
                <c:pt idx="863">
                  <c:v>5</c:v>
                </c:pt>
                <c:pt idx="864">
                  <c:v>4</c:v>
                </c:pt>
                <c:pt idx="865">
                  <c:v>3</c:v>
                </c:pt>
                <c:pt idx="866">
                  <c:v>0</c:v>
                </c:pt>
                <c:pt idx="867">
                  <c:v>3</c:v>
                </c:pt>
                <c:pt idx="868">
                  <c:v>0</c:v>
                </c:pt>
                <c:pt idx="869">
                  <c:v>3</c:v>
                </c:pt>
                <c:pt idx="870">
                  <c:v>3</c:v>
                </c:pt>
                <c:pt idx="871">
                  <c:v>2</c:v>
                </c:pt>
                <c:pt idx="872">
                  <c:v>4</c:v>
                </c:pt>
                <c:pt idx="873">
                  <c:v>6</c:v>
                </c:pt>
                <c:pt idx="874">
                  <c:v>2</c:v>
                </c:pt>
                <c:pt idx="875">
                  <c:v>7</c:v>
                </c:pt>
                <c:pt idx="876">
                  <c:v>11</c:v>
                </c:pt>
                <c:pt idx="877">
                  <c:v>0</c:v>
                </c:pt>
                <c:pt idx="878">
                  <c:v>1</c:v>
                </c:pt>
                <c:pt idx="879">
                  <c:v>1</c:v>
                </c:pt>
                <c:pt idx="880">
                  <c:v>1</c:v>
                </c:pt>
                <c:pt idx="881">
                  <c:v>0</c:v>
                </c:pt>
                <c:pt idx="882">
                  <c:v>0</c:v>
                </c:pt>
                <c:pt idx="883">
                  <c:v>4</c:v>
                </c:pt>
                <c:pt idx="884">
                  <c:v>0</c:v>
                </c:pt>
                <c:pt idx="885">
                  <c:v>3</c:v>
                </c:pt>
                <c:pt idx="886">
                  <c:v>1</c:v>
                </c:pt>
                <c:pt idx="887">
                  <c:v>3</c:v>
                </c:pt>
                <c:pt idx="888">
                  <c:v>2</c:v>
                </c:pt>
                <c:pt idx="889">
                  <c:v>2</c:v>
                </c:pt>
                <c:pt idx="890">
                  <c:v>8</c:v>
                </c:pt>
                <c:pt idx="891">
                  <c:v>2</c:v>
                </c:pt>
                <c:pt idx="892">
                  <c:v>1</c:v>
                </c:pt>
                <c:pt idx="893">
                  <c:v>3</c:v>
                </c:pt>
                <c:pt idx="894">
                  <c:v>1</c:v>
                </c:pt>
                <c:pt idx="895">
                  <c:v>2</c:v>
                </c:pt>
                <c:pt idx="896">
                  <c:v>6</c:v>
                </c:pt>
                <c:pt idx="897">
                  <c:v>6</c:v>
                </c:pt>
                <c:pt idx="898">
                  <c:v>4</c:v>
                </c:pt>
                <c:pt idx="899">
                  <c:v>1</c:v>
                </c:pt>
                <c:pt idx="900">
                  <c:v>3</c:v>
                </c:pt>
                <c:pt idx="901">
                  <c:v>2</c:v>
                </c:pt>
                <c:pt idx="902">
                  <c:v>3</c:v>
                </c:pt>
                <c:pt idx="903">
                  <c:v>0</c:v>
                </c:pt>
                <c:pt idx="904">
                  <c:v>1</c:v>
                </c:pt>
                <c:pt idx="905">
                  <c:v>2</c:v>
                </c:pt>
                <c:pt idx="906">
                  <c:v>7</c:v>
                </c:pt>
                <c:pt idx="907">
                  <c:v>1</c:v>
                </c:pt>
                <c:pt idx="908">
                  <c:v>1</c:v>
                </c:pt>
                <c:pt idx="909">
                  <c:v>11</c:v>
                </c:pt>
                <c:pt idx="910">
                  <c:v>2</c:v>
                </c:pt>
                <c:pt idx="911">
                  <c:v>2</c:v>
                </c:pt>
                <c:pt idx="912">
                  <c:v>3</c:v>
                </c:pt>
                <c:pt idx="913">
                  <c:v>1</c:v>
                </c:pt>
                <c:pt idx="914">
                  <c:v>1</c:v>
                </c:pt>
                <c:pt idx="915">
                  <c:v>2</c:v>
                </c:pt>
                <c:pt idx="916">
                  <c:v>1</c:v>
                </c:pt>
                <c:pt idx="917">
                  <c:v>3</c:v>
                </c:pt>
                <c:pt idx="918">
                  <c:v>4</c:v>
                </c:pt>
                <c:pt idx="919">
                  <c:v>1</c:v>
                </c:pt>
                <c:pt idx="920">
                  <c:v>1</c:v>
                </c:pt>
                <c:pt idx="921">
                  <c:v>2</c:v>
                </c:pt>
                <c:pt idx="922">
                  <c:v>2</c:v>
                </c:pt>
                <c:pt idx="923">
                  <c:v>3</c:v>
                </c:pt>
                <c:pt idx="924">
                  <c:v>1</c:v>
                </c:pt>
                <c:pt idx="925">
                  <c:v>3</c:v>
                </c:pt>
                <c:pt idx="926">
                  <c:v>4</c:v>
                </c:pt>
                <c:pt idx="927">
                  <c:v>2</c:v>
                </c:pt>
                <c:pt idx="928">
                  <c:v>0</c:v>
                </c:pt>
                <c:pt idx="929">
                  <c:v>0</c:v>
                </c:pt>
                <c:pt idx="930">
                  <c:v>2</c:v>
                </c:pt>
                <c:pt idx="931">
                  <c:v>2</c:v>
                </c:pt>
                <c:pt idx="932">
                  <c:v>11</c:v>
                </c:pt>
                <c:pt idx="933">
                  <c:v>7</c:v>
                </c:pt>
                <c:pt idx="934">
                  <c:v>3</c:v>
                </c:pt>
                <c:pt idx="935">
                  <c:v>1</c:v>
                </c:pt>
                <c:pt idx="936">
                  <c:v>3</c:v>
                </c:pt>
                <c:pt idx="937">
                  <c:v>0</c:v>
                </c:pt>
                <c:pt idx="938">
                  <c:v>1</c:v>
                </c:pt>
                <c:pt idx="939">
                  <c:v>4</c:v>
                </c:pt>
                <c:pt idx="940">
                  <c:v>5</c:v>
                </c:pt>
                <c:pt idx="941">
                  <c:v>1</c:v>
                </c:pt>
                <c:pt idx="942">
                  <c:v>1</c:v>
                </c:pt>
                <c:pt idx="943">
                  <c:v>1</c:v>
                </c:pt>
                <c:pt idx="944">
                  <c:v>0</c:v>
                </c:pt>
                <c:pt idx="945">
                  <c:v>3</c:v>
                </c:pt>
                <c:pt idx="946">
                  <c:v>1</c:v>
                </c:pt>
                <c:pt idx="947">
                  <c:v>1</c:v>
                </c:pt>
                <c:pt idx="948">
                  <c:v>3</c:v>
                </c:pt>
                <c:pt idx="949">
                  <c:v>6</c:v>
                </c:pt>
                <c:pt idx="950">
                  <c:v>0</c:v>
                </c:pt>
                <c:pt idx="951">
                  <c:v>4</c:v>
                </c:pt>
                <c:pt idx="952">
                  <c:v>14</c:v>
                </c:pt>
                <c:pt idx="953">
                  <c:v>10</c:v>
                </c:pt>
                <c:pt idx="954">
                  <c:v>8</c:v>
                </c:pt>
                <c:pt idx="955">
                  <c:v>1</c:v>
                </c:pt>
                <c:pt idx="956">
                  <c:v>2</c:v>
                </c:pt>
                <c:pt idx="957">
                  <c:v>5</c:v>
                </c:pt>
                <c:pt idx="958">
                  <c:v>2</c:v>
                </c:pt>
                <c:pt idx="959">
                  <c:v>0</c:v>
                </c:pt>
                <c:pt idx="960">
                  <c:v>3</c:v>
                </c:pt>
                <c:pt idx="961">
                  <c:v>6</c:v>
                </c:pt>
                <c:pt idx="962">
                  <c:v>4</c:v>
                </c:pt>
                <c:pt idx="963">
                  <c:v>1</c:v>
                </c:pt>
                <c:pt idx="964">
                  <c:v>6</c:v>
                </c:pt>
                <c:pt idx="965">
                  <c:v>0</c:v>
                </c:pt>
                <c:pt idx="966">
                  <c:v>0</c:v>
                </c:pt>
                <c:pt idx="967">
                  <c:v>0</c:v>
                </c:pt>
                <c:pt idx="968">
                  <c:v>2</c:v>
                </c:pt>
                <c:pt idx="969">
                  <c:v>0</c:v>
                </c:pt>
                <c:pt idx="970">
                  <c:v>3</c:v>
                </c:pt>
                <c:pt idx="971">
                  <c:v>0</c:v>
                </c:pt>
                <c:pt idx="972">
                  <c:v>4</c:v>
                </c:pt>
                <c:pt idx="973">
                  <c:v>0</c:v>
                </c:pt>
                <c:pt idx="974">
                  <c:v>2</c:v>
                </c:pt>
                <c:pt idx="975">
                  <c:v>0</c:v>
                </c:pt>
                <c:pt idx="976">
                  <c:v>4</c:v>
                </c:pt>
                <c:pt idx="977">
                  <c:v>2</c:v>
                </c:pt>
                <c:pt idx="978">
                  <c:v>2</c:v>
                </c:pt>
                <c:pt idx="979">
                  <c:v>0</c:v>
                </c:pt>
                <c:pt idx="980">
                  <c:v>1</c:v>
                </c:pt>
                <c:pt idx="981">
                  <c:v>1</c:v>
                </c:pt>
                <c:pt idx="982">
                  <c:v>3</c:v>
                </c:pt>
                <c:pt idx="983">
                  <c:v>0</c:v>
                </c:pt>
                <c:pt idx="984">
                  <c:v>1</c:v>
                </c:pt>
                <c:pt idx="985">
                  <c:v>4</c:v>
                </c:pt>
                <c:pt idx="986">
                  <c:v>3</c:v>
                </c:pt>
                <c:pt idx="987">
                  <c:v>12</c:v>
                </c:pt>
                <c:pt idx="988">
                  <c:v>1</c:v>
                </c:pt>
                <c:pt idx="989">
                  <c:v>1</c:v>
                </c:pt>
                <c:pt idx="990">
                  <c:v>3</c:v>
                </c:pt>
                <c:pt idx="991">
                  <c:v>4</c:v>
                </c:pt>
                <c:pt idx="992">
                  <c:v>3</c:v>
                </c:pt>
                <c:pt idx="993">
                  <c:v>0</c:v>
                </c:pt>
                <c:pt idx="994">
                  <c:v>6</c:v>
                </c:pt>
                <c:pt idx="995">
                  <c:v>7</c:v>
                </c:pt>
                <c:pt idx="996">
                  <c:v>0</c:v>
                </c:pt>
                <c:pt idx="997">
                  <c:v>10</c:v>
                </c:pt>
                <c:pt idx="998">
                  <c:v>2</c:v>
                </c:pt>
                <c:pt idx="999">
                  <c:v>5</c:v>
                </c:pt>
                <c:pt idx="1000">
                  <c:v>0</c:v>
                </c:pt>
                <c:pt idx="1001">
                  <c:v>1</c:v>
                </c:pt>
                <c:pt idx="1002">
                  <c:v>1</c:v>
                </c:pt>
                <c:pt idx="1003">
                  <c:v>1</c:v>
                </c:pt>
                <c:pt idx="1004">
                  <c:v>2</c:v>
                </c:pt>
                <c:pt idx="1005">
                  <c:v>2</c:v>
                </c:pt>
                <c:pt idx="1006">
                  <c:v>4</c:v>
                </c:pt>
                <c:pt idx="1007">
                  <c:v>0</c:v>
                </c:pt>
                <c:pt idx="1008">
                  <c:v>0</c:v>
                </c:pt>
                <c:pt idx="1009">
                  <c:v>1</c:v>
                </c:pt>
                <c:pt idx="1010">
                  <c:v>0</c:v>
                </c:pt>
                <c:pt idx="1011">
                  <c:v>6</c:v>
                </c:pt>
                <c:pt idx="1012">
                  <c:v>28</c:v>
                </c:pt>
                <c:pt idx="1013">
                  <c:v>71</c:v>
                </c:pt>
                <c:pt idx="1014">
                  <c:v>19</c:v>
                </c:pt>
                <c:pt idx="1015">
                  <c:v>9</c:v>
                </c:pt>
                <c:pt idx="1016">
                  <c:v>2</c:v>
                </c:pt>
                <c:pt idx="1017">
                  <c:v>0</c:v>
                </c:pt>
                <c:pt idx="1018">
                  <c:v>0</c:v>
                </c:pt>
                <c:pt idx="1019">
                  <c:v>1</c:v>
                </c:pt>
                <c:pt idx="1020">
                  <c:v>0</c:v>
                </c:pt>
                <c:pt idx="1021">
                  <c:v>1</c:v>
                </c:pt>
                <c:pt idx="1022">
                  <c:v>14</c:v>
                </c:pt>
                <c:pt idx="1023">
                  <c:v>23</c:v>
                </c:pt>
                <c:pt idx="1024">
                  <c:v>5</c:v>
                </c:pt>
                <c:pt idx="1025">
                  <c:v>0</c:v>
                </c:pt>
                <c:pt idx="1026">
                  <c:v>2</c:v>
                </c:pt>
                <c:pt idx="1027">
                  <c:v>3</c:v>
                </c:pt>
                <c:pt idx="1028">
                  <c:v>8</c:v>
                </c:pt>
                <c:pt idx="1029">
                  <c:v>2</c:v>
                </c:pt>
                <c:pt idx="1030">
                  <c:v>7</c:v>
                </c:pt>
                <c:pt idx="1031">
                  <c:v>2</c:v>
                </c:pt>
                <c:pt idx="1032">
                  <c:v>3</c:v>
                </c:pt>
                <c:pt idx="1033">
                  <c:v>7</c:v>
                </c:pt>
                <c:pt idx="1034">
                  <c:v>4</c:v>
                </c:pt>
                <c:pt idx="1035">
                  <c:v>0</c:v>
                </c:pt>
                <c:pt idx="1036">
                  <c:v>0</c:v>
                </c:pt>
                <c:pt idx="1037">
                  <c:v>51</c:v>
                </c:pt>
                <c:pt idx="1038">
                  <c:v>259</c:v>
                </c:pt>
                <c:pt idx="1039">
                  <c:v>37</c:v>
                </c:pt>
                <c:pt idx="1040">
                  <c:v>40</c:v>
                </c:pt>
                <c:pt idx="1041">
                  <c:v>26</c:v>
                </c:pt>
                <c:pt idx="1042">
                  <c:v>15</c:v>
                </c:pt>
                <c:pt idx="1043">
                  <c:v>13</c:v>
                </c:pt>
                <c:pt idx="1044">
                  <c:v>15</c:v>
                </c:pt>
                <c:pt idx="1045">
                  <c:v>39</c:v>
                </c:pt>
                <c:pt idx="1046">
                  <c:v>13</c:v>
                </c:pt>
                <c:pt idx="1047">
                  <c:v>3</c:v>
                </c:pt>
                <c:pt idx="1048">
                  <c:v>3</c:v>
                </c:pt>
                <c:pt idx="1049">
                  <c:v>3</c:v>
                </c:pt>
                <c:pt idx="1050">
                  <c:v>3</c:v>
                </c:pt>
                <c:pt idx="1051">
                  <c:v>17</c:v>
                </c:pt>
                <c:pt idx="1052">
                  <c:v>6</c:v>
                </c:pt>
                <c:pt idx="1053">
                  <c:v>0</c:v>
                </c:pt>
                <c:pt idx="1054">
                  <c:v>5</c:v>
                </c:pt>
                <c:pt idx="1055">
                  <c:v>3</c:v>
                </c:pt>
                <c:pt idx="1056">
                  <c:v>5</c:v>
                </c:pt>
                <c:pt idx="1057">
                  <c:v>5</c:v>
                </c:pt>
                <c:pt idx="1058">
                  <c:v>12</c:v>
                </c:pt>
                <c:pt idx="1059">
                  <c:v>5</c:v>
                </c:pt>
                <c:pt idx="1060">
                  <c:v>6</c:v>
                </c:pt>
                <c:pt idx="1061">
                  <c:v>3</c:v>
                </c:pt>
                <c:pt idx="1062">
                  <c:v>4</c:v>
                </c:pt>
                <c:pt idx="1063">
                  <c:v>3</c:v>
                </c:pt>
                <c:pt idx="1064">
                  <c:v>2</c:v>
                </c:pt>
                <c:pt idx="1065">
                  <c:v>9</c:v>
                </c:pt>
                <c:pt idx="1066">
                  <c:v>5</c:v>
                </c:pt>
                <c:pt idx="1067">
                  <c:v>7</c:v>
                </c:pt>
                <c:pt idx="1068">
                  <c:v>1</c:v>
                </c:pt>
                <c:pt idx="1069">
                  <c:v>355</c:v>
                </c:pt>
                <c:pt idx="1070">
                  <c:v>96</c:v>
                </c:pt>
                <c:pt idx="1071">
                  <c:v>8</c:v>
                </c:pt>
                <c:pt idx="1072">
                  <c:v>4</c:v>
                </c:pt>
                <c:pt idx="1073">
                  <c:v>4</c:v>
                </c:pt>
                <c:pt idx="1074">
                  <c:v>2</c:v>
                </c:pt>
                <c:pt idx="1075">
                  <c:v>3</c:v>
                </c:pt>
                <c:pt idx="1076">
                  <c:v>1</c:v>
                </c:pt>
                <c:pt idx="1077">
                  <c:v>12</c:v>
                </c:pt>
                <c:pt idx="1078">
                  <c:v>14</c:v>
                </c:pt>
                <c:pt idx="1079">
                  <c:v>1</c:v>
                </c:pt>
                <c:pt idx="1080">
                  <c:v>2</c:v>
                </c:pt>
                <c:pt idx="1081">
                  <c:v>1</c:v>
                </c:pt>
                <c:pt idx="1082">
                  <c:v>4</c:v>
                </c:pt>
                <c:pt idx="1083">
                  <c:v>1</c:v>
                </c:pt>
                <c:pt idx="1084">
                  <c:v>0</c:v>
                </c:pt>
                <c:pt idx="1085">
                  <c:v>2</c:v>
                </c:pt>
                <c:pt idx="1086">
                  <c:v>5</c:v>
                </c:pt>
                <c:pt idx="1087">
                  <c:v>2</c:v>
                </c:pt>
                <c:pt idx="1088">
                  <c:v>4</c:v>
                </c:pt>
                <c:pt idx="1089">
                  <c:v>2</c:v>
                </c:pt>
                <c:pt idx="1090">
                  <c:v>0</c:v>
                </c:pt>
                <c:pt idx="1091">
                  <c:v>14</c:v>
                </c:pt>
                <c:pt idx="1092">
                  <c:v>3</c:v>
                </c:pt>
                <c:pt idx="1093">
                  <c:v>1</c:v>
                </c:pt>
                <c:pt idx="1094">
                  <c:v>1</c:v>
                </c:pt>
                <c:pt idx="1095">
                  <c:v>2</c:v>
                </c:pt>
                <c:pt idx="1096">
                  <c:v>9</c:v>
                </c:pt>
                <c:pt idx="1097">
                  <c:v>4</c:v>
                </c:pt>
                <c:pt idx="1098">
                  <c:v>57</c:v>
                </c:pt>
                <c:pt idx="1099">
                  <c:v>13</c:v>
                </c:pt>
                <c:pt idx="1100">
                  <c:v>13</c:v>
                </c:pt>
                <c:pt idx="1101">
                  <c:v>7</c:v>
                </c:pt>
                <c:pt idx="1102">
                  <c:v>5</c:v>
                </c:pt>
                <c:pt idx="1103">
                  <c:v>6</c:v>
                </c:pt>
                <c:pt idx="1104">
                  <c:v>3</c:v>
                </c:pt>
                <c:pt idx="1105">
                  <c:v>2</c:v>
                </c:pt>
                <c:pt idx="1106">
                  <c:v>7</c:v>
                </c:pt>
                <c:pt idx="1107">
                  <c:v>10</c:v>
                </c:pt>
                <c:pt idx="1108">
                  <c:v>10</c:v>
                </c:pt>
                <c:pt idx="1109">
                  <c:v>1</c:v>
                </c:pt>
                <c:pt idx="1110">
                  <c:v>1</c:v>
                </c:pt>
                <c:pt idx="1111">
                  <c:v>9</c:v>
                </c:pt>
                <c:pt idx="1112">
                  <c:v>2</c:v>
                </c:pt>
                <c:pt idx="1113">
                  <c:v>1</c:v>
                </c:pt>
                <c:pt idx="1114">
                  <c:v>1</c:v>
                </c:pt>
                <c:pt idx="1115">
                  <c:v>12</c:v>
                </c:pt>
                <c:pt idx="1116">
                  <c:v>1</c:v>
                </c:pt>
                <c:pt idx="1117">
                  <c:v>2</c:v>
                </c:pt>
                <c:pt idx="1118">
                  <c:v>2</c:v>
                </c:pt>
                <c:pt idx="1119">
                  <c:v>1</c:v>
                </c:pt>
                <c:pt idx="1120">
                  <c:v>1</c:v>
                </c:pt>
                <c:pt idx="1121">
                  <c:v>12</c:v>
                </c:pt>
                <c:pt idx="1122">
                  <c:v>1</c:v>
                </c:pt>
                <c:pt idx="1123">
                  <c:v>1</c:v>
                </c:pt>
                <c:pt idx="1124">
                  <c:v>19</c:v>
                </c:pt>
                <c:pt idx="1125">
                  <c:v>6</c:v>
                </c:pt>
                <c:pt idx="1126">
                  <c:v>35</c:v>
                </c:pt>
                <c:pt idx="1127">
                  <c:v>5</c:v>
                </c:pt>
                <c:pt idx="1128">
                  <c:v>4</c:v>
                </c:pt>
                <c:pt idx="1129">
                  <c:v>6</c:v>
                </c:pt>
                <c:pt idx="1130">
                  <c:v>4</c:v>
                </c:pt>
                <c:pt idx="1131">
                  <c:v>19</c:v>
                </c:pt>
                <c:pt idx="1132">
                  <c:v>27</c:v>
                </c:pt>
                <c:pt idx="1133">
                  <c:v>7</c:v>
                </c:pt>
                <c:pt idx="1134">
                  <c:v>6</c:v>
                </c:pt>
                <c:pt idx="1135">
                  <c:v>11</c:v>
                </c:pt>
                <c:pt idx="1136">
                  <c:v>6</c:v>
                </c:pt>
                <c:pt idx="1137">
                  <c:v>7</c:v>
                </c:pt>
                <c:pt idx="1138">
                  <c:v>9</c:v>
                </c:pt>
                <c:pt idx="1139">
                  <c:v>3</c:v>
                </c:pt>
                <c:pt idx="1140">
                  <c:v>7</c:v>
                </c:pt>
                <c:pt idx="1141">
                  <c:v>2</c:v>
                </c:pt>
                <c:pt idx="1142">
                  <c:v>4</c:v>
                </c:pt>
                <c:pt idx="1143">
                  <c:v>2</c:v>
                </c:pt>
                <c:pt idx="1144">
                  <c:v>5</c:v>
                </c:pt>
                <c:pt idx="1145">
                  <c:v>12</c:v>
                </c:pt>
                <c:pt idx="1146">
                  <c:v>7</c:v>
                </c:pt>
                <c:pt idx="1147">
                  <c:v>6</c:v>
                </c:pt>
                <c:pt idx="1148">
                  <c:v>0</c:v>
                </c:pt>
                <c:pt idx="1149">
                  <c:v>4</c:v>
                </c:pt>
                <c:pt idx="1150">
                  <c:v>4</c:v>
                </c:pt>
                <c:pt idx="1151">
                  <c:v>5</c:v>
                </c:pt>
                <c:pt idx="1152">
                  <c:v>1</c:v>
                </c:pt>
                <c:pt idx="1153">
                  <c:v>4</c:v>
                </c:pt>
                <c:pt idx="1154">
                  <c:v>2</c:v>
                </c:pt>
                <c:pt idx="1155">
                  <c:v>3</c:v>
                </c:pt>
                <c:pt idx="1156">
                  <c:v>3</c:v>
                </c:pt>
                <c:pt idx="1157">
                  <c:v>2</c:v>
                </c:pt>
                <c:pt idx="1158">
                  <c:v>3</c:v>
                </c:pt>
                <c:pt idx="1159">
                  <c:v>1</c:v>
                </c:pt>
                <c:pt idx="1160">
                  <c:v>1</c:v>
                </c:pt>
                <c:pt idx="1161">
                  <c:v>3</c:v>
                </c:pt>
                <c:pt idx="1162">
                  <c:v>1</c:v>
                </c:pt>
                <c:pt idx="1163">
                  <c:v>1</c:v>
                </c:pt>
                <c:pt idx="1164">
                  <c:v>1</c:v>
                </c:pt>
                <c:pt idx="1165">
                  <c:v>0</c:v>
                </c:pt>
                <c:pt idx="1166">
                  <c:v>1</c:v>
                </c:pt>
                <c:pt idx="1167">
                  <c:v>0</c:v>
                </c:pt>
                <c:pt idx="1168">
                  <c:v>0</c:v>
                </c:pt>
                <c:pt idx="1169">
                  <c:v>1</c:v>
                </c:pt>
                <c:pt idx="1170">
                  <c:v>0</c:v>
                </c:pt>
                <c:pt idx="1171">
                  <c:v>3</c:v>
                </c:pt>
                <c:pt idx="1172">
                  <c:v>4</c:v>
                </c:pt>
                <c:pt idx="1173">
                  <c:v>0</c:v>
                </c:pt>
                <c:pt idx="1174">
                  <c:v>3</c:v>
                </c:pt>
                <c:pt idx="1175">
                  <c:v>2</c:v>
                </c:pt>
                <c:pt idx="1176">
                  <c:v>2</c:v>
                </c:pt>
                <c:pt idx="1177">
                  <c:v>2</c:v>
                </c:pt>
                <c:pt idx="1178">
                  <c:v>1</c:v>
                </c:pt>
                <c:pt idx="1179">
                  <c:v>1</c:v>
                </c:pt>
                <c:pt idx="1180">
                  <c:v>0</c:v>
                </c:pt>
                <c:pt idx="1181">
                  <c:v>6</c:v>
                </c:pt>
                <c:pt idx="1182">
                  <c:v>3</c:v>
                </c:pt>
                <c:pt idx="1183">
                  <c:v>4</c:v>
                </c:pt>
                <c:pt idx="1184">
                  <c:v>1</c:v>
                </c:pt>
                <c:pt idx="1185">
                  <c:v>0</c:v>
                </c:pt>
                <c:pt idx="1186">
                  <c:v>0</c:v>
                </c:pt>
                <c:pt idx="1187">
                  <c:v>0</c:v>
                </c:pt>
                <c:pt idx="1188">
                  <c:v>2</c:v>
                </c:pt>
                <c:pt idx="1189">
                  <c:v>0</c:v>
                </c:pt>
                <c:pt idx="1190">
                  <c:v>0</c:v>
                </c:pt>
                <c:pt idx="1191">
                  <c:v>0</c:v>
                </c:pt>
                <c:pt idx="1192">
                  <c:v>0</c:v>
                </c:pt>
                <c:pt idx="1193">
                  <c:v>0</c:v>
                </c:pt>
                <c:pt idx="1194">
                  <c:v>5</c:v>
                </c:pt>
                <c:pt idx="1195">
                  <c:v>8</c:v>
                </c:pt>
                <c:pt idx="1196">
                  <c:v>2</c:v>
                </c:pt>
                <c:pt idx="1197">
                  <c:v>3</c:v>
                </c:pt>
                <c:pt idx="1198">
                  <c:v>4</c:v>
                </c:pt>
                <c:pt idx="1199">
                  <c:v>2</c:v>
                </c:pt>
                <c:pt idx="1200">
                  <c:v>5</c:v>
                </c:pt>
                <c:pt idx="1201">
                  <c:v>8</c:v>
                </c:pt>
                <c:pt idx="1202">
                  <c:v>10</c:v>
                </c:pt>
                <c:pt idx="1203">
                  <c:v>8</c:v>
                </c:pt>
                <c:pt idx="1204">
                  <c:v>2</c:v>
                </c:pt>
                <c:pt idx="1205">
                  <c:v>3</c:v>
                </c:pt>
                <c:pt idx="1206">
                  <c:v>8</c:v>
                </c:pt>
                <c:pt idx="1207">
                  <c:v>1</c:v>
                </c:pt>
                <c:pt idx="1208">
                  <c:v>6</c:v>
                </c:pt>
                <c:pt idx="1209">
                  <c:v>4</c:v>
                </c:pt>
                <c:pt idx="1210">
                  <c:v>0</c:v>
                </c:pt>
                <c:pt idx="1211">
                  <c:v>4</c:v>
                </c:pt>
                <c:pt idx="1212">
                  <c:v>1</c:v>
                </c:pt>
                <c:pt idx="1213">
                  <c:v>1</c:v>
                </c:pt>
                <c:pt idx="1214">
                  <c:v>1</c:v>
                </c:pt>
                <c:pt idx="1215">
                  <c:v>4</c:v>
                </c:pt>
                <c:pt idx="1216">
                  <c:v>5</c:v>
                </c:pt>
                <c:pt idx="1217">
                  <c:v>0</c:v>
                </c:pt>
                <c:pt idx="1218">
                  <c:v>4</c:v>
                </c:pt>
                <c:pt idx="1219">
                  <c:v>1</c:v>
                </c:pt>
                <c:pt idx="1220">
                  <c:v>3</c:v>
                </c:pt>
                <c:pt idx="1221">
                  <c:v>3</c:v>
                </c:pt>
                <c:pt idx="1222">
                  <c:v>4</c:v>
                </c:pt>
                <c:pt idx="1223">
                  <c:v>4</c:v>
                </c:pt>
                <c:pt idx="1224">
                  <c:v>5</c:v>
                </c:pt>
                <c:pt idx="1225">
                  <c:v>2</c:v>
                </c:pt>
                <c:pt idx="1226">
                  <c:v>3</c:v>
                </c:pt>
                <c:pt idx="1227">
                  <c:v>0</c:v>
                </c:pt>
                <c:pt idx="1228">
                  <c:v>4</c:v>
                </c:pt>
                <c:pt idx="1229">
                  <c:v>1</c:v>
                </c:pt>
                <c:pt idx="1230">
                  <c:v>4</c:v>
                </c:pt>
                <c:pt idx="1231">
                  <c:v>2</c:v>
                </c:pt>
                <c:pt idx="1232">
                  <c:v>7</c:v>
                </c:pt>
                <c:pt idx="1233">
                  <c:v>3</c:v>
                </c:pt>
                <c:pt idx="1234">
                  <c:v>3</c:v>
                </c:pt>
                <c:pt idx="1235">
                  <c:v>1</c:v>
                </c:pt>
                <c:pt idx="1236">
                  <c:v>1</c:v>
                </c:pt>
                <c:pt idx="1237">
                  <c:v>0</c:v>
                </c:pt>
                <c:pt idx="1238">
                  <c:v>11</c:v>
                </c:pt>
                <c:pt idx="1239">
                  <c:v>1</c:v>
                </c:pt>
                <c:pt idx="1240">
                  <c:v>3</c:v>
                </c:pt>
                <c:pt idx="1241">
                  <c:v>0</c:v>
                </c:pt>
                <c:pt idx="1242">
                  <c:v>1</c:v>
                </c:pt>
                <c:pt idx="1243">
                  <c:v>1</c:v>
                </c:pt>
                <c:pt idx="1244">
                  <c:v>11</c:v>
                </c:pt>
                <c:pt idx="1245">
                  <c:v>5</c:v>
                </c:pt>
                <c:pt idx="1246">
                  <c:v>1</c:v>
                </c:pt>
                <c:pt idx="1247">
                  <c:v>9</c:v>
                </c:pt>
                <c:pt idx="1248">
                  <c:v>4</c:v>
                </c:pt>
                <c:pt idx="1249">
                  <c:v>3</c:v>
                </c:pt>
                <c:pt idx="1250">
                  <c:v>2</c:v>
                </c:pt>
                <c:pt idx="1251">
                  <c:v>2</c:v>
                </c:pt>
                <c:pt idx="1252">
                  <c:v>1</c:v>
                </c:pt>
                <c:pt idx="1253">
                  <c:v>2</c:v>
                </c:pt>
                <c:pt idx="1254">
                  <c:v>0</c:v>
                </c:pt>
                <c:pt idx="1255">
                  <c:v>2</c:v>
                </c:pt>
                <c:pt idx="1256">
                  <c:v>1</c:v>
                </c:pt>
                <c:pt idx="1257">
                  <c:v>2</c:v>
                </c:pt>
                <c:pt idx="1258">
                  <c:v>3</c:v>
                </c:pt>
                <c:pt idx="1259">
                  <c:v>0</c:v>
                </c:pt>
                <c:pt idx="1260">
                  <c:v>2</c:v>
                </c:pt>
                <c:pt idx="1261">
                  <c:v>1</c:v>
                </c:pt>
                <c:pt idx="1262">
                  <c:v>1</c:v>
                </c:pt>
                <c:pt idx="1263">
                  <c:v>3</c:v>
                </c:pt>
                <c:pt idx="1264">
                  <c:v>0</c:v>
                </c:pt>
                <c:pt idx="1265">
                  <c:v>0</c:v>
                </c:pt>
                <c:pt idx="1266">
                  <c:v>2</c:v>
                </c:pt>
                <c:pt idx="1267">
                  <c:v>4</c:v>
                </c:pt>
                <c:pt idx="1268">
                  <c:v>3</c:v>
                </c:pt>
                <c:pt idx="1269">
                  <c:v>1</c:v>
                </c:pt>
                <c:pt idx="1270">
                  <c:v>0</c:v>
                </c:pt>
                <c:pt idx="1271">
                  <c:v>2</c:v>
                </c:pt>
                <c:pt idx="1272">
                  <c:v>2</c:v>
                </c:pt>
                <c:pt idx="1273">
                  <c:v>3</c:v>
                </c:pt>
                <c:pt idx="1274">
                  <c:v>0</c:v>
                </c:pt>
                <c:pt idx="1275">
                  <c:v>1</c:v>
                </c:pt>
                <c:pt idx="1276">
                  <c:v>0</c:v>
                </c:pt>
                <c:pt idx="1277">
                  <c:v>1</c:v>
                </c:pt>
                <c:pt idx="1278">
                  <c:v>0</c:v>
                </c:pt>
                <c:pt idx="1279">
                  <c:v>0</c:v>
                </c:pt>
                <c:pt idx="1280">
                  <c:v>4</c:v>
                </c:pt>
                <c:pt idx="1281">
                  <c:v>0</c:v>
                </c:pt>
                <c:pt idx="1282">
                  <c:v>6</c:v>
                </c:pt>
                <c:pt idx="1283">
                  <c:v>2</c:v>
                </c:pt>
                <c:pt idx="1284">
                  <c:v>0</c:v>
                </c:pt>
                <c:pt idx="1285">
                  <c:v>1</c:v>
                </c:pt>
                <c:pt idx="1286">
                  <c:v>0</c:v>
                </c:pt>
                <c:pt idx="1287">
                  <c:v>0</c:v>
                </c:pt>
                <c:pt idx="1288">
                  <c:v>0</c:v>
                </c:pt>
                <c:pt idx="1289">
                  <c:v>0</c:v>
                </c:pt>
                <c:pt idx="1290">
                  <c:v>2</c:v>
                </c:pt>
                <c:pt idx="1291">
                  <c:v>2</c:v>
                </c:pt>
                <c:pt idx="1292">
                  <c:v>1</c:v>
                </c:pt>
                <c:pt idx="1293">
                  <c:v>0</c:v>
                </c:pt>
                <c:pt idx="1294">
                  <c:v>1</c:v>
                </c:pt>
                <c:pt idx="1295">
                  <c:v>0</c:v>
                </c:pt>
                <c:pt idx="1296">
                  <c:v>2</c:v>
                </c:pt>
                <c:pt idx="1297">
                  <c:v>0</c:v>
                </c:pt>
                <c:pt idx="1298">
                  <c:v>1</c:v>
                </c:pt>
                <c:pt idx="1299">
                  <c:v>1</c:v>
                </c:pt>
                <c:pt idx="1300">
                  <c:v>8</c:v>
                </c:pt>
                <c:pt idx="1301">
                  <c:v>4</c:v>
                </c:pt>
                <c:pt idx="1302">
                  <c:v>1</c:v>
                </c:pt>
                <c:pt idx="1303">
                  <c:v>0</c:v>
                </c:pt>
                <c:pt idx="1304">
                  <c:v>0</c:v>
                </c:pt>
                <c:pt idx="1305">
                  <c:v>0</c:v>
                </c:pt>
                <c:pt idx="1306">
                  <c:v>0</c:v>
                </c:pt>
                <c:pt idx="1307">
                  <c:v>0</c:v>
                </c:pt>
                <c:pt idx="1308">
                  <c:v>3</c:v>
                </c:pt>
                <c:pt idx="1309">
                  <c:v>1</c:v>
                </c:pt>
                <c:pt idx="1310">
                  <c:v>3</c:v>
                </c:pt>
                <c:pt idx="1311">
                  <c:v>5</c:v>
                </c:pt>
                <c:pt idx="1312">
                  <c:v>1</c:v>
                </c:pt>
                <c:pt idx="1313">
                  <c:v>1</c:v>
                </c:pt>
                <c:pt idx="1314">
                  <c:v>3</c:v>
                </c:pt>
                <c:pt idx="1315">
                  <c:v>7</c:v>
                </c:pt>
                <c:pt idx="1316">
                  <c:v>5</c:v>
                </c:pt>
                <c:pt idx="1317">
                  <c:v>2</c:v>
                </c:pt>
                <c:pt idx="1318">
                  <c:v>5</c:v>
                </c:pt>
                <c:pt idx="1319">
                  <c:v>10</c:v>
                </c:pt>
                <c:pt idx="1320">
                  <c:v>1</c:v>
                </c:pt>
                <c:pt idx="1321">
                  <c:v>1</c:v>
                </c:pt>
                <c:pt idx="1322">
                  <c:v>0</c:v>
                </c:pt>
                <c:pt idx="1323">
                  <c:v>1</c:v>
                </c:pt>
                <c:pt idx="1324">
                  <c:v>2</c:v>
                </c:pt>
                <c:pt idx="1325">
                  <c:v>3</c:v>
                </c:pt>
                <c:pt idx="1326">
                  <c:v>1</c:v>
                </c:pt>
                <c:pt idx="1327">
                  <c:v>0</c:v>
                </c:pt>
                <c:pt idx="1328">
                  <c:v>3</c:v>
                </c:pt>
                <c:pt idx="1329">
                  <c:v>4</c:v>
                </c:pt>
                <c:pt idx="1330">
                  <c:v>1</c:v>
                </c:pt>
                <c:pt idx="1331">
                  <c:v>2</c:v>
                </c:pt>
                <c:pt idx="1332">
                  <c:v>6</c:v>
                </c:pt>
                <c:pt idx="1333">
                  <c:v>1</c:v>
                </c:pt>
                <c:pt idx="1334">
                  <c:v>0</c:v>
                </c:pt>
                <c:pt idx="1335">
                  <c:v>5</c:v>
                </c:pt>
                <c:pt idx="1336">
                  <c:v>8</c:v>
                </c:pt>
                <c:pt idx="1337">
                  <c:v>14</c:v>
                </c:pt>
                <c:pt idx="1338">
                  <c:v>2</c:v>
                </c:pt>
                <c:pt idx="1339">
                  <c:v>2</c:v>
                </c:pt>
                <c:pt idx="1340">
                  <c:v>3</c:v>
                </c:pt>
                <c:pt idx="1341">
                  <c:v>5</c:v>
                </c:pt>
                <c:pt idx="1342">
                  <c:v>5</c:v>
                </c:pt>
                <c:pt idx="1343">
                  <c:v>7</c:v>
                </c:pt>
                <c:pt idx="1344">
                  <c:v>5</c:v>
                </c:pt>
                <c:pt idx="1345">
                  <c:v>2</c:v>
                </c:pt>
                <c:pt idx="1346">
                  <c:v>8</c:v>
                </c:pt>
                <c:pt idx="1347">
                  <c:v>0</c:v>
                </c:pt>
                <c:pt idx="1348">
                  <c:v>2</c:v>
                </c:pt>
                <c:pt idx="1349">
                  <c:v>0</c:v>
                </c:pt>
                <c:pt idx="1350">
                  <c:v>3</c:v>
                </c:pt>
                <c:pt idx="1351">
                  <c:v>3</c:v>
                </c:pt>
                <c:pt idx="1352">
                  <c:v>4</c:v>
                </c:pt>
                <c:pt idx="1353">
                  <c:v>0</c:v>
                </c:pt>
                <c:pt idx="1354">
                  <c:v>1</c:v>
                </c:pt>
                <c:pt idx="1355">
                  <c:v>2</c:v>
                </c:pt>
                <c:pt idx="1356">
                  <c:v>1</c:v>
                </c:pt>
                <c:pt idx="1357">
                  <c:v>1</c:v>
                </c:pt>
                <c:pt idx="1358">
                  <c:v>1</c:v>
                </c:pt>
                <c:pt idx="1359">
                  <c:v>0</c:v>
                </c:pt>
                <c:pt idx="1360">
                  <c:v>4</c:v>
                </c:pt>
                <c:pt idx="1361">
                  <c:v>0</c:v>
                </c:pt>
                <c:pt idx="1362">
                  <c:v>0</c:v>
                </c:pt>
                <c:pt idx="1363">
                  <c:v>0</c:v>
                </c:pt>
                <c:pt idx="1364">
                  <c:v>1</c:v>
                </c:pt>
                <c:pt idx="1365">
                  <c:v>0</c:v>
                </c:pt>
                <c:pt idx="1366">
                  <c:v>1</c:v>
                </c:pt>
                <c:pt idx="1367">
                  <c:v>7</c:v>
                </c:pt>
                <c:pt idx="1368">
                  <c:v>12</c:v>
                </c:pt>
                <c:pt idx="1369">
                  <c:v>3</c:v>
                </c:pt>
                <c:pt idx="1370">
                  <c:v>0</c:v>
                </c:pt>
                <c:pt idx="1371">
                  <c:v>0</c:v>
                </c:pt>
                <c:pt idx="1372">
                  <c:v>2</c:v>
                </c:pt>
                <c:pt idx="1373">
                  <c:v>0</c:v>
                </c:pt>
                <c:pt idx="1374">
                  <c:v>1</c:v>
                </c:pt>
                <c:pt idx="1375">
                  <c:v>1</c:v>
                </c:pt>
                <c:pt idx="1376">
                  <c:v>2</c:v>
                </c:pt>
                <c:pt idx="1377">
                  <c:v>2</c:v>
                </c:pt>
                <c:pt idx="1378">
                  <c:v>9</c:v>
                </c:pt>
                <c:pt idx="1379">
                  <c:v>4</c:v>
                </c:pt>
                <c:pt idx="1380">
                  <c:v>1</c:v>
                </c:pt>
                <c:pt idx="1381">
                  <c:v>4</c:v>
                </c:pt>
                <c:pt idx="1382">
                  <c:v>1</c:v>
                </c:pt>
                <c:pt idx="1383">
                  <c:v>0</c:v>
                </c:pt>
                <c:pt idx="1384">
                  <c:v>4</c:v>
                </c:pt>
                <c:pt idx="1385">
                  <c:v>3</c:v>
                </c:pt>
                <c:pt idx="1386">
                  <c:v>2</c:v>
                </c:pt>
                <c:pt idx="1387">
                  <c:v>4</c:v>
                </c:pt>
                <c:pt idx="1388">
                  <c:v>1</c:v>
                </c:pt>
                <c:pt idx="1389">
                  <c:v>1</c:v>
                </c:pt>
                <c:pt idx="1390">
                  <c:v>6</c:v>
                </c:pt>
                <c:pt idx="1391">
                  <c:v>1</c:v>
                </c:pt>
                <c:pt idx="1392">
                  <c:v>2</c:v>
                </c:pt>
                <c:pt idx="1393">
                  <c:v>0</c:v>
                </c:pt>
                <c:pt idx="1394">
                  <c:v>0</c:v>
                </c:pt>
                <c:pt idx="1395">
                  <c:v>2</c:v>
                </c:pt>
                <c:pt idx="1396">
                  <c:v>0</c:v>
                </c:pt>
                <c:pt idx="1397">
                  <c:v>0</c:v>
                </c:pt>
                <c:pt idx="1398">
                  <c:v>2</c:v>
                </c:pt>
                <c:pt idx="1399">
                  <c:v>6</c:v>
                </c:pt>
                <c:pt idx="1400">
                  <c:v>0</c:v>
                </c:pt>
                <c:pt idx="1401">
                  <c:v>0</c:v>
                </c:pt>
                <c:pt idx="1402">
                  <c:v>3</c:v>
                </c:pt>
                <c:pt idx="1403">
                  <c:v>2</c:v>
                </c:pt>
                <c:pt idx="1404">
                  <c:v>1</c:v>
                </c:pt>
                <c:pt idx="1405">
                  <c:v>2</c:v>
                </c:pt>
                <c:pt idx="1406">
                  <c:v>1</c:v>
                </c:pt>
                <c:pt idx="1407">
                  <c:v>1</c:v>
                </c:pt>
                <c:pt idx="1408">
                  <c:v>0</c:v>
                </c:pt>
                <c:pt idx="1409">
                  <c:v>3</c:v>
                </c:pt>
                <c:pt idx="1410">
                  <c:v>3</c:v>
                </c:pt>
                <c:pt idx="1411">
                  <c:v>2</c:v>
                </c:pt>
                <c:pt idx="1412">
                  <c:v>2</c:v>
                </c:pt>
                <c:pt idx="1413">
                  <c:v>0</c:v>
                </c:pt>
                <c:pt idx="1414">
                  <c:v>0</c:v>
                </c:pt>
                <c:pt idx="1415">
                  <c:v>9</c:v>
                </c:pt>
                <c:pt idx="1416">
                  <c:v>1</c:v>
                </c:pt>
                <c:pt idx="1417">
                  <c:v>3</c:v>
                </c:pt>
                <c:pt idx="1418">
                  <c:v>0</c:v>
                </c:pt>
                <c:pt idx="1419">
                  <c:v>9</c:v>
                </c:pt>
                <c:pt idx="1420">
                  <c:v>3</c:v>
                </c:pt>
                <c:pt idx="1421">
                  <c:v>1</c:v>
                </c:pt>
                <c:pt idx="1422">
                  <c:v>0</c:v>
                </c:pt>
                <c:pt idx="1423">
                  <c:v>1</c:v>
                </c:pt>
                <c:pt idx="1424">
                  <c:v>1</c:v>
                </c:pt>
                <c:pt idx="1425">
                  <c:v>0</c:v>
                </c:pt>
                <c:pt idx="1426">
                  <c:v>8</c:v>
                </c:pt>
                <c:pt idx="1427">
                  <c:v>1</c:v>
                </c:pt>
                <c:pt idx="1428">
                  <c:v>1</c:v>
                </c:pt>
                <c:pt idx="1429">
                  <c:v>0</c:v>
                </c:pt>
                <c:pt idx="1430">
                  <c:v>1</c:v>
                </c:pt>
                <c:pt idx="1431">
                  <c:v>1</c:v>
                </c:pt>
                <c:pt idx="1432">
                  <c:v>1</c:v>
                </c:pt>
                <c:pt idx="1433">
                  <c:v>3</c:v>
                </c:pt>
                <c:pt idx="1434">
                  <c:v>0</c:v>
                </c:pt>
                <c:pt idx="1435">
                  <c:v>1</c:v>
                </c:pt>
                <c:pt idx="1436">
                  <c:v>2</c:v>
                </c:pt>
                <c:pt idx="1437">
                  <c:v>0</c:v>
                </c:pt>
                <c:pt idx="1438">
                  <c:v>1</c:v>
                </c:pt>
                <c:pt idx="1439">
                  <c:v>0</c:v>
                </c:pt>
                <c:pt idx="1440">
                  <c:v>1</c:v>
                </c:pt>
                <c:pt idx="1441">
                  <c:v>1</c:v>
                </c:pt>
                <c:pt idx="1442">
                  <c:v>0</c:v>
                </c:pt>
                <c:pt idx="1443">
                  <c:v>1</c:v>
                </c:pt>
                <c:pt idx="1444">
                  <c:v>0</c:v>
                </c:pt>
                <c:pt idx="1445">
                  <c:v>0</c:v>
                </c:pt>
                <c:pt idx="1446">
                  <c:v>11</c:v>
                </c:pt>
                <c:pt idx="1447">
                  <c:v>1</c:v>
                </c:pt>
                <c:pt idx="1448">
                  <c:v>4</c:v>
                </c:pt>
                <c:pt idx="1449">
                  <c:v>0</c:v>
                </c:pt>
                <c:pt idx="1450">
                  <c:v>2</c:v>
                </c:pt>
                <c:pt idx="1451">
                  <c:v>1</c:v>
                </c:pt>
                <c:pt idx="1452">
                  <c:v>4</c:v>
                </c:pt>
                <c:pt idx="1453">
                  <c:v>0</c:v>
                </c:pt>
                <c:pt idx="1454">
                  <c:v>3</c:v>
                </c:pt>
                <c:pt idx="1455">
                  <c:v>1</c:v>
                </c:pt>
                <c:pt idx="1456">
                  <c:v>7</c:v>
                </c:pt>
                <c:pt idx="1457">
                  <c:v>2</c:v>
                </c:pt>
                <c:pt idx="1458">
                  <c:v>5</c:v>
                </c:pt>
                <c:pt idx="1459">
                  <c:v>1</c:v>
                </c:pt>
                <c:pt idx="1460">
                  <c:v>1</c:v>
                </c:pt>
                <c:pt idx="1461">
                  <c:v>0</c:v>
                </c:pt>
                <c:pt idx="1462">
                  <c:v>2</c:v>
                </c:pt>
                <c:pt idx="1463">
                  <c:v>1</c:v>
                </c:pt>
                <c:pt idx="1464">
                  <c:v>2</c:v>
                </c:pt>
                <c:pt idx="1465">
                  <c:v>8</c:v>
                </c:pt>
                <c:pt idx="1466">
                  <c:v>1</c:v>
                </c:pt>
                <c:pt idx="1467">
                  <c:v>0</c:v>
                </c:pt>
                <c:pt idx="1468">
                  <c:v>1</c:v>
                </c:pt>
                <c:pt idx="1469">
                  <c:v>0</c:v>
                </c:pt>
                <c:pt idx="1470">
                  <c:v>7</c:v>
                </c:pt>
                <c:pt idx="1471">
                  <c:v>2</c:v>
                </c:pt>
                <c:pt idx="1472">
                  <c:v>2</c:v>
                </c:pt>
                <c:pt idx="1473">
                  <c:v>2</c:v>
                </c:pt>
                <c:pt idx="1474">
                  <c:v>0</c:v>
                </c:pt>
                <c:pt idx="1475">
                  <c:v>3</c:v>
                </c:pt>
                <c:pt idx="1476">
                  <c:v>0</c:v>
                </c:pt>
                <c:pt idx="1477">
                  <c:v>6</c:v>
                </c:pt>
                <c:pt idx="1478">
                  <c:v>1</c:v>
                </c:pt>
                <c:pt idx="1479">
                  <c:v>3</c:v>
                </c:pt>
                <c:pt idx="1480">
                  <c:v>0</c:v>
                </c:pt>
                <c:pt idx="1481">
                  <c:v>5</c:v>
                </c:pt>
                <c:pt idx="1482">
                  <c:v>1</c:v>
                </c:pt>
                <c:pt idx="1483">
                  <c:v>0</c:v>
                </c:pt>
                <c:pt idx="1484">
                  <c:v>5</c:v>
                </c:pt>
                <c:pt idx="1485">
                  <c:v>1</c:v>
                </c:pt>
                <c:pt idx="1486">
                  <c:v>1</c:v>
                </c:pt>
                <c:pt idx="1487">
                  <c:v>2</c:v>
                </c:pt>
                <c:pt idx="1488">
                  <c:v>4</c:v>
                </c:pt>
                <c:pt idx="1489">
                  <c:v>2</c:v>
                </c:pt>
                <c:pt idx="1490">
                  <c:v>3</c:v>
                </c:pt>
                <c:pt idx="1491">
                  <c:v>6</c:v>
                </c:pt>
                <c:pt idx="1492">
                  <c:v>2</c:v>
                </c:pt>
                <c:pt idx="1493">
                  <c:v>1</c:v>
                </c:pt>
                <c:pt idx="1494">
                  <c:v>2</c:v>
                </c:pt>
                <c:pt idx="1495">
                  <c:v>3</c:v>
                </c:pt>
                <c:pt idx="1496">
                  <c:v>3</c:v>
                </c:pt>
                <c:pt idx="1497">
                  <c:v>0</c:v>
                </c:pt>
                <c:pt idx="1498">
                  <c:v>2</c:v>
                </c:pt>
                <c:pt idx="1499">
                  <c:v>1</c:v>
                </c:pt>
                <c:pt idx="1500">
                  <c:v>1</c:v>
                </c:pt>
                <c:pt idx="1501">
                  <c:v>1</c:v>
                </c:pt>
                <c:pt idx="1502">
                  <c:v>3</c:v>
                </c:pt>
                <c:pt idx="1503">
                  <c:v>3</c:v>
                </c:pt>
                <c:pt idx="1504">
                  <c:v>0</c:v>
                </c:pt>
                <c:pt idx="1505">
                  <c:v>4</c:v>
                </c:pt>
                <c:pt idx="1506">
                  <c:v>4</c:v>
                </c:pt>
                <c:pt idx="1507">
                  <c:v>0</c:v>
                </c:pt>
                <c:pt idx="1508">
                  <c:v>2</c:v>
                </c:pt>
                <c:pt idx="1509">
                  <c:v>0</c:v>
                </c:pt>
                <c:pt idx="1510">
                  <c:v>1</c:v>
                </c:pt>
                <c:pt idx="1511">
                  <c:v>0</c:v>
                </c:pt>
                <c:pt idx="1512">
                  <c:v>3</c:v>
                </c:pt>
                <c:pt idx="1513">
                  <c:v>2</c:v>
                </c:pt>
                <c:pt idx="1514">
                  <c:v>0</c:v>
                </c:pt>
                <c:pt idx="1515">
                  <c:v>3</c:v>
                </c:pt>
                <c:pt idx="1516">
                  <c:v>2</c:v>
                </c:pt>
                <c:pt idx="1517">
                  <c:v>4</c:v>
                </c:pt>
                <c:pt idx="1518">
                  <c:v>7</c:v>
                </c:pt>
                <c:pt idx="1519">
                  <c:v>0</c:v>
                </c:pt>
                <c:pt idx="1520">
                  <c:v>1</c:v>
                </c:pt>
                <c:pt idx="1521">
                  <c:v>5</c:v>
                </c:pt>
                <c:pt idx="1522">
                  <c:v>4</c:v>
                </c:pt>
                <c:pt idx="1523">
                  <c:v>3</c:v>
                </c:pt>
                <c:pt idx="1524">
                  <c:v>1</c:v>
                </c:pt>
                <c:pt idx="1525">
                  <c:v>0</c:v>
                </c:pt>
                <c:pt idx="1526">
                  <c:v>0</c:v>
                </c:pt>
                <c:pt idx="1527">
                  <c:v>2</c:v>
                </c:pt>
                <c:pt idx="1528">
                  <c:v>3</c:v>
                </c:pt>
                <c:pt idx="1529">
                  <c:v>3</c:v>
                </c:pt>
                <c:pt idx="1530">
                  <c:v>0</c:v>
                </c:pt>
                <c:pt idx="1531">
                  <c:v>4</c:v>
                </c:pt>
                <c:pt idx="1532">
                  <c:v>4</c:v>
                </c:pt>
                <c:pt idx="1533">
                  <c:v>0</c:v>
                </c:pt>
                <c:pt idx="1534">
                  <c:v>0</c:v>
                </c:pt>
                <c:pt idx="1535">
                  <c:v>4</c:v>
                </c:pt>
                <c:pt idx="1536">
                  <c:v>1</c:v>
                </c:pt>
                <c:pt idx="1537">
                  <c:v>1</c:v>
                </c:pt>
                <c:pt idx="1538">
                  <c:v>1</c:v>
                </c:pt>
                <c:pt idx="1539">
                  <c:v>0</c:v>
                </c:pt>
                <c:pt idx="1540">
                  <c:v>5</c:v>
                </c:pt>
                <c:pt idx="1541">
                  <c:v>4</c:v>
                </c:pt>
                <c:pt idx="1542">
                  <c:v>0</c:v>
                </c:pt>
                <c:pt idx="1543">
                  <c:v>3</c:v>
                </c:pt>
                <c:pt idx="1544">
                  <c:v>1</c:v>
                </c:pt>
                <c:pt idx="1545">
                  <c:v>3</c:v>
                </c:pt>
                <c:pt idx="1546">
                  <c:v>6</c:v>
                </c:pt>
                <c:pt idx="1547">
                  <c:v>1</c:v>
                </c:pt>
                <c:pt idx="1548">
                  <c:v>1</c:v>
                </c:pt>
                <c:pt idx="1549">
                  <c:v>11</c:v>
                </c:pt>
                <c:pt idx="1550">
                  <c:v>1</c:v>
                </c:pt>
                <c:pt idx="1551">
                  <c:v>0</c:v>
                </c:pt>
                <c:pt idx="1552">
                  <c:v>1</c:v>
                </c:pt>
                <c:pt idx="1553">
                  <c:v>7</c:v>
                </c:pt>
                <c:pt idx="1554">
                  <c:v>3</c:v>
                </c:pt>
                <c:pt idx="1555">
                  <c:v>3</c:v>
                </c:pt>
                <c:pt idx="1556">
                  <c:v>3</c:v>
                </c:pt>
                <c:pt idx="1557">
                  <c:v>2</c:v>
                </c:pt>
                <c:pt idx="1558">
                  <c:v>4</c:v>
                </c:pt>
                <c:pt idx="1559">
                  <c:v>1</c:v>
                </c:pt>
                <c:pt idx="1560">
                  <c:v>1</c:v>
                </c:pt>
                <c:pt idx="1561">
                  <c:v>2</c:v>
                </c:pt>
                <c:pt idx="1562">
                  <c:v>0</c:v>
                </c:pt>
                <c:pt idx="1563">
                  <c:v>4</c:v>
                </c:pt>
                <c:pt idx="1564">
                  <c:v>72</c:v>
                </c:pt>
                <c:pt idx="1565">
                  <c:v>312</c:v>
                </c:pt>
                <c:pt idx="1566">
                  <c:v>25</c:v>
                </c:pt>
                <c:pt idx="1567">
                  <c:v>13</c:v>
                </c:pt>
                <c:pt idx="1568">
                  <c:v>16</c:v>
                </c:pt>
                <c:pt idx="1569">
                  <c:v>14</c:v>
                </c:pt>
                <c:pt idx="1570">
                  <c:v>8</c:v>
                </c:pt>
                <c:pt idx="1571">
                  <c:v>4</c:v>
                </c:pt>
                <c:pt idx="1572">
                  <c:v>0</c:v>
                </c:pt>
                <c:pt idx="1573">
                  <c:v>0</c:v>
                </c:pt>
                <c:pt idx="1574">
                  <c:v>1</c:v>
                </c:pt>
                <c:pt idx="1575">
                  <c:v>0</c:v>
                </c:pt>
                <c:pt idx="1576">
                  <c:v>5</c:v>
                </c:pt>
                <c:pt idx="1577">
                  <c:v>0</c:v>
                </c:pt>
                <c:pt idx="1578">
                  <c:v>2</c:v>
                </c:pt>
                <c:pt idx="1579">
                  <c:v>2</c:v>
                </c:pt>
                <c:pt idx="1580">
                  <c:v>1</c:v>
                </c:pt>
                <c:pt idx="1581">
                  <c:v>3</c:v>
                </c:pt>
                <c:pt idx="1582">
                  <c:v>1</c:v>
                </c:pt>
                <c:pt idx="1583">
                  <c:v>1</c:v>
                </c:pt>
                <c:pt idx="1584">
                  <c:v>1</c:v>
                </c:pt>
                <c:pt idx="1585">
                  <c:v>3</c:v>
                </c:pt>
                <c:pt idx="1586">
                  <c:v>2</c:v>
                </c:pt>
                <c:pt idx="1587">
                  <c:v>2</c:v>
                </c:pt>
                <c:pt idx="1588">
                  <c:v>0</c:v>
                </c:pt>
                <c:pt idx="1589">
                  <c:v>3</c:v>
                </c:pt>
                <c:pt idx="1590">
                  <c:v>5</c:v>
                </c:pt>
                <c:pt idx="1591">
                  <c:v>1</c:v>
                </c:pt>
                <c:pt idx="1592">
                  <c:v>2</c:v>
                </c:pt>
                <c:pt idx="1593">
                  <c:v>2</c:v>
                </c:pt>
                <c:pt idx="1594">
                  <c:v>0</c:v>
                </c:pt>
                <c:pt idx="1595">
                  <c:v>4</c:v>
                </c:pt>
                <c:pt idx="1596">
                  <c:v>4</c:v>
                </c:pt>
                <c:pt idx="1597">
                  <c:v>1</c:v>
                </c:pt>
                <c:pt idx="1598">
                  <c:v>4</c:v>
                </c:pt>
                <c:pt idx="1599">
                  <c:v>1</c:v>
                </c:pt>
                <c:pt idx="1600">
                  <c:v>5</c:v>
                </c:pt>
                <c:pt idx="1601">
                  <c:v>0</c:v>
                </c:pt>
                <c:pt idx="1602">
                  <c:v>2</c:v>
                </c:pt>
                <c:pt idx="1603">
                  <c:v>4</c:v>
                </c:pt>
                <c:pt idx="1604">
                  <c:v>2</c:v>
                </c:pt>
                <c:pt idx="1605">
                  <c:v>4</c:v>
                </c:pt>
                <c:pt idx="1606">
                  <c:v>4</c:v>
                </c:pt>
                <c:pt idx="1607">
                  <c:v>1</c:v>
                </c:pt>
                <c:pt idx="1608">
                  <c:v>1</c:v>
                </c:pt>
                <c:pt idx="1609">
                  <c:v>1</c:v>
                </c:pt>
                <c:pt idx="1610">
                  <c:v>1</c:v>
                </c:pt>
                <c:pt idx="1611">
                  <c:v>2</c:v>
                </c:pt>
                <c:pt idx="1612">
                  <c:v>2</c:v>
                </c:pt>
                <c:pt idx="1613">
                  <c:v>2</c:v>
                </c:pt>
                <c:pt idx="1614">
                  <c:v>3</c:v>
                </c:pt>
                <c:pt idx="1615">
                  <c:v>2</c:v>
                </c:pt>
                <c:pt idx="1616">
                  <c:v>4</c:v>
                </c:pt>
                <c:pt idx="1617">
                  <c:v>0</c:v>
                </c:pt>
                <c:pt idx="1618">
                  <c:v>0</c:v>
                </c:pt>
                <c:pt idx="1619">
                  <c:v>1</c:v>
                </c:pt>
                <c:pt idx="1620">
                  <c:v>4</c:v>
                </c:pt>
                <c:pt idx="1621">
                  <c:v>1</c:v>
                </c:pt>
                <c:pt idx="1622">
                  <c:v>16</c:v>
                </c:pt>
                <c:pt idx="1623">
                  <c:v>0</c:v>
                </c:pt>
                <c:pt idx="1624">
                  <c:v>1</c:v>
                </c:pt>
                <c:pt idx="1625">
                  <c:v>7</c:v>
                </c:pt>
                <c:pt idx="1626">
                  <c:v>7</c:v>
                </c:pt>
                <c:pt idx="1627">
                  <c:v>1</c:v>
                </c:pt>
                <c:pt idx="1628">
                  <c:v>4</c:v>
                </c:pt>
                <c:pt idx="1629">
                  <c:v>2</c:v>
                </c:pt>
                <c:pt idx="1630">
                  <c:v>3</c:v>
                </c:pt>
                <c:pt idx="1631">
                  <c:v>2</c:v>
                </c:pt>
                <c:pt idx="1632">
                  <c:v>0</c:v>
                </c:pt>
                <c:pt idx="1633">
                  <c:v>0</c:v>
                </c:pt>
                <c:pt idx="1634">
                  <c:v>0</c:v>
                </c:pt>
                <c:pt idx="1635">
                  <c:v>2</c:v>
                </c:pt>
                <c:pt idx="1636">
                  <c:v>2</c:v>
                </c:pt>
                <c:pt idx="1637">
                  <c:v>2</c:v>
                </c:pt>
                <c:pt idx="1638">
                  <c:v>1</c:v>
                </c:pt>
                <c:pt idx="1639">
                  <c:v>0</c:v>
                </c:pt>
                <c:pt idx="1640">
                  <c:v>0</c:v>
                </c:pt>
                <c:pt idx="1641">
                  <c:v>4</c:v>
                </c:pt>
                <c:pt idx="1642">
                  <c:v>4</c:v>
                </c:pt>
                <c:pt idx="1643">
                  <c:v>1</c:v>
                </c:pt>
                <c:pt idx="1644">
                  <c:v>2</c:v>
                </c:pt>
                <c:pt idx="1645">
                  <c:v>0</c:v>
                </c:pt>
                <c:pt idx="1646">
                  <c:v>2</c:v>
                </c:pt>
                <c:pt idx="1647">
                  <c:v>2</c:v>
                </c:pt>
                <c:pt idx="1648">
                  <c:v>2</c:v>
                </c:pt>
                <c:pt idx="1649">
                  <c:v>4</c:v>
                </c:pt>
                <c:pt idx="1650">
                  <c:v>1</c:v>
                </c:pt>
                <c:pt idx="1651">
                  <c:v>2</c:v>
                </c:pt>
                <c:pt idx="1652">
                  <c:v>18</c:v>
                </c:pt>
                <c:pt idx="1653">
                  <c:v>1</c:v>
                </c:pt>
                <c:pt idx="1654">
                  <c:v>7</c:v>
                </c:pt>
                <c:pt idx="1655">
                  <c:v>0</c:v>
                </c:pt>
                <c:pt idx="1656">
                  <c:v>0</c:v>
                </c:pt>
                <c:pt idx="1657">
                  <c:v>0</c:v>
                </c:pt>
                <c:pt idx="1658">
                  <c:v>13</c:v>
                </c:pt>
                <c:pt idx="1659">
                  <c:v>28</c:v>
                </c:pt>
                <c:pt idx="1660">
                  <c:v>4</c:v>
                </c:pt>
                <c:pt idx="1661">
                  <c:v>11</c:v>
                </c:pt>
                <c:pt idx="1662">
                  <c:v>2</c:v>
                </c:pt>
                <c:pt idx="1663">
                  <c:v>5</c:v>
                </c:pt>
                <c:pt idx="1664">
                  <c:v>6</c:v>
                </c:pt>
                <c:pt idx="1665">
                  <c:v>8</c:v>
                </c:pt>
                <c:pt idx="1666">
                  <c:v>5</c:v>
                </c:pt>
                <c:pt idx="1667">
                  <c:v>0</c:v>
                </c:pt>
                <c:pt idx="1668">
                  <c:v>1</c:v>
                </c:pt>
                <c:pt idx="1669">
                  <c:v>1</c:v>
                </c:pt>
                <c:pt idx="1670">
                  <c:v>2</c:v>
                </c:pt>
                <c:pt idx="1671">
                  <c:v>3</c:v>
                </c:pt>
                <c:pt idx="1672">
                  <c:v>1</c:v>
                </c:pt>
                <c:pt idx="1673">
                  <c:v>0</c:v>
                </c:pt>
                <c:pt idx="1674">
                  <c:v>0</c:v>
                </c:pt>
                <c:pt idx="1675">
                  <c:v>1</c:v>
                </c:pt>
                <c:pt idx="1676">
                  <c:v>1</c:v>
                </c:pt>
                <c:pt idx="1677">
                  <c:v>2</c:v>
                </c:pt>
                <c:pt idx="1678">
                  <c:v>0</c:v>
                </c:pt>
                <c:pt idx="1679">
                  <c:v>1</c:v>
                </c:pt>
                <c:pt idx="1680">
                  <c:v>2</c:v>
                </c:pt>
                <c:pt idx="1681">
                  <c:v>3</c:v>
                </c:pt>
                <c:pt idx="1682">
                  <c:v>0</c:v>
                </c:pt>
                <c:pt idx="1683">
                  <c:v>1</c:v>
                </c:pt>
                <c:pt idx="1684">
                  <c:v>3</c:v>
                </c:pt>
                <c:pt idx="1685">
                  <c:v>1</c:v>
                </c:pt>
                <c:pt idx="1686">
                  <c:v>2</c:v>
                </c:pt>
                <c:pt idx="1687">
                  <c:v>3</c:v>
                </c:pt>
                <c:pt idx="1688">
                  <c:v>0</c:v>
                </c:pt>
                <c:pt idx="1689">
                  <c:v>5</c:v>
                </c:pt>
                <c:pt idx="1690">
                  <c:v>4</c:v>
                </c:pt>
                <c:pt idx="1691">
                  <c:v>0</c:v>
                </c:pt>
                <c:pt idx="1692">
                  <c:v>3</c:v>
                </c:pt>
                <c:pt idx="1693">
                  <c:v>2</c:v>
                </c:pt>
                <c:pt idx="1694">
                  <c:v>1</c:v>
                </c:pt>
                <c:pt idx="1695">
                  <c:v>3</c:v>
                </c:pt>
                <c:pt idx="1696">
                  <c:v>2</c:v>
                </c:pt>
                <c:pt idx="1697">
                  <c:v>18</c:v>
                </c:pt>
                <c:pt idx="1698">
                  <c:v>1</c:v>
                </c:pt>
                <c:pt idx="1699">
                  <c:v>4</c:v>
                </c:pt>
                <c:pt idx="1700">
                  <c:v>3</c:v>
                </c:pt>
                <c:pt idx="1701">
                  <c:v>2</c:v>
                </c:pt>
                <c:pt idx="1702">
                  <c:v>2</c:v>
                </c:pt>
                <c:pt idx="1703">
                  <c:v>5</c:v>
                </c:pt>
                <c:pt idx="1704">
                  <c:v>1</c:v>
                </c:pt>
                <c:pt idx="1705">
                  <c:v>25</c:v>
                </c:pt>
                <c:pt idx="1706">
                  <c:v>2</c:v>
                </c:pt>
                <c:pt idx="1707">
                  <c:v>0</c:v>
                </c:pt>
                <c:pt idx="1708">
                  <c:v>3</c:v>
                </c:pt>
                <c:pt idx="1709">
                  <c:v>1</c:v>
                </c:pt>
                <c:pt idx="1710">
                  <c:v>0</c:v>
                </c:pt>
                <c:pt idx="1711">
                  <c:v>2</c:v>
                </c:pt>
                <c:pt idx="1712">
                  <c:v>1</c:v>
                </c:pt>
                <c:pt idx="1713">
                  <c:v>1</c:v>
                </c:pt>
                <c:pt idx="1714">
                  <c:v>2</c:v>
                </c:pt>
                <c:pt idx="1715">
                  <c:v>0</c:v>
                </c:pt>
                <c:pt idx="1716">
                  <c:v>3</c:v>
                </c:pt>
                <c:pt idx="1717">
                  <c:v>0</c:v>
                </c:pt>
                <c:pt idx="1718">
                  <c:v>3</c:v>
                </c:pt>
                <c:pt idx="1719">
                  <c:v>5</c:v>
                </c:pt>
                <c:pt idx="1720">
                  <c:v>4</c:v>
                </c:pt>
                <c:pt idx="1721">
                  <c:v>0</c:v>
                </c:pt>
                <c:pt idx="1722">
                  <c:v>3</c:v>
                </c:pt>
                <c:pt idx="1723">
                  <c:v>3</c:v>
                </c:pt>
                <c:pt idx="1724">
                  <c:v>3</c:v>
                </c:pt>
                <c:pt idx="1725">
                  <c:v>1</c:v>
                </c:pt>
                <c:pt idx="1726">
                  <c:v>2</c:v>
                </c:pt>
                <c:pt idx="1727">
                  <c:v>0</c:v>
                </c:pt>
                <c:pt idx="1728">
                  <c:v>1</c:v>
                </c:pt>
                <c:pt idx="1729">
                  <c:v>2</c:v>
                </c:pt>
                <c:pt idx="1730">
                  <c:v>0</c:v>
                </c:pt>
                <c:pt idx="1731">
                  <c:v>0</c:v>
                </c:pt>
                <c:pt idx="1732">
                  <c:v>0</c:v>
                </c:pt>
                <c:pt idx="1733">
                  <c:v>0</c:v>
                </c:pt>
                <c:pt idx="1734">
                  <c:v>0</c:v>
                </c:pt>
                <c:pt idx="1735">
                  <c:v>2</c:v>
                </c:pt>
                <c:pt idx="1736">
                  <c:v>0</c:v>
                </c:pt>
                <c:pt idx="1737">
                  <c:v>1</c:v>
                </c:pt>
                <c:pt idx="1738">
                  <c:v>28</c:v>
                </c:pt>
                <c:pt idx="1739">
                  <c:v>3</c:v>
                </c:pt>
                <c:pt idx="1740">
                  <c:v>1</c:v>
                </c:pt>
                <c:pt idx="1741">
                  <c:v>9</c:v>
                </c:pt>
                <c:pt idx="1742">
                  <c:v>2</c:v>
                </c:pt>
                <c:pt idx="1743">
                  <c:v>4</c:v>
                </c:pt>
                <c:pt idx="1744">
                  <c:v>5</c:v>
                </c:pt>
                <c:pt idx="1745">
                  <c:v>4</c:v>
                </c:pt>
                <c:pt idx="1746">
                  <c:v>3</c:v>
                </c:pt>
                <c:pt idx="1747">
                  <c:v>3</c:v>
                </c:pt>
                <c:pt idx="1748">
                  <c:v>0</c:v>
                </c:pt>
                <c:pt idx="1749">
                  <c:v>1</c:v>
                </c:pt>
                <c:pt idx="1750">
                  <c:v>2</c:v>
                </c:pt>
                <c:pt idx="1751">
                  <c:v>2</c:v>
                </c:pt>
                <c:pt idx="1752">
                  <c:v>1</c:v>
                </c:pt>
                <c:pt idx="1753">
                  <c:v>2</c:v>
                </c:pt>
                <c:pt idx="1754">
                  <c:v>3</c:v>
                </c:pt>
                <c:pt idx="1755">
                  <c:v>1</c:v>
                </c:pt>
                <c:pt idx="1756">
                  <c:v>2</c:v>
                </c:pt>
                <c:pt idx="1757">
                  <c:v>1</c:v>
                </c:pt>
                <c:pt idx="1758">
                  <c:v>5</c:v>
                </c:pt>
                <c:pt idx="1759">
                  <c:v>2</c:v>
                </c:pt>
                <c:pt idx="1760">
                  <c:v>0</c:v>
                </c:pt>
                <c:pt idx="1761">
                  <c:v>1</c:v>
                </c:pt>
                <c:pt idx="1762">
                  <c:v>1</c:v>
                </c:pt>
                <c:pt idx="1763">
                  <c:v>4</c:v>
                </c:pt>
                <c:pt idx="1764">
                  <c:v>5</c:v>
                </c:pt>
                <c:pt idx="1765">
                  <c:v>0</c:v>
                </c:pt>
                <c:pt idx="1766">
                  <c:v>0</c:v>
                </c:pt>
                <c:pt idx="1767">
                  <c:v>2</c:v>
                </c:pt>
                <c:pt idx="1768">
                  <c:v>2</c:v>
                </c:pt>
                <c:pt idx="1769">
                  <c:v>0</c:v>
                </c:pt>
                <c:pt idx="1770">
                  <c:v>2</c:v>
                </c:pt>
                <c:pt idx="1771">
                  <c:v>3</c:v>
                </c:pt>
                <c:pt idx="1772">
                  <c:v>4</c:v>
                </c:pt>
                <c:pt idx="1773">
                  <c:v>3</c:v>
                </c:pt>
                <c:pt idx="1774">
                  <c:v>1</c:v>
                </c:pt>
                <c:pt idx="1775">
                  <c:v>0</c:v>
                </c:pt>
                <c:pt idx="1776">
                  <c:v>0</c:v>
                </c:pt>
                <c:pt idx="1777">
                  <c:v>0</c:v>
                </c:pt>
                <c:pt idx="1778">
                  <c:v>0</c:v>
                </c:pt>
                <c:pt idx="1779">
                  <c:v>0</c:v>
                </c:pt>
                <c:pt idx="1780">
                  <c:v>0</c:v>
                </c:pt>
                <c:pt idx="1781">
                  <c:v>0</c:v>
                </c:pt>
                <c:pt idx="1782">
                  <c:v>0</c:v>
                </c:pt>
                <c:pt idx="1783">
                  <c:v>1</c:v>
                </c:pt>
                <c:pt idx="1784">
                  <c:v>4</c:v>
                </c:pt>
                <c:pt idx="1785">
                  <c:v>0</c:v>
                </c:pt>
                <c:pt idx="1786">
                  <c:v>1</c:v>
                </c:pt>
                <c:pt idx="1787">
                  <c:v>1</c:v>
                </c:pt>
                <c:pt idx="1788">
                  <c:v>2</c:v>
                </c:pt>
                <c:pt idx="1789">
                  <c:v>3</c:v>
                </c:pt>
                <c:pt idx="1790">
                  <c:v>0</c:v>
                </c:pt>
                <c:pt idx="1791">
                  <c:v>2</c:v>
                </c:pt>
                <c:pt idx="1792">
                  <c:v>8</c:v>
                </c:pt>
                <c:pt idx="1793">
                  <c:v>2</c:v>
                </c:pt>
                <c:pt idx="1794">
                  <c:v>1</c:v>
                </c:pt>
                <c:pt idx="1795">
                  <c:v>0</c:v>
                </c:pt>
                <c:pt idx="1796">
                  <c:v>2</c:v>
                </c:pt>
                <c:pt idx="1797">
                  <c:v>1</c:v>
                </c:pt>
                <c:pt idx="1798">
                  <c:v>3</c:v>
                </c:pt>
                <c:pt idx="1799">
                  <c:v>2</c:v>
                </c:pt>
                <c:pt idx="1800">
                  <c:v>0</c:v>
                </c:pt>
                <c:pt idx="1801">
                  <c:v>1</c:v>
                </c:pt>
                <c:pt idx="1802">
                  <c:v>0</c:v>
                </c:pt>
                <c:pt idx="1803">
                  <c:v>0</c:v>
                </c:pt>
                <c:pt idx="1804">
                  <c:v>2</c:v>
                </c:pt>
                <c:pt idx="1805">
                  <c:v>1</c:v>
                </c:pt>
                <c:pt idx="1806">
                  <c:v>0</c:v>
                </c:pt>
                <c:pt idx="1807">
                  <c:v>0</c:v>
                </c:pt>
                <c:pt idx="1808">
                  <c:v>1</c:v>
                </c:pt>
                <c:pt idx="1809">
                  <c:v>4</c:v>
                </c:pt>
                <c:pt idx="1810">
                  <c:v>0</c:v>
                </c:pt>
                <c:pt idx="1811">
                  <c:v>1</c:v>
                </c:pt>
                <c:pt idx="1812">
                  <c:v>0</c:v>
                </c:pt>
                <c:pt idx="1813">
                  <c:v>2</c:v>
                </c:pt>
                <c:pt idx="1814">
                  <c:v>1</c:v>
                </c:pt>
                <c:pt idx="1815">
                  <c:v>0</c:v>
                </c:pt>
                <c:pt idx="1816">
                  <c:v>0</c:v>
                </c:pt>
                <c:pt idx="1817">
                  <c:v>0</c:v>
                </c:pt>
                <c:pt idx="1818">
                  <c:v>0</c:v>
                </c:pt>
                <c:pt idx="1819">
                  <c:v>0</c:v>
                </c:pt>
                <c:pt idx="1820">
                  <c:v>1</c:v>
                </c:pt>
                <c:pt idx="1821">
                  <c:v>3</c:v>
                </c:pt>
                <c:pt idx="1822">
                  <c:v>2</c:v>
                </c:pt>
                <c:pt idx="1823">
                  <c:v>1</c:v>
                </c:pt>
                <c:pt idx="1824">
                  <c:v>0</c:v>
                </c:pt>
                <c:pt idx="1825">
                  <c:v>0</c:v>
                </c:pt>
                <c:pt idx="1826">
                  <c:v>2</c:v>
                </c:pt>
                <c:pt idx="1827">
                  <c:v>1</c:v>
                </c:pt>
                <c:pt idx="1828">
                  <c:v>4</c:v>
                </c:pt>
                <c:pt idx="1829">
                  <c:v>0</c:v>
                </c:pt>
                <c:pt idx="1830">
                  <c:v>0</c:v>
                </c:pt>
                <c:pt idx="1831">
                  <c:v>4</c:v>
                </c:pt>
                <c:pt idx="1832">
                  <c:v>0</c:v>
                </c:pt>
                <c:pt idx="1833">
                  <c:v>0</c:v>
                </c:pt>
                <c:pt idx="1834">
                  <c:v>0</c:v>
                </c:pt>
                <c:pt idx="1835">
                  <c:v>1</c:v>
                </c:pt>
                <c:pt idx="1836">
                  <c:v>0</c:v>
                </c:pt>
                <c:pt idx="1837">
                  <c:v>2</c:v>
                </c:pt>
                <c:pt idx="1838">
                  <c:v>3</c:v>
                </c:pt>
                <c:pt idx="1839">
                  <c:v>1</c:v>
                </c:pt>
                <c:pt idx="1840">
                  <c:v>1</c:v>
                </c:pt>
                <c:pt idx="1841">
                  <c:v>4</c:v>
                </c:pt>
                <c:pt idx="1842">
                  <c:v>1</c:v>
                </c:pt>
                <c:pt idx="1843">
                  <c:v>2</c:v>
                </c:pt>
                <c:pt idx="1844">
                  <c:v>0</c:v>
                </c:pt>
                <c:pt idx="1845">
                  <c:v>2</c:v>
                </c:pt>
                <c:pt idx="1846">
                  <c:v>1</c:v>
                </c:pt>
                <c:pt idx="1847">
                  <c:v>1</c:v>
                </c:pt>
                <c:pt idx="1848">
                  <c:v>2</c:v>
                </c:pt>
                <c:pt idx="1849">
                  <c:v>0</c:v>
                </c:pt>
                <c:pt idx="1850">
                  <c:v>2</c:v>
                </c:pt>
                <c:pt idx="1851">
                  <c:v>2</c:v>
                </c:pt>
                <c:pt idx="1852">
                  <c:v>2</c:v>
                </c:pt>
                <c:pt idx="1853">
                  <c:v>2</c:v>
                </c:pt>
                <c:pt idx="1854">
                  <c:v>4</c:v>
                </c:pt>
                <c:pt idx="1855">
                  <c:v>0</c:v>
                </c:pt>
                <c:pt idx="1856">
                  <c:v>1</c:v>
                </c:pt>
                <c:pt idx="1857">
                  <c:v>0</c:v>
                </c:pt>
                <c:pt idx="1858">
                  <c:v>6</c:v>
                </c:pt>
                <c:pt idx="1859">
                  <c:v>0</c:v>
                </c:pt>
                <c:pt idx="1860">
                  <c:v>3</c:v>
                </c:pt>
                <c:pt idx="1861">
                  <c:v>2</c:v>
                </c:pt>
                <c:pt idx="1862">
                  <c:v>0</c:v>
                </c:pt>
                <c:pt idx="1863">
                  <c:v>3</c:v>
                </c:pt>
                <c:pt idx="1864">
                  <c:v>2</c:v>
                </c:pt>
                <c:pt idx="1865">
                  <c:v>5</c:v>
                </c:pt>
                <c:pt idx="1866">
                  <c:v>2</c:v>
                </c:pt>
                <c:pt idx="1867">
                  <c:v>1</c:v>
                </c:pt>
                <c:pt idx="1868">
                  <c:v>3</c:v>
                </c:pt>
                <c:pt idx="1869">
                  <c:v>1</c:v>
                </c:pt>
                <c:pt idx="1870">
                  <c:v>3</c:v>
                </c:pt>
                <c:pt idx="1871">
                  <c:v>2</c:v>
                </c:pt>
                <c:pt idx="1872">
                  <c:v>0</c:v>
                </c:pt>
                <c:pt idx="1873">
                  <c:v>0</c:v>
                </c:pt>
                <c:pt idx="1874">
                  <c:v>2</c:v>
                </c:pt>
                <c:pt idx="1875">
                  <c:v>3</c:v>
                </c:pt>
                <c:pt idx="1876">
                  <c:v>1</c:v>
                </c:pt>
                <c:pt idx="1877">
                  <c:v>1</c:v>
                </c:pt>
                <c:pt idx="1878">
                  <c:v>12</c:v>
                </c:pt>
                <c:pt idx="1879">
                  <c:v>3</c:v>
                </c:pt>
                <c:pt idx="1880">
                  <c:v>2</c:v>
                </c:pt>
                <c:pt idx="1881">
                  <c:v>1</c:v>
                </c:pt>
                <c:pt idx="1882">
                  <c:v>0</c:v>
                </c:pt>
                <c:pt idx="1883">
                  <c:v>2</c:v>
                </c:pt>
                <c:pt idx="1884">
                  <c:v>1</c:v>
                </c:pt>
                <c:pt idx="1885">
                  <c:v>0</c:v>
                </c:pt>
                <c:pt idx="1886">
                  <c:v>1</c:v>
                </c:pt>
                <c:pt idx="1887">
                  <c:v>0</c:v>
                </c:pt>
                <c:pt idx="1888">
                  <c:v>2</c:v>
                </c:pt>
                <c:pt idx="1889">
                  <c:v>1</c:v>
                </c:pt>
                <c:pt idx="1890">
                  <c:v>7</c:v>
                </c:pt>
                <c:pt idx="1891">
                  <c:v>3</c:v>
                </c:pt>
                <c:pt idx="1892">
                  <c:v>3</c:v>
                </c:pt>
                <c:pt idx="1893">
                  <c:v>5</c:v>
                </c:pt>
                <c:pt idx="1894">
                  <c:v>5</c:v>
                </c:pt>
                <c:pt idx="1895">
                  <c:v>3</c:v>
                </c:pt>
                <c:pt idx="1896">
                  <c:v>6</c:v>
                </c:pt>
                <c:pt idx="1897">
                  <c:v>7</c:v>
                </c:pt>
                <c:pt idx="1898">
                  <c:v>5</c:v>
                </c:pt>
                <c:pt idx="1899">
                  <c:v>7</c:v>
                </c:pt>
                <c:pt idx="1900">
                  <c:v>7</c:v>
                </c:pt>
                <c:pt idx="1901">
                  <c:v>1</c:v>
                </c:pt>
                <c:pt idx="1902">
                  <c:v>2</c:v>
                </c:pt>
                <c:pt idx="1903">
                  <c:v>3</c:v>
                </c:pt>
                <c:pt idx="1904">
                  <c:v>0</c:v>
                </c:pt>
                <c:pt idx="1905">
                  <c:v>0</c:v>
                </c:pt>
                <c:pt idx="1906">
                  <c:v>2</c:v>
                </c:pt>
                <c:pt idx="1907">
                  <c:v>0</c:v>
                </c:pt>
                <c:pt idx="1908">
                  <c:v>5</c:v>
                </c:pt>
                <c:pt idx="1909">
                  <c:v>1</c:v>
                </c:pt>
                <c:pt idx="1910">
                  <c:v>0</c:v>
                </c:pt>
                <c:pt idx="1911">
                  <c:v>4</c:v>
                </c:pt>
                <c:pt idx="1912">
                  <c:v>2</c:v>
                </c:pt>
                <c:pt idx="1913">
                  <c:v>1</c:v>
                </c:pt>
                <c:pt idx="1914">
                  <c:v>3</c:v>
                </c:pt>
                <c:pt idx="1915">
                  <c:v>4</c:v>
                </c:pt>
                <c:pt idx="1916">
                  <c:v>7</c:v>
                </c:pt>
                <c:pt idx="1917">
                  <c:v>1</c:v>
                </c:pt>
                <c:pt idx="1918">
                  <c:v>8</c:v>
                </c:pt>
                <c:pt idx="1919">
                  <c:v>4</c:v>
                </c:pt>
                <c:pt idx="1920">
                  <c:v>2</c:v>
                </c:pt>
                <c:pt idx="1921">
                  <c:v>1</c:v>
                </c:pt>
                <c:pt idx="1922">
                  <c:v>1</c:v>
                </c:pt>
                <c:pt idx="1923">
                  <c:v>2</c:v>
                </c:pt>
                <c:pt idx="1924">
                  <c:v>2</c:v>
                </c:pt>
                <c:pt idx="1925">
                  <c:v>2</c:v>
                </c:pt>
                <c:pt idx="1926">
                  <c:v>0</c:v>
                </c:pt>
                <c:pt idx="1927">
                  <c:v>1</c:v>
                </c:pt>
                <c:pt idx="1928">
                  <c:v>1</c:v>
                </c:pt>
                <c:pt idx="1929">
                  <c:v>2</c:v>
                </c:pt>
                <c:pt idx="1930">
                  <c:v>3</c:v>
                </c:pt>
                <c:pt idx="1931">
                  <c:v>0</c:v>
                </c:pt>
                <c:pt idx="1932">
                  <c:v>0</c:v>
                </c:pt>
                <c:pt idx="1933">
                  <c:v>0</c:v>
                </c:pt>
                <c:pt idx="1934">
                  <c:v>2</c:v>
                </c:pt>
                <c:pt idx="1935">
                  <c:v>2</c:v>
                </c:pt>
                <c:pt idx="1936">
                  <c:v>3</c:v>
                </c:pt>
                <c:pt idx="1937">
                  <c:v>14</c:v>
                </c:pt>
                <c:pt idx="1938">
                  <c:v>2</c:v>
                </c:pt>
                <c:pt idx="1939">
                  <c:v>1</c:v>
                </c:pt>
                <c:pt idx="1940">
                  <c:v>0</c:v>
                </c:pt>
                <c:pt idx="1941">
                  <c:v>4</c:v>
                </c:pt>
                <c:pt idx="1942">
                  <c:v>4</c:v>
                </c:pt>
                <c:pt idx="1943">
                  <c:v>3</c:v>
                </c:pt>
                <c:pt idx="1944">
                  <c:v>10</c:v>
                </c:pt>
                <c:pt idx="1945">
                  <c:v>1</c:v>
                </c:pt>
                <c:pt idx="1946">
                  <c:v>8</c:v>
                </c:pt>
                <c:pt idx="1947">
                  <c:v>4</c:v>
                </c:pt>
                <c:pt idx="1948">
                  <c:v>4</c:v>
                </c:pt>
                <c:pt idx="1949">
                  <c:v>0</c:v>
                </c:pt>
                <c:pt idx="1950">
                  <c:v>3</c:v>
                </c:pt>
                <c:pt idx="1951">
                  <c:v>0</c:v>
                </c:pt>
                <c:pt idx="1952">
                  <c:v>1</c:v>
                </c:pt>
                <c:pt idx="1953">
                  <c:v>3</c:v>
                </c:pt>
                <c:pt idx="1954">
                  <c:v>2</c:v>
                </c:pt>
                <c:pt idx="1955">
                  <c:v>3</c:v>
                </c:pt>
                <c:pt idx="1956">
                  <c:v>15</c:v>
                </c:pt>
                <c:pt idx="1957">
                  <c:v>4</c:v>
                </c:pt>
                <c:pt idx="1958">
                  <c:v>3</c:v>
                </c:pt>
                <c:pt idx="1959">
                  <c:v>1</c:v>
                </c:pt>
                <c:pt idx="1960">
                  <c:v>1</c:v>
                </c:pt>
                <c:pt idx="1961">
                  <c:v>3</c:v>
                </c:pt>
                <c:pt idx="1962">
                  <c:v>3</c:v>
                </c:pt>
                <c:pt idx="1963">
                  <c:v>0</c:v>
                </c:pt>
                <c:pt idx="1964">
                  <c:v>9</c:v>
                </c:pt>
                <c:pt idx="1965">
                  <c:v>5</c:v>
                </c:pt>
                <c:pt idx="1966">
                  <c:v>1</c:v>
                </c:pt>
                <c:pt idx="1967">
                  <c:v>1</c:v>
                </c:pt>
                <c:pt idx="1968">
                  <c:v>1</c:v>
                </c:pt>
                <c:pt idx="1969">
                  <c:v>4</c:v>
                </c:pt>
                <c:pt idx="1970">
                  <c:v>2</c:v>
                </c:pt>
                <c:pt idx="1971">
                  <c:v>0</c:v>
                </c:pt>
                <c:pt idx="1972">
                  <c:v>5</c:v>
                </c:pt>
                <c:pt idx="1973">
                  <c:v>0</c:v>
                </c:pt>
                <c:pt idx="1974">
                  <c:v>1</c:v>
                </c:pt>
                <c:pt idx="1975">
                  <c:v>5</c:v>
                </c:pt>
                <c:pt idx="1976">
                  <c:v>1</c:v>
                </c:pt>
                <c:pt idx="1977">
                  <c:v>5</c:v>
                </c:pt>
                <c:pt idx="1978">
                  <c:v>10</c:v>
                </c:pt>
                <c:pt idx="1979">
                  <c:v>0</c:v>
                </c:pt>
                <c:pt idx="1980">
                  <c:v>19</c:v>
                </c:pt>
                <c:pt idx="1981">
                  <c:v>23</c:v>
                </c:pt>
                <c:pt idx="1982">
                  <c:v>14</c:v>
                </c:pt>
                <c:pt idx="1983">
                  <c:v>5</c:v>
                </c:pt>
                <c:pt idx="1984">
                  <c:v>9</c:v>
                </c:pt>
                <c:pt idx="1985">
                  <c:v>1</c:v>
                </c:pt>
                <c:pt idx="1986">
                  <c:v>1</c:v>
                </c:pt>
                <c:pt idx="1987">
                  <c:v>4</c:v>
                </c:pt>
                <c:pt idx="1988">
                  <c:v>2</c:v>
                </c:pt>
                <c:pt idx="1989">
                  <c:v>5</c:v>
                </c:pt>
                <c:pt idx="1990">
                  <c:v>1</c:v>
                </c:pt>
                <c:pt idx="1991">
                  <c:v>0</c:v>
                </c:pt>
                <c:pt idx="1992">
                  <c:v>2</c:v>
                </c:pt>
                <c:pt idx="1993">
                  <c:v>4</c:v>
                </c:pt>
                <c:pt idx="1994">
                  <c:v>1</c:v>
                </c:pt>
                <c:pt idx="1995">
                  <c:v>2</c:v>
                </c:pt>
                <c:pt idx="1996">
                  <c:v>7</c:v>
                </c:pt>
                <c:pt idx="1997">
                  <c:v>2</c:v>
                </c:pt>
                <c:pt idx="1998">
                  <c:v>2</c:v>
                </c:pt>
                <c:pt idx="1999">
                  <c:v>7</c:v>
                </c:pt>
                <c:pt idx="2000">
                  <c:v>1</c:v>
                </c:pt>
                <c:pt idx="2001">
                  <c:v>3</c:v>
                </c:pt>
                <c:pt idx="2002">
                  <c:v>1</c:v>
                </c:pt>
                <c:pt idx="2003">
                  <c:v>1</c:v>
                </c:pt>
                <c:pt idx="2004">
                  <c:v>1</c:v>
                </c:pt>
                <c:pt idx="2005">
                  <c:v>0</c:v>
                </c:pt>
                <c:pt idx="2006">
                  <c:v>1</c:v>
                </c:pt>
                <c:pt idx="2007">
                  <c:v>1</c:v>
                </c:pt>
                <c:pt idx="2008">
                  <c:v>1</c:v>
                </c:pt>
                <c:pt idx="2009">
                  <c:v>7</c:v>
                </c:pt>
                <c:pt idx="2010">
                  <c:v>0</c:v>
                </c:pt>
                <c:pt idx="2011">
                  <c:v>1</c:v>
                </c:pt>
                <c:pt idx="2012">
                  <c:v>4</c:v>
                </c:pt>
                <c:pt idx="2013">
                  <c:v>1</c:v>
                </c:pt>
                <c:pt idx="2014">
                  <c:v>1</c:v>
                </c:pt>
                <c:pt idx="2015">
                  <c:v>0</c:v>
                </c:pt>
                <c:pt idx="2016">
                  <c:v>1</c:v>
                </c:pt>
                <c:pt idx="2017">
                  <c:v>1</c:v>
                </c:pt>
                <c:pt idx="2018">
                  <c:v>0</c:v>
                </c:pt>
                <c:pt idx="2019">
                  <c:v>3</c:v>
                </c:pt>
                <c:pt idx="2020">
                  <c:v>4</c:v>
                </c:pt>
                <c:pt idx="2021">
                  <c:v>1</c:v>
                </c:pt>
                <c:pt idx="2022">
                  <c:v>1</c:v>
                </c:pt>
                <c:pt idx="2023">
                  <c:v>5</c:v>
                </c:pt>
                <c:pt idx="2024">
                  <c:v>0</c:v>
                </c:pt>
                <c:pt idx="2025">
                  <c:v>0</c:v>
                </c:pt>
                <c:pt idx="2026">
                  <c:v>1</c:v>
                </c:pt>
                <c:pt idx="2027">
                  <c:v>1</c:v>
                </c:pt>
                <c:pt idx="2028">
                  <c:v>1</c:v>
                </c:pt>
                <c:pt idx="2029">
                  <c:v>5</c:v>
                </c:pt>
                <c:pt idx="2030">
                  <c:v>0</c:v>
                </c:pt>
                <c:pt idx="2031">
                  <c:v>1</c:v>
                </c:pt>
                <c:pt idx="2032">
                  <c:v>1</c:v>
                </c:pt>
                <c:pt idx="2033">
                  <c:v>1</c:v>
                </c:pt>
                <c:pt idx="2034">
                  <c:v>3</c:v>
                </c:pt>
                <c:pt idx="2035">
                  <c:v>3</c:v>
                </c:pt>
                <c:pt idx="2036">
                  <c:v>3</c:v>
                </c:pt>
                <c:pt idx="2037">
                  <c:v>6</c:v>
                </c:pt>
                <c:pt idx="2038">
                  <c:v>8</c:v>
                </c:pt>
                <c:pt idx="2039">
                  <c:v>4</c:v>
                </c:pt>
                <c:pt idx="2040">
                  <c:v>5</c:v>
                </c:pt>
                <c:pt idx="2041">
                  <c:v>3</c:v>
                </c:pt>
                <c:pt idx="2042">
                  <c:v>4</c:v>
                </c:pt>
                <c:pt idx="2043">
                  <c:v>3</c:v>
                </c:pt>
                <c:pt idx="2044">
                  <c:v>6</c:v>
                </c:pt>
                <c:pt idx="2045">
                  <c:v>1</c:v>
                </c:pt>
                <c:pt idx="2046">
                  <c:v>3</c:v>
                </c:pt>
                <c:pt idx="2047">
                  <c:v>3</c:v>
                </c:pt>
                <c:pt idx="2048">
                  <c:v>1</c:v>
                </c:pt>
                <c:pt idx="2049">
                  <c:v>3</c:v>
                </c:pt>
                <c:pt idx="2050">
                  <c:v>2</c:v>
                </c:pt>
                <c:pt idx="2051">
                  <c:v>1</c:v>
                </c:pt>
                <c:pt idx="2052">
                  <c:v>8</c:v>
                </c:pt>
                <c:pt idx="2053">
                  <c:v>4</c:v>
                </c:pt>
                <c:pt idx="2054">
                  <c:v>10</c:v>
                </c:pt>
                <c:pt idx="2055">
                  <c:v>17</c:v>
                </c:pt>
                <c:pt idx="2056">
                  <c:v>9</c:v>
                </c:pt>
                <c:pt idx="2057">
                  <c:v>11</c:v>
                </c:pt>
                <c:pt idx="2058">
                  <c:v>4</c:v>
                </c:pt>
                <c:pt idx="2059">
                  <c:v>0</c:v>
                </c:pt>
                <c:pt idx="2060">
                  <c:v>8</c:v>
                </c:pt>
                <c:pt idx="2061">
                  <c:v>3</c:v>
                </c:pt>
                <c:pt idx="2062">
                  <c:v>3</c:v>
                </c:pt>
                <c:pt idx="2063">
                  <c:v>1</c:v>
                </c:pt>
                <c:pt idx="2064">
                  <c:v>6</c:v>
                </c:pt>
                <c:pt idx="2065">
                  <c:v>3</c:v>
                </c:pt>
                <c:pt idx="2066">
                  <c:v>1</c:v>
                </c:pt>
                <c:pt idx="2067">
                  <c:v>1</c:v>
                </c:pt>
                <c:pt idx="2068">
                  <c:v>12</c:v>
                </c:pt>
                <c:pt idx="2069">
                  <c:v>2</c:v>
                </c:pt>
                <c:pt idx="2070">
                  <c:v>1</c:v>
                </c:pt>
                <c:pt idx="2071">
                  <c:v>3</c:v>
                </c:pt>
                <c:pt idx="2072">
                  <c:v>5</c:v>
                </c:pt>
                <c:pt idx="2073">
                  <c:v>2</c:v>
                </c:pt>
                <c:pt idx="2074">
                  <c:v>1</c:v>
                </c:pt>
                <c:pt idx="2075">
                  <c:v>1</c:v>
                </c:pt>
                <c:pt idx="2076">
                  <c:v>2</c:v>
                </c:pt>
                <c:pt idx="2077">
                  <c:v>2</c:v>
                </c:pt>
                <c:pt idx="2078">
                  <c:v>1</c:v>
                </c:pt>
                <c:pt idx="2079">
                  <c:v>1</c:v>
                </c:pt>
                <c:pt idx="2080">
                  <c:v>0</c:v>
                </c:pt>
                <c:pt idx="2081">
                  <c:v>0</c:v>
                </c:pt>
                <c:pt idx="2082">
                  <c:v>0</c:v>
                </c:pt>
                <c:pt idx="2083">
                  <c:v>0</c:v>
                </c:pt>
                <c:pt idx="2084">
                  <c:v>0</c:v>
                </c:pt>
                <c:pt idx="2085">
                  <c:v>0</c:v>
                </c:pt>
                <c:pt idx="2086">
                  <c:v>0</c:v>
                </c:pt>
                <c:pt idx="2087">
                  <c:v>1</c:v>
                </c:pt>
                <c:pt idx="2088">
                  <c:v>1</c:v>
                </c:pt>
                <c:pt idx="2089">
                  <c:v>3</c:v>
                </c:pt>
                <c:pt idx="2090">
                  <c:v>2</c:v>
                </c:pt>
                <c:pt idx="2091">
                  <c:v>0</c:v>
                </c:pt>
                <c:pt idx="2092">
                  <c:v>2</c:v>
                </c:pt>
                <c:pt idx="2093">
                  <c:v>0</c:v>
                </c:pt>
                <c:pt idx="2094">
                  <c:v>3</c:v>
                </c:pt>
                <c:pt idx="2095">
                  <c:v>2</c:v>
                </c:pt>
                <c:pt idx="2096">
                  <c:v>2</c:v>
                </c:pt>
                <c:pt idx="2097">
                  <c:v>1</c:v>
                </c:pt>
                <c:pt idx="2098">
                  <c:v>1</c:v>
                </c:pt>
                <c:pt idx="2099">
                  <c:v>1</c:v>
                </c:pt>
                <c:pt idx="2100">
                  <c:v>1</c:v>
                </c:pt>
                <c:pt idx="2101">
                  <c:v>0</c:v>
                </c:pt>
                <c:pt idx="2102">
                  <c:v>3</c:v>
                </c:pt>
                <c:pt idx="2103">
                  <c:v>6</c:v>
                </c:pt>
                <c:pt idx="2104">
                  <c:v>1</c:v>
                </c:pt>
                <c:pt idx="2105">
                  <c:v>0</c:v>
                </c:pt>
                <c:pt idx="2106">
                  <c:v>0</c:v>
                </c:pt>
                <c:pt idx="2107">
                  <c:v>9</c:v>
                </c:pt>
                <c:pt idx="2108">
                  <c:v>2</c:v>
                </c:pt>
                <c:pt idx="2109">
                  <c:v>3</c:v>
                </c:pt>
                <c:pt idx="2110">
                  <c:v>3</c:v>
                </c:pt>
                <c:pt idx="2111">
                  <c:v>1</c:v>
                </c:pt>
                <c:pt idx="2112">
                  <c:v>1</c:v>
                </c:pt>
                <c:pt idx="2113">
                  <c:v>1</c:v>
                </c:pt>
                <c:pt idx="2114">
                  <c:v>3</c:v>
                </c:pt>
                <c:pt idx="2115">
                  <c:v>1</c:v>
                </c:pt>
                <c:pt idx="2116">
                  <c:v>8</c:v>
                </c:pt>
                <c:pt idx="2117">
                  <c:v>2</c:v>
                </c:pt>
                <c:pt idx="2118">
                  <c:v>0</c:v>
                </c:pt>
                <c:pt idx="2119">
                  <c:v>1</c:v>
                </c:pt>
                <c:pt idx="2120">
                  <c:v>0</c:v>
                </c:pt>
                <c:pt idx="2121">
                  <c:v>0</c:v>
                </c:pt>
                <c:pt idx="2122">
                  <c:v>0</c:v>
                </c:pt>
                <c:pt idx="2123">
                  <c:v>3</c:v>
                </c:pt>
                <c:pt idx="2124">
                  <c:v>2</c:v>
                </c:pt>
                <c:pt idx="2125">
                  <c:v>4</c:v>
                </c:pt>
                <c:pt idx="2126">
                  <c:v>2</c:v>
                </c:pt>
                <c:pt idx="2127">
                  <c:v>0</c:v>
                </c:pt>
                <c:pt idx="2128">
                  <c:v>1</c:v>
                </c:pt>
                <c:pt idx="2129">
                  <c:v>0</c:v>
                </c:pt>
                <c:pt idx="2130">
                  <c:v>2</c:v>
                </c:pt>
                <c:pt idx="2131">
                  <c:v>0</c:v>
                </c:pt>
                <c:pt idx="2132">
                  <c:v>1</c:v>
                </c:pt>
                <c:pt idx="2133">
                  <c:v>2</c:v>
                </c:pt>
                <c:pt idx="2134">
                  <c:v>3</c:v>
                </c:pt>
                <c:pt idx="2135">
                  <c:v>2</c:v>
                </c:pt>
                <c:pt idx="2136">
                  <c:v>1</c:v>
                </c:pt>
                <c:pt idx="2137">
                  <c:v>1</c:v>
                </c:pt>
                <c:pt idx="2138">
                  <c:v>1</c:v>
                </c:pt>
                <c:pt idx="2139">
                  <c:v>0</c:v>
                </c:pt>
                <c:pt idx="2140">
                  <c:v>0</c:v>
                </c:pt>
                <c:pt idx="2141">
                  <c:v>4</c:v>
                </c:pt>
                <c:pt idx="2142">
                  <c:v>1</c:v>
                </c:pt>
                <c:pt idx="2143">
                  <c:v>1</c:v>
                </c:pt>
                <c:pt idx="2144">
                  <c:v>2</c:v>
                </c:pt>
                <c:pt idx="2145">
                  <c:v>0</c:v>
                </c:pt>
                <c:pt idx="2146">
                  <c:v>0</c:v>
                </c:pt>
                <c:pt idx="2147">
                  <c:v>2</c:v>
                </c:pt>
                <c:pt idx="2148">
                  <c:v>3</c:v>
                </c:pt>
                <c:pt idx="2149">
                  <c:v>1</c:v>
                </c:pt>
                <c:pt idx="2150">
                  <c:v>1</c:v>
                </c:pt>
                <c:pt idx="2151">
                  <c:v>1</c:v>
                </c:pt>
                <c:pt idx="2152">
                  <c:v>3</c:v>
                </c:pt>
                <c:pt idx="2153">
                  <c:v>2</c:v>
                </c:pt>
                <c:pt idx="2154">
                  <c:v>0</c:v>
                </c:pt>
                <c:pt idx="2155">
                  <c:v>1</c:v>
                </c:pt>
                <c:pt idx="2156">
                  <c:v>0</c:v>
                </c:pt>
                <c:pt idx="2157">
                  <c:v>0</c:v>
                </c:pt>
                <c:pt idx="2158">
                  <c:v>0</c:v>
                </c:pt>
                <c:pt idx="2159">
                  <c:v>0</c:v>
                </c:pt>
                <c:pt idx="2160">
                  <c:v>2</c:v>
                </c:pt>
                <c:pt idx="2161">
                  <c:v>0</c:v>
                </c:pt>
                <c:pt idx="2162">
                  <c:v>1</c:v>
                </c:pt>
                <c:pt idx="2163">
                  <c:v>0</c:v>
                </c:pt>
                <c:pt idx="2164">
                  <c:v>1</c:v>
                </c:pt>
                <c:pt idx="2165">
                  <c:v>4</c:v>
                </c:pt>
                <c:pt idx="2166">
                  <c:v>1</c:v>
                </c:pt>
                <c:pt idx="2167">
                  <c:v>2</c:v>
                </c:pt>
                <c:pt idx="2168">
                  <c:v>1</c:v>
                </c:pt>
                <c:pt idx="2169">
                  <c:v>4</c:v>
                </c:pt>
                <c:pt idx="2170">
                  <c:v>1</c:v>
                </c:pt>
                <c:pt idx="2171">
                  <c:v>0</c:v>
                </c:pt>
                <c:pt idx="2172">
                  <c:v>0</c:v>
                </c:pt>
                <c:pt idx="2173">
                  <c:v>0</c:v>
                </c:pt>
                <c:pt idx="2174">
                  <c:v>0</c:v>
                </c:pt>
                <c:pt idx="2175">
                  <c:v>0</c:v>
                </c:pt>
                <c:pt idx="2176">
                  <c:v>1</c:v>
                </c:pt>
                <c:pt idx="2177">
                  <c:v>1</c:v>
                </c:pt>
                <c:pt idx="2178">
                  <c:v>1</c:v>
                </c:pt>
                <c:pt idx="2179">
                  <c:v>1</c:v>
                </c:pt>
                <c:pt idx="2180">
                  <c:v>0</c:v>
                </c:pt>
                <c:pt idx="2181">
                  <c:v>0</c:v>
                </c:pt>
                <c:pt idx="2182">
                  <c:v>2</c:v>
                </c:pt>
                <c:pt idx="2183">
                  <c:v>0</c:v>
                </c:pt>
                <c:pt idx="2184">
                  <c:v>3</c:v>
                </c:pt>
                <c:pt idx="2185">
                  <c:v>0</c:v>
                </c:pt>
                <c:pt idx="2186">
                  <c:v>0</c:v>
                </c:pt>
                <c:pt idx="2187">
                  <c:v>1</c:v>
                </c:pt>
                <c:pt idx="2188">
                  <c:v>0</c:v>
                </c:pt>
                <c:pt idx="2189">
                  <c:v>2</c:v>
                </c:pt>
                <c:pt idx="2190">
                  <c:v>0</c:v>
                </c:pt>
                <c:pt idx="2191">
                  <c:v>0</c:v>
                </c:pt>
                <c:pt idx="2192">
                  <c:v>1</c:v>
                </c:pt>
                <c:pt idx="2193">
                  <c:v>0</c:v>
                </c:pt>
                <c:pt idx="2194">
                  <c:v>1</c:v>
                </c:pt>
                <c:pt idx="2195">
                  <c:v>2</c:v>
                </c:pt>
                <c:pt idx="2196">
                  <c:v>0</c:v>
                </c:pt>
                <c:pt idx="2197">
                  <c:v>1</c:v>
                </c:pt>
                <c:pt idx="2198">
                  <c:v>0</c:v>
                </c:pt>
                <c:pt idx="2199">
                  <c:v>3</c:v>
                </c:pt>
                <c:pt idx="2200">
                  <c:v>2</c:v>
                </c:pt>
                <c:pt idx="2201">
                  <c:v>2</c:v>
                </c:pt>
                <c:pt idx="2202">
                  <c:v>0</c:v>
                </c:pt>
                <c:pt idx="2203">
                  <c:v>5</c:v>
                </c:pt>
                <c:pt idx="2204">
                  <c:v>1</c:v>
                </c:pt>
                <c:pt idx="2205">
                  <c:v>2</c:v>
                </c:pt>
                <c:pt idx="2206">
                  <c:v>7</c:v>
                </c:pt>
                <c:pt idx="2207">
                  <c:v>7</c:v>
                </c:pt>
                <c:pt idx="2208">
                  <c:v>2</c:v>
                </c:pt>
                <c:pt idx="2209">
                  <c:v>1</c:v>
                </c:pt>
                <c:pt idx="2210">
                  <c:v>0</c:v>
                </c:pt>
                <c:pt idx="2211">
                  <c:v>2</c:v>
                </c:pt>
                <c:pt idx="2212">
                  <c:v>2</c:v>
                </c:pt>
                <c:pt idx="2213">
                  <c:v>3</c:v>
                </c:pt>
                <c:pt idx="2214">
                  <c:v>0</c:v>
                </c:pt>
                <c:pt idx="2215">
                  <c:v>6</c:v>
                </c:pt>
                <c:pt idx="2216">
                  <c:v>6</c:v>
                </c:pt>
                <c:pt idx="2217">
                  <c:v>2</c:v>
                </c:pt>
                <c:pt idx="2218">
                  <c:v>2</c:v>
                </c:pt>
                <c:pt idx="2219">
                  <c:v>3</c:v>
                </c:pt>
                <c:pt idx="2220">
                  <c:v>2</c:v>
                </c:pt>
                <c:pt idx="2221">
                  <c:v>1</c:v>
                </c:pt>
                <c:pt idx="2222">
                  <c:v>1</c:v>
                </c:pt>
                <c:pt idx="2223">
                  <c:v>3</c:v>
                </c:pt>
                <c:pt idx="2224">
                  <c:v>1</c:v>
                </c:pt>
                <c:pt idx="2225">
                  <c:v>1</c:v>
                </c:pt>
                <c:pt idx="2226">
                  <c:v>1</c:v>
                </c:pt>
                <c:pt idx="2227">
                  <c:v>2</c:v>
                </c:pt>
                <c:pt idx="2228">
                  <c:v>1</c:v>
                </c:pt>
                <c:pt idx="2229">
                  <c:v>1</c:v>
                </c:pt>
                <c:pt idx="2230">
                  <c:v>0</c:v>
                </c:pt>
                <c:pt idx="2231">
                  <c:v>0</c:v>
                </c:pt>
                <c:pt idx="2232">
                  <c:v>1</c:v>
                </c:pt>
                <c:pt idx="2233">
                  <c:v>6</c:v>
                </c:pt>
                <c:pt idx="2234">
                  <c:v>1</c:v>
                </c:pt>
                <c:pt idx="2235">
                  <c:v>1</c:v>
                </c:pt>
                <c:pt idx="2236">
                  <c:v>3</c:v>
                </c:pt>
                <c:pt idx="2237">
                  <c:v>1</c:v>
                </c:pt>
                <c:pt idx="2238">
                  <c:v>0</c:v>
                </c:pt>
                <c:pt idx="2239">
                  <c:v>4</c:v>
                </c:pt>
                <c:pt idx="2240">
                  <c:v>0</c:v>
                </c:pt>
                <c:pt idx="2241">
                  <c:v>0</c:v>
                </c:pt>
                <c:pt idx="2242">
                  <c:v>0</c:v>
                </c:pt>
                <c:pt idx="2243">
                  <c:v>0</c:v>
                </c:pt>
                <c:pt idx="2244">
                  <c:v>45</c:v>
                </c:pt>
                <c:pt idx="2245">
                  <c:v>0</c:v>
                </c:pt>
                <c:pt idx="2246">
                  <c:v>0</c:v>
                </c:pt>
                <c:pt idx="2247">
                  <c:v>1</c:v>
                </c:pt>
                <c:pt idx="2248">
                  <c:v>6</c:v>
                </c:pt>
                <c:pt idx="2249">
                  <c:v>1</c:v>
                </c:pt>
                <c:pt idx="2250">
                  <c:v>3</c:v>
                </c:pt>
                <c:pt idx="2251">
                  <c:v>2</c:v>
                </c:pt>
                <c:pt idx="2252">
                  <c:v>12</c:v>
                </c:pt>
                <c:pt idx="2253">
                  <c:v>3</c:v>
                </c:pt>
                <c:pt idx="2254">
                  <c:v>2</c:v>
                </c:pt>
                <c:pt idx="2255">
                  <c:v>19</c:v>
                </c:pt>
                <c:pt idx="2256">
                  <c:v>7</c:v>
                </c:pt>
                <c:pt idx="2257">
                  <c:v>6</c:v>
                </c:pt>
                <c:pt idx="2258">
                  <c:v>3</c:v>
                </c:pt>
                <c:pt idx="2259">
                  <c:v>1</c:v>
                </c:pt>
                <c:pt idx="2260">
                  <c:v>2</c:v>
                </c:pt>
                <c:pt idx="2261">
                  <c:v>1</c:v>
                </c:pt>
                <c:pt idx="2262">
                  <c:v>2</c:v>
                </c:pt>
                <c:pt idx="2263">
                  <c:v>0</c:v>
                </c:pt>
                <c:pt idx="2264">
                  <c:v>2</c:v>
                </c:pt>
                <c:pt idx="2265">
                  <c:v>0</c:v>
                </c:pt>
                <c:pt idx="2266">
                  <c:v>0</c:v>
                </c:pt>
                <c:pt idx="2267">
                  <c:v>4</c:v>
                </c:pt>
                <c:pt idx="2268">
                  <c:v>28</c:v>
                </c:pt>
                <c:pt idx="2269">
                  <c:v>2</c:v>
                </c:pt>
                <c:pt idx="2270">
                  <c:v>3</c:v>
                </c:pt>
                <c:pt idx="2271">
                  <c:v>1</c:v>
                </c:pt>
                <c:pt idx="2272">
                  <c:v>3</c:v>
                </c:pt>
                <c:pt idx="2273">
                  <c:v>0</c:v>
                </c:pt>
                <c:pt idx="2274">
                  <c:v>0</c:v>
                </c:pt>
                <c:pt idx="2275">
                  <c:v>3</c:v>
                </c:pt>
                <c:pt idx="2276">
                  <c:v>1</c:v>
                </c:pt>
                <c:pt idx="2277">
                  <c:v>2</c:v>
                </c:pt>
                <c:pt idx="2278">
                  <c:v>2</c:v>
                </c:pt>
                <c:pt idx="2279">
                  <c:v>0</c:v>
                </c:pt>
                <c:pt idx="2280">
                  <c:v>2</c:v>
                </c:pt>
                <c:pt idx="2281">
                  <c:v>0</c:v>
                </c:pt>
                <c:pt idx="2282">
                  <c:v>1</c:v>
                </c:pt>
                <c:pt idx="2283">
                  <c:v>0</c:v>
                </c:pt>
                <c:pt idx="2284">
                  <c:v>1</c:v>
                </c:pt>
                <c:pt idx="2285">
                  <c:v>0</c:v>
                </c:pt>
                <c:pt idx="2286">
                  <c:v>40</c:v>
                </c:pt>
                <c:pt idx="2287">
                  <c:v>38</c:v>
                </c:pt>
                <c:pt idx="2288">
                  <c:v>2</c:v>
                </c:pt>
                <c:pt idx="2289">
                  <c:v>2</c:v>
                </c:pt>
                <c:pt idx="2290">
                  <c:v>2</c:v>
                </c:pt>
                <c:pt idx="2291">
                  <c:v>1</c:v>
                </c:pt>
                <c:pt idx="2292">
                  <c:v>1</c:v>
                </c:pt>
                <c:pt idx="2293">
                  <c:v>2</c:v>
                </c:pt>
                <c:pt idx="2294">
                  <c:v>0</c:v>
                </c:pt>
                <c:pt idx="2295">
                  <c:v>2</c:v>
                </c:pt>
                <c:pt idx="2296">
                  <c:v>4</c:v>
                </c:pt>
                <c:pt idx="2297">
                  <c:v>0</c:v>
                </c:pt>
                <c:pt idx="2298">
                  <c:v>4</c:v>
                </c:pt>
                <c:pt idx="2299">
                  <c:v>3</c:v>
                </c:pt>
                <c:pt idx="2300">
                  <c:v>2</c:v>
                </c:pt>
                <c:pt idx="2301">
                  <c:v>1</c:v>
                </c:pt>
                <c:pt idx="2302">
                  <c:v>1</c:v>
                </c:pt>
                <c:pt idx="2303">
                  <c:v>3</c:v>
                </c:pt>
                <c:pt idx="2304">
                  <c:v>0</c:v>
                </c:pt>
                <c:pt idx="2305">
                  <c:v>4</c:v>
                </c:pt>
                <c:pt idx="2306">
                  <c:v>2</c:v>
                </c:pt>
                <c:pt idx="2307">
                  <c:v>9</c:v>
                </c:pt>
                <c:pt idx="2308">
                  <c:v>4</c:v>
                </c:pt>
                <c:pt idx="2309">
                  <c:v>2</c:v>
                </c:pt>
                <c:pt idx="2310">
                  <c:v>2</c:v>
                </c:pt>
                <c:pt idx="2311">
                  <c:v>4</c:v>
                </c:pt>
                <c:pt idx="2312">
                  <c:v>2</c:v>
                </c:pt>
                <c:pt idx="2313">
                  <c:v>13</c:v>
                </c:pt>
                <c:pt idx="2314">
                  <c:v>3</c:v>
                </c:pt>
                <c:pt idx="2315">
                  <c:v>2</c:v>
                </c:pt>
                <c:pt idx="2316">
                  <c:v>2</c:v>
                </c:pt>
                <c:pt idx="2317">
                  <c:v>3</c:v>
                </c:pt>
                <c:pt idx="2318">
                  <c:v>1</c:v>
                </c:pt>
                <c:pt idx="2319">
                  <c:v>6</c:v>
                </c:pt>
                <c:pt idx="2320">
                  <c:v>2</c:v>
                </c:pt>
                <c:pt idx="2321">
                  <c:v>5</c:v>
                </c:pt>
                <c:pt idx="2322">
                  <c:v>7</c:v>
                </c:pt>
                <c:pt idx="2323">
                  <c:v>3</c:v>
                </c:pt>
                <c:pt idx="2324">
                  <c:v>0</c:v>
                </c:pt>
                <c:pt idx="2325">
                  <c:v>0</c:v>
                </c:pt>
                <c:pt idx="2326">
                  <c:v>0</c:v>
                </c:pt>
                <c:pt idx="2327">
                  <c:v>1</c:v>
                </c:pt>
                <c:pt idx="2328">
                  <c:v>0</c:v>
                </c:pt>
                <c:pt idx="2329">
                  <c:v>17</c:v>
                </c:pt>
                <c:pt idx="2330">
                  <c:v>10</c:v>
                </c:pt>
                <c:pt idx="2331">
                  <c:v>6</c:v>
                </c:pt>
                <c:pt idx="2332">
                  <c:v>4</c:v>
                </c:pt>
                <c:pt idx="2333">
                  <c:v>3</c:v>
                </c:pt>
                <c:pt idx="2334">
                  <c:v>2</c:v>
                </c:pt>
                <c:pt idx="2335">
                  <c:v>19</c:v>
                </c:pt>
                <c:pt idx="2336">
                  <c:v>5</c:v>
                </c:pt>
                <c:pt idx="2337">
                  <c:v>2</c:v>
                </c:pt>
                <c:pt idx="2338">
                  <c:v>1</c:v>
                </c:pt>
                <c:pt idx="2339">
                  <c:v>3</c:v>
                </c:pt>
                <c:pt idx="2340">
                  <c:v>3</c:v>
                </c:pt>
                <c:pt idx="2341">
                  <c:v>2</c:v>
                </c:pt>
                <c:pt idx="2342">
                  <c:v>3</c:v>
                </c:pt>
                <c:pt idx="2343">
                  <c:v>0</c:v>
                </c:pt>
                <c:pt idx="2344">
                  <c:v>4</c:v>
                </c:pt>
                <c:pt idx="2345">
                  <c:v>0</c:v>
                </c:pt>
                <c:pt idx="2346">
                  <c:v>3</c:v>
                </c:pt>
                <c:pt idx="2347">
                  <c:v>4</c:v>
                </c:pt>
                <c:pt idx="2348">
                  <c:v>1</c:v>
                </c:pt>
                <c:pt idx="2349">
                  <c:v>1</c:v>
                </c:pt>
                <c:pt idx="2350">
                  <c:v>2</c:v>
                </c:pt>
                <c:pt idx="2351">
                  <c:v>2</c:v>
                </c:pt>
                <c:pt idx="2352">
                  <c:v>0</c:v>
                </c:pt>
                <c:pt idx="2353">
                  <c:v>4</c:v>
                </c:pt>
                <c:pt idx="2354">
                  <c:v>5</c:v>
                </c:pt>
                <c:pt idx="2355">
                  <c:v>42</c:v>
                </c:pt>
                <c:pt idx="2356">
                  <c:v>11</c:v>
                </c:pt>
                <c:pt idx="2357">
                  <c:v>20</c:v>
                </c:pt>
                <c:pt idx="2358">
                  <c:v>5</c:v>
                </c:pt>
                <c:pt idx="2359">
                  <c:v>9</c:v>
                </c:pt>
                <c:pt idx="2360">
                  <c:v>31</c:v>
                </c:pt>
                <c:pt idx="2361">
                  <c:v>33</c:v>
                </c:pt>
                <c:pt idx="2362">
                  <c:v>3</c:v>
                </c:pt>
                <c:pt idx="2363">
                  <c:v>4</c:v>
                </c:pt>
                <c:pt idx="2364">
                  <c:v>2</c:v>
                </c:pt>
                <c:pt idx="2365">
                  <c:v>1</c:v>
                </c:pt>
                <c:pt idx="2366">
                  <c:v>1</c:v>
                </c:pt>
                <c:pt idx="2367">
                  <c:v>1</c:v>
                </c:pt>
                <c:pt idx="2368">
                  <c:v>1</c:v>
                </c:pt>
                <c:pt idx="2369">
                  <c:v>1</c:v>
                </c:pt>
                <c:pt idx="2370">
                  <c:v>3</c:v>
                </c:pt>
                <c:pt idx="2371">
                  <c:v>1</c:v>
                </c:pt>
                <c:pt idx="2372">
                  <c:v>0</c:v>
                </c:pt>
                <c:pt idx="2373">
                  <c:v>4</c:v>
                </c:pt>
                <c:pt idx="2374">
                  <c:v>3</c:v>
                </c:pt>
                <c:pt idx="2375">
                  <c:v>5</c:v>
                </c:pt>
                <c:pt idx="2376">
                  <c:v>1</c:v>
                </c:pt>
                <c:pt idx="2377">
                  <c:v>1</c:v>
                </c:pt>
                <c:pt idx="2378">
                  <c:v>0</c:v>
                </c:pt>
                <c:pt idx="2379">
                  <c:v>6</c:v>
                </c:pt>
                <c:pt idx="2380">
                  <c:v>4</c:v>
                </c:pt>
                <c:pt idx="2381">
                  <c:v>0</c:v>
                </c:pt>
                <c:pt idx="2382">
                  <c:v>36</c:v>
                </c:pt>
                <c:pt idx="2383">
                  <c:v>6</c:v>
                </c:pt>
                <c:pt idx="2384">
                  <c:v>1</c:v>
                </c:pt>
                <c:pt idx="2385">
                  <c:v>2</c:v>
                </c:pt>
                <c:pt idx="2386">
                  <c:v>6</c:v>
                </c:pt>
                <c:pt idx="2387">
                  <c:v>2</c:v>
                </c:pt>
                <c:pt idx="2388">
                  <c:v>0</c:v>
                </c:pt>
                <c:pt idx="2389">
                  <c:v>2</c:v>
                </c:pt>
                <c:pt idx="2390">
                  <c:v>1</c:v>
                </c:pt>
                <c:pt idx="2391">
                  <c:v>0</c:v>
                </c:pt>
                <c:pt idx="2392">
                  <c:v>0</c:v>
                </c:pt>
                <c:pt idx="2393">
                  <c:v>2</c:v>
                </c:pt>
                <c:pt idx="2394">
                  <c:v>4</c:v>
                </c:pt>
                <c:pt idx="2395">
                  <c:v>5</c:v>
                </c:pt>
                <c:pt idx="2396">
                  <c:v>5</c:v>
                </c:pt>
                <c:pt idx="2397">
                  <c:v>1</c:v>
                </c:pt>
                <c:pt idx="2398">
                  <c:v>2</c:v>
                </c:pt>
                <c:pt idx="2399">
                  <c:v>0</c:v>
                </c:pt>
                <c:pt idx="2400">
                  <c:v>6</c:v>
                </c:pt>
                <c:pt idx="2401">
                  <c:v>1</c:v>
                </c:pt>
                <c:pt idx="2402">
                  <c:v>2</c:v>
                </c:pt>
                <c:pt idx="2403">
                  <c:v>1</c:v>
                </c:pt>
                <c:pt idx="2404">
                  <c:v>6</c:v>
                </c:pt>
                <c:pt idx="2405">
                  <c:v>6</c:v>
                </c:pt>
                <c:pt idx="2406">
                  <c:v>3</c:v>
                </c:pt>
                <c:pt idx="2407">
                  <c:v>2</c:v>
                </c:pt>
                <c:pt idx="2408">
                  <c:v>4</c:v>
                </c:pt>
                <c:pt idx="2409">
                  <c:v>1</c:v>
                </c:pt>
                <c:pt idx="2410">
                  <c:v>0</c:v>
                </c:pt>
                <c:pt idx="2411">
                  <c:v>2</c:v>
                </c:pt>
                <c:pt idx="2412">
                  <c:v>19</c:v>
                </c:pt>
                <c:pt idx="2413">
                  <c:v>3</c:v>
                </c:pt>
                <c:pt idx="2414">
                  <c:v>2</c:v>
                </c:pt>
                <c:pt idx="2415">
                  <c:v>0</c:v>
                </c:pt>
                <c:pt idx="2416">
                  <c:v>0</c:v>
                </c:pt>
                <c:pt idx="2417">
                  <c:v>2</c:v>
                </c:pt>
                <c:pt idx="2418">
                  <c:v>1</c:v>
                </c:pt>
                <c:pt idx="2419">
                  <c:v>1</c:v>
                </c:pt>
                <c:pt idx="2420">
                  <c:v>0</c:v>
                </c:pt>
                <c:pt idx="2421">
                  <c:v>2</c:v>
                </c:pt>
                <c:pt idx="2422">
                  <c:v>4</c:v>
                </c:pt>
                <c:pt idx="2423">
                  <c:v>0</c:v>
                </c:pt>
                <c:pt idx="2424">
                  <c:v>0</c:v>
                </c:pt>
                <c:pt idx="2425">
                  <c:v>1</c:v>
                </c:pt>
                <c:pt idx="2426">
                  <c:v>1</c:v>
                </c:pt>
                <c:pt idx="2427">
                  <c:v>0</c:v>
                </c:pt>
                <c:pt idx="2428">
                  <c:v>5</c:v>
                </c:pt>
                <c:pt idx="2429">
                  <c:v>7</c:v>
                </c:pt>
                <c:pt idx="2430">
                  <c:v>4</c:v>
                </c:pt>
                <c:pt idx="2431">
                  <c:v>1</c:v>
                </c:pt>
                <c:pt idx="2432">
                  <c:v>3</c:v>
                </c:pt>
                <c:pt idx="2433">
                  <c:v>2</c:v>
                </c:pt>
                <c:pt idx="2434">
                  <c:v>0</c:v>
                </c:pt>
                <c:pt idx="2435">
                  <c:v>1</c:v>
                </c:pt>
                <c:pt idx="2436">
                  <c:v>3</c:v>
                </c:pt>
                <c:pt idx="2437">
                  <c:v>1</c:v>
                </c:pt>
                <c:pt idx="2438">
                  <c:v>3</c:v>
                </c:pt>
                <c:pt idx="2439">
                  <c:v>2</c:v>
                </c:pt>
                <c:pt idx="2440">
                  <c:v>5</c:v>
                </c:pt>
                <c:pt idx="2441">
                  <c:v>2</c:v>
                </c:pt>
                <c:pt idx="2442">
                  <c:v>4</c:v>
                </c:pt>
                <c:pt idx="2443">
                  <c:v>0</c:v>
                </c:pt>
                <c:pt idx="2444">
                  <c:v>2</c:v>
                </c:pt>
                <c:pt idx="2445">
                  <c:v>1</c:v>
                </c:pt>
                <c:pt idx="2446">
                  <c:v>10</c:v>
                </c:pt>
                <c:pt idx="2447">
                  <c:v>5</c:v>
                </c:pt>
                <c:pt idx="2448">
                  <c:v>0</c:v>
                </c:pt>
                <c:pt idx="2449">
                  <c:v>4</c:v>
                </c:pt>
                <c:pt idx="2450">
                  <c:v>1</c:v>
                </c:pt>
                <c:pt idx="2451">
                  <c:v>6</c:v>
                </c:pt>
                <c:pt idx="2452">
                  <c:v>3</c:v>
                </c:pt>
                <c:pt idx="2453">
                  <c:v>0</c:v>
                </c:pt>
                <c:pt idx="2454">
                  <c:v>1</c:v>
                </c:pt>
                <c:pt idx="2455">
                  <c:v>1</c:v>
                </c:pt>
                <c:pt idx="2456">
                  <c:v>1</c:v>
                </c:pt>
                <c:pt idx="2457">
                  <c:v>0</c:v>
                </c:pt>
                <c:pt idx="2458">
                  <c:v>1</c:v>
                </c:pt>
                <c:pt idx="2459">
                  <c:v>2</c:v>
                </c:pt>
                <c:pt idx="2460">
                  <c:v>3</c:v>
                </c:pt>
                <c:pt idx="2461">
                  <c:v>0</c:v>
                </c:pt>
                <c:pt idx="2462">
                  <c:v>1</c:v>
                </c:pt>
                <c:pt idx="2463">
                  <c:v>2</c:v>
                </c:pt>
                <c:pt idx="2464">
                  <c:v>0</c:v>
                </c:pt>
                <c:pt idx="2465">
                  <c:v>3</c:v>
                </c:pt>
                <c:pt idx="2466">
                  <c:v>1</c:v>
                </c:pt>
                <c:pt idx="2467">
                  <c:v>7</c:v>
                </c:pt>
                <c:pt idx="2468">
                  <c:v>0</c:v>
                </c:pt>
                <c:pt idx="2469">
                  <c:v>1</c:v>
                </c:pt>
                <c:pt idx="2470">
                  <c:v>2</c:v>
                </c:pt>
                <c:pt idx="2471">
                  <c:v>1</c:v>
                </c:pt>
                <c:pt idx="2472">
                  <c:v>2</c:v>
                </c:pt>
                <c:pt idx="2473">
                  <c:v>2</c:v>
                </c:pt>
                <c:pt idx="2474">
                  <c:v>3</c:v>
                </c:pt>
                <c:pt idx="2475">
                  <c:v>1</c:v>
                </c:pt>
                <c:pt idx="2476">
                  <c:v>2</c:v>
                </c:pt>
                <c:pt idx="2477">
                  <c:v>1</c:v>
                </c:pt>
                <c:pt idx="2478">
                  <c:v>23</c:v>
                </c:pt>
                <c:pt idx="2479">
                  <c:v>59</c:v>
                </c:pt>
                <c:pt idx="2480">
                  <c:v>1</c:v>
                </c:pt>
                <c:pt idx="2481">
                  <c:v>1</c:v>
                </c:pt>
                <c:pt idx="2482">
                  <c:v>0</c:v>
                </c:pt>
                <c:pt idx="2483">
                  <c:v>1</c:v>
                </c:pt>
                <c:pt idx="2484">
                  <c:v>1</c:v>
                </c:pt>
                <c:pt idx="2485">
                  <c:v>8</c:v>
                </c:pt>
                <c:pt idx="2486">
                  <c:v>8</c:v>
                </c:pt>
                <c:pt idx="2487">
                  <c:v>0</c:v>
                </c:pt>
                <c:pt idx="2488">
                  <c:v>2</c:v>
                </c:pt>
                <c:pt idx="2489">
                  <c:v>3</c:v>
                </c:pt>
                <c:pt idx="2490">
                  <c:v>2</c:v>
                </c:pt>
                <c:pt idx="2491">
                  <c:v>1</c:v>
                </c:pt>
                <c:pt idx="2492">
                  <c:v>4</c:v>
                </c:pt>
                <c:pt idx="2493">
                  <c:v>4</c:v>
                </c:pt>
                <c:pt idx="2494">
                  <c:v>2</c:v>
                </c:pt>
                <c:pt idx="2495">
                  <c:v>5</c:v>
                </c:pt>
                <c:pt idx="2496">
                  <c:v>1</c:v>
                </c:pt>
                <c:pt idx="2497">
                  <c:v>2</c:v>
                </c:pt>
                <c:pt idx="2498">
                  <c:v>1</c:v>
                </c:pt>
                <c:pt idx="2499">
                  <c:v>4</c:v>
                </c:pt>
                <c:pt idx="2500">
                  <c:v>37</c:v>
                </c:pt>
                <c:pt idx="2501">
                  <c:v>9</c:v>
                </c:pt>
                <c:pt idx="2502">
                  <c:v>1</c:v>
                </c:pt>
                <c:pt idx="2503">
                  <c:v>1</c:v>
                </c:pt>
                <c:pt idx="2504">
                  <c:v>0</c:v>
                </c:pt>
                <c:pt idx="2505">
                  <c:v>1</c:v>
                </c:pt>
                <c:pt idx="2506">
                  <c:v>7</c:v>
                </c:pt>
                <c:pt idx="2507">
                  <c:v>0</c:v>
                </c:pt>
                <c:pt idx="2508">
                  <c:v>0</c:v>
                </c:pt>
                <c:pt idx="2509">
                  <c:v>3</c:v>
                </c:pt>
                <c:pt idx="2510">
                  <c:v>0</c:v>
                </c:pt>
                <c:pt idx="2511">
                  <c:v>0</c:v>
                </c:pt>
                <c:pt idx="2512">
                  <c:v>1</c:v>
                </c:pt>
                <c:pt idx="2513">
                  <c:v>2</c:v>
                </c:pt>
                <c:pt idx="2514">
                  <c:v>0</c:v>
                </c:pt>
                <c:pt idx="2515">
                  <c:v>2</c:v>
                </c:pt>
                <c:pt idx="2516">
                  <c:v>2</c:v>
                </c:pt>
                <c:pt idx="2517">
                  <c:v>2</c:v>
                </c:pt>
                <c:pt idx="2518">
                  <c:v>2</c:v>
                </c:pt>
                <c:pt idx="2519">
                  <c:v>1</c:v>
                </c:pt>
                <c:pt idx="2520">
                  <c:v>1</c:v>
                </c:pt>
                <c:pt idx="2521">
                  <c:v>2</c:v>
                </c:pt>
                <c:pt idx="2522">
                  <c:v>0</c:v>
                </c:pt>
                <c:pt idx="2523">
                  <c:v>2</c:v>
                </c:pt>
                <c:pt idx="2524">
                  <c:v>2</c:v>
                </c:pt>
                <c:pt idx="2525">
                  <c:v>1</c:v>
                </c:pt>
                <c:pt idx="2526">
                  <c:v>2</c:v>
                </c:pt>
                <c:pt idx="2527">
                  <c:v>0</c:v>
                </c:pt>
                <c:pt idx="2528">
                  <c:v>2</c:v>
                </c:pt>
                <c:pt idx="2529">
                  <c:v>0</c:v>
                </c:pt>
                <c:pt idx="2530">
                  <c:v>3</c:v>
                </c:pt>
                <c:pt idx="2531">
                  <c:v>2</c:v>
                </c:pt>
                <c:pt idx="2532">
                  <c:v>0</c:v>
                </c:pt>
                <c:pt idx="2533">
                  <c:v>1</c:v>
                </c:pt>
                <c:pt idx="2534">
                  <c:v>0</c:v>
                </c:pt>
                <c:pt idx="2535">
                  <c:v>2</c:v>
                </c:pt>
                <c:pt idx="2536">
                  <c:v>2</c:v>
                </c:pt>
                <c:pt idx="2537">
                  <c:v>1</c:v>
                </c:pt>
                <c:pt idx="2538">
                  <c:v>1</c:v>
                </c:pt>
                <c:pt idx="2539">
                  <c:v>5</c:v>
                </c:pt>
                <c:pt idx="2540">
                  <c:v>1</c:v>
                </c:pt>
                <c:pt idx="2541">
                  <c:v>2</c:v>
                </c:pt>
                <c:pt idx="2542">
                  <c:v>1</c:v>
                </c:pt>
                <c:pt idx="2543">
                  <c:v>0</c:v>
                </c:pt>
                <c:pt idx="2544">
                  <c:v>0</c:v>
                </c:pt>
                <c:pt idx="2545">
                  <c:v>1</c:v>
                </c:pt>
                <c:pt idx="2546">
                  <c:v>1</c:v>
                </c:pt>
                <c:pt idx="2547">
                  <c:v>0</c:v>
                </c:pt>
                <c:pt idx="2548">
                  <c:v>0</c:v>
                </c:pt>
                <c:pt idx="2549">
                  <c:v>2</c:v>
                </c:pt>
                <c:pt idx="2550">
                  <c:v>1</c:v>
                </c:pt>
                <c:pt idx="2551">
                  <c:v>2</c:v>
                </c:pt>
                <c:pt idx="2552">
                  <c:v>0</c:v>
                </c:pt>
                <c:pt idx="2553">
                  <c:v>0</c:v>
                </c:pt>
                <c:pt idx="2554">
                  <c:v>1</c:v>
                </c:pt>
                <c:pt idx="2555">
                  <c:v>1</c:v>
                </c:pt>
                <c:pt idx="2556">
                  <c:v>3</c:v>
                </c:pt>
                <c:pt idx="2557">
                  <c:v>1</c:v>
                </c:pt>
                <c:pt idx="2558">
                  <c:v>1</c:v>
                </c:pt>
                <c:pt idx="2559">
                  <c:v>0</c:v>
                </c:pt>
                <c:pt idx="2560">
                  <c:v>0</c:v>
                </c:pt>
                <c:pt idx="2561">
                  <c:v>0</c:v>
                </c:pt>
                <c:pt idx="2562">
                  <c:v>2</c:v>
                </c:pt>
                <c:pt idx="2563">
                  <c:v>6</c:v>
                </c:pt>
                <c:pt idx="2564">
                  <c:v>1</c:v>
                </c:pt>
                <c:pt idx="2565">
                  <c:v>3</c:v>
                </c:pt>
                <c:pt idx="2566">
                  <c:v>0</c:v>
                </c:pt>
                <c:pt idx="2567">
                  <c:v>4</c:v>
                </c:pt>
                <c:pt idx="2568">
                  <c:v>0</c:v>
                </c:pt>
                <c:pt idx="2569">
                  <c:v>1</c:v>
                </c:pt>
                <c:pt idx="2570">
                  <c:v>2</c:v>
                </c:pt>
                <c:pt idx="2571">
                  <c:v>11</c:v>
                </c:pt>
                <c:pt idx="2572">
                  <c:v>7</c:v>
                </c:pt>
                <c:pt idx="2573">
                  <c:v>0</c:v>
                </c:pt>
                <c:pt idx="2574">
                  <c:v>9</c:v>
                </c:pt>
                <c:pt idx="2575">
                  <c:v>14</c:v>
                </c:pt>
                <c:pt idx="2576">
                  <c:v>1</c:v>
                </c:pt>
                <c:pt idx="2577">
                  <c:v>2</c:v>
                </c:pt>
                <c:pt idx="2578">
                  <c:v>5</c:v>
                </c:pt>
                <c:pt idx="2579">
                  <c:v>7</c:v>
                </c:pt>
                <c:pt idx="2580">
                  <c:v>4</c:v>
                </c:pt>
                <c:pt idx="2581">
                  <c:v>1</c:v>
                </c:pt>
                <c:pt idx="2582">
                  <c:v>1</c:v>
                </c:pt>
                <c:pt idx="2583">
                  <c:v>0</c:v>
                </c:pt>
                <c:pt idx="2584">
                  <c:v>4</c:v>
                </c:pt>
                <c:pt idx="2585">
                  <c:v>1</c:v>
                </c:pt>
                <c:pt idx="2586">
                  <c:v>2</c:v>
                </c:pt>
                <c:pt idx="2587">
                  <c:v>1</c:v>
                </c:pt>
                <c:pt idx="2588">
                  <c:v>0</c:v>
                </c:pt>
                <c:pt idx="2589">
                  <c:v>0</c:v>
                </c:pt>
                <c:pt idx="2590">
                  <c:v>2</c:v>
                </c:pt>
                <c:pt idx="2591">
                  <c:v>2</c:v>
                </c:pt>
                <c:pt idx="2592">
                  <c:v>2</c:v>
                </c:pt>
                <c:pt idx="2593">
                  <c:v>1</c:v>
                </c:pt>
                <c:pt idx="2594">
                  <c:v>0</c:v>
                </c:pt>
                <c:pt idx="2595">
                  <c:v>0</c:v>
                </c:pt>
                <c:pt idx="2596">
                  <c:v>2</c:v>
                </c:pt>
                <c:pt idx="2597">
                  <c:v>0</c:v>
                </c:pt>
                <c:pt idx="2598">
                  <c:v>1</c:v>
                </c:pt>
                <c:pt idx="2599">
                  <c:v>0</c:v>
                </c:pt>
                <c:pt idx="2600">
                  <c:v>3</c:v>
                </c:pt>
                <c:pt idx="2601">
                  <c:v>6</c:v>
                </c:pt>
                <c:pt idx="2602">
                  <c:v>6</c:v>
                </c:pt>
                <c:pt idx="2603">
                  <c:v>12</c:v>
                </c:pt>
                <c:pt idx="2604">
                  <c:v>16</c:v>
                </c:pt>
                <c:pt idx="2605">
                  <c:v>16</c:v>
                </c:pt>
                <c:pt idx="2606">
                  <c:v>7</c:v>
                </c:pt>
                <c:pt idx="2607">
                  <c:v>4</c:v>
                </c:pt>
                <c:pt idx="2608">
                  <c:v>8</c:v>
                </c:pt>
                <c:pt idx="2609">
                  <c:v>1</c:v>
                </c:pt>
                <c:pt idx="2610">
                  <c:v>1</c:v>
                </c:pt>
                <c:pt idx="2611">
                  <c:v>8</c:v>
                </c:pt>
                <c:pt idx="2612">
                  <c:v>1</c:v>
                </c:pt>
                <c:pt idx="2613">
                  <c:v>4</c:v>
                </c:pt>
                <c:pt idx="2614">
                  <c:v>3</c:v>
                </c:pt>
                <c:pt idx="2615">
                  <c:v>7</c:v>
                </c:pt>
                <c:pt idx="2616">
                  <c:v>16</c:v>
                </c:pt>
                <c:pt idx="2617">
                  <c:v>1</c:v>
                </c:pt>
                <c:pt idx="2618">
                  <c:v>1</c:v>
                </c:pt>
                <c:pt idx="2619">
                  <c:v>0</c:v>
                </c:pt>
                <c:pt idx="2620">
                  <c:v>0</c:v>
                </c:pt>
                <c:pt idx="2621">
                  <c:v>2</c:v>
                </c:pt>
                <c:pt idx="2622">
                  <c:v>2</c:v>
                </c:pt>
                <c:pt idx="2623">
                  <c:v>1</c:v>
                </c:pt>
                <c:pt idx="2624">
                  <c:v>1</c:v>
                </c:pt>
                <c:pt idx="2625">
                  <c:v>0</c:v>
                </c:pt>
                <c:pt idx="2626">
                  <c:v>0</c:v>
                </c:pt>
                <c:pt idx="2627">
                  <c:v>3</c:v>
                </c:pt>
                <c:pt idx="2628">
                  <c:v>0</c:v>
                </c:pt>
                <c:pt idx="2629">
                  <c:v>2</c:v>
                </c:pt>
                <c:pt idx="2630">
                  <c:v>0</c:v>
                </c:pt>
                <c:pt idx="2631">
                  <c:v>2</c:v>
                </c:pt>
                <c:pt idx="2632">
                  <c:v>2</c:v>
                </c:pt>
                <c:pt idx="2633">
                  <c:v>0</c:v>
                </c:pt>
                <c:pt idx="2634">
                  <c:v>1</c:v>
                </c:pt>
                <c:pt idx="2635">
                  <c:v>2</c:v>
                </c:pt>
                <c:pt idx="2636">
                  <c:v>1</c:v>
                </c:pt>
                <c:pt idx="2637">
                  <c:v>7</c:v>
                </c:pt>
                <c:pt idx="2638">
                  <c:v>3</c:v>
                </c:pt>
                <c:pt idx="2639">
                  <c:v>6</c:v>
                </c:pt>
                <c:pt idx="2640">
                  <c:v>0</c:v>
                </c:pt>
                <c:pt idx="2641">
                  <c:v>4</c:v>
                </c:pt>
                <c:pt idx="2642">
                  <c:v>3</c:v>
                </c:pt>
                <c:pt idx="2643">
                  <c:v>1</c:v>
                </c:pt>
                <c:pt idx="2644">
                  <c:v>0</c:v>
                </c:pt>
                <c:pt idx="2645">
                  <c:v>1</c:v>
                </c:pt>
                <c:pt idx="2646">
                  <c:v>1</c:v>
                </c:pt>
                <c:pt idx="2647">
                  <c:v>4</c:v>
                </c:pt>
                <c:pt idx="2648">
                  <c:v>1</c:v>
                </c:pt>
                <c:pt idx="2649">
                  <c:v>3</c:v>
                </c:pt>
                <c:pt idx="2650">
                  <c:v>0</c:v>
                </c:pt>
                <c:pt idx="2651">
                  <c:v>0</c:v>
                </c:pt>
                <c:pt idx="2652">
                  <c:v>0</c:v>
                </c:pt>
                <c:pt idx="2653">
                  <c:v>0</c:v>
                </c:pt>
                <c:pt idx="2654">
                  <c:v>6</c:v>
                </c:pt>
                <c:pt idx="2655">
                  <c:v>0</c:v>
                </c:pt>
                <c:pt idx="2656">
                  <c:v>2</c:v>
                </c:pt>
                <c:pt idx="2657">
                  <c:v>3</c:v>
                </c:pt>
                <c:pt idx="2658">
                  <c:v>0</c:v>
                </c:pt>
                <c:pt idx="2659">
                  <c:v>0</c:v>
                </c:pt>
                <c:pt idx="2660">
                  <c:v>1</c:v>
                </c:pt>
                <c:pt idx="2661">
                  <c:v>1</c:v>
                </c:pt>
                <c:pt idx="2662">
                  <c:v>0</c:v>
                </c:pt>
                <c:pt idx="2663">
                  <c:v>1</c:v>
                </c:pt>
                <c:pt idx="2664">
                  <c:v>1</c:v>
                </c:pt>
                <c:pt idx="2665">
                  <c:v>5</c:v>
                </c:pt>
                <c:pt idx="2666">
                  <c:v>7</c:v>
                </c:pt>
                <c:pt idx="2667">
                  <c:v>1</c:v>
                </c:pt>
                <c:pt idx="2668">
                  <c:v>1</c:v>
                </c:pt>
                <c:pt idx="2669">
                  <c:v>5</c:v>
                </c:pt>
                <c:pt idx="2670">
                  <c:v>0</c:v>
                </c:pt>
                <c:pt idx="2671">
                  <c:v>0</c:v>
                </c:pt>
                <c:pt idx="2672">
                  <c:v>2</c:v>
                </c:pt>
                <c:pt idx="2673">
                  <c:v>1</c:v>
                </c:pt>
                <c:pt idx="2674">
                  <c:v>2</c:v>
                </c:pt>
                <c:pt idx="2675">
                  <c:v>4</c:v>
                </c:pt>
                <c:pt idx="2676">
                  <c:v>2</c:v>
                </c:pt>
                <c:pt idx="2677">
                  <c:v>14</c:v>
                </c:pt>
                <c:pt idx="2678">
                  <c:v>1</c:v>
                </c:pt>
                <c:pt idx="2679">
                  <c:v>0</c:v>
                </c:pt>
                <c:pt idx="2680">
                  <c:v>1</c:v>
                </c:pt>
                <c:pt idx="2681">
                  <c:v>0</c:v>
                </c:pt>
                <c:pt idx="2682">
                  <c:v>0</c:v>
                </c:pt>
                <c:pt idx="2683">
                  <c:v>2</c:v>
                </c:pt>
                <c:pt idx="2684">
                  <c:v>1</c:v>
                </c:pt>
                <c:pt idx="2685">
                  <c:v>0</c:v>
                </c:pt>
                <c:pt idx="2686">
                  <c:v>0</c:v>
                </c:pt>
                <c:pt idx="2687">
                  <c:v>0</c:v>
                </c:pt>
                <c:pt idx="2688">
                  <c:v>0</c:v>
                </c:pt>
                <c:pt idx="2689">
                  <c:v>3</c:v>
                </c:pt>
                <c:pt idx="2690">
                  <c:v>1</c:v>
                </c:pt>
                <c:pt idx="2691">
                  <c:v>1</c:v>
                </c:pt>
                <c:pt idx="2692">
                  <c:v>1</c:v>
                </c:pt>
                <c:pt idx="2693">
                  <c:v>2</c:v>
                </c:pt>
                <c:pt idx="2694">
                  <c:v>6</c:v>
                </c:pt>
                <c:pt idx="2695">
                  <c:v>2</c:v>
                </c:pt>
                <c:pt idx="2696">
                  <c:v>1</c:v>
                </c:pt>
                <c:pt idx="2697">
                  <c:v>1</c:v>
                </c:pt>
                <c:pt idx="2698">
                  <c:v>1</c:v>
                </c:pt>
                <c:pt idx="2699">
                  <c:v>9</c:v>
                </c:pt>
                <c:pt idx="2700">
                  <c:v>1</c:v>
                </c:pt>
                <c:pt idx="2701">
                  <c:v>3</c:v>
                </c:pt>
                <c:pt idx="2702">
                  <c:v>1</c:v>
                </c:pt>
                <c:pt idx="2703">
                  <c:v>0</c:v>
                </c:pt>
                <c:pt idx="2704">
                  <c:v>3</c:v>
                </c:pt>
                <c:pt idx="2705">
                  <c:v>0</c:v>
                </c:pt>
                <c:pt idx="2706">
                  <c:v>1</c:v>
                </c:pt>
                <c:pt idx="2707">
                  <c:v>3</c:v>
                </c:pt>
                <c:pt idx="2708">
                  <c:v>1</c:v>
                </c:pt>
                <c:pt idx="2709">
                  <c:v>1</c:v>
                </c:pt>
                <c:pt idx="2710">
                  <c:v>0</c:v>
                </c:pt>
                <c:pt idx="2711">
                  <c:v>1</c:v>
                </c:pt>
                <c:pt idx="2712">
                  <c:v>3</c:v>
                </c:pt>
                <c:pt idx="2713">
                  <c:v>2</c:v>
                </c:pt>
                <c:pt idx="2714">
                  <c:v>4</c:v>
                </c:pt>
                <c:pt idx="2715">
                  <c:v>1</c:v>
                </c:pt>
                <c:pt idx="2716">
                  <c:v>5</c:v>
                </c:pt>
                <c:pt idx="2717">
                  <c:v>2</c:v>
                </c:pt>
                <c:pt idx="2718">
                  <c:v>3</c:v>
                </c:pt>
                <c:pt idx="2719">
                  <c:v>4</c:v>
                </c:pt>
                <c:pt idx="2720">
                  <c:v>1</c:v>
                </c:pt>
                <c:pt idx="2721">
                  <c:v>1</c:v>
                </c:pt>
                <c:pt idx="2722">
                  <c:v>1</c:v>
                </c:pt>
                <c:pt idx="2723">
                  <c:v>2</c:v>
                </c:pt>
                <c:pt idx="2724">
                  <c:v>0</c:v>
                </c:pt>
                <c:pt idx="2725">
                  <c:v>2</c:v>
                </c:pt>
                <c:pt idx="2726">
                  <c:v>0</c:v>
                </c:pt>
                <c:pt idx="2727">
                  <c:v>26</c:v>
                </c:pt>
                <c:pt idx="2728">
                  <c:v>2</c:v>
                </c:pt>
                <c:pt idx="2729">
                  <c:v>0</c:v>
                </c:pt>
                <c:pt idx="2730">
                  <c:v>1</c:v>
                </c:pt>
                <c:pt idx="2731">
                  <c:v>0</c:v>
                </c:pt>
                <c:pt idx="2732">
                  <c:v>0</c:v>
                </c:pt>
                <c:pt idx="2733">
                  <c:v>0</c:v>
                </c:pt>
                <c:pt idx="2734">
                  <c:v>5</c:v>
                </c:pt>
                <c:pt idx="2735">
                  <c:v>4</c:v>
                </c:pt>
                <c:pt idx="2736">
                  <c:v>0</c:v>
                </c:pt>
                <c:pt idx="2737">
                  <c:v>1</c:v>
                </c:pt>
                <c:pt idx="2738">
                  <c:v>1</c:v>
                </c:pt>
                <c:pt idx="2739">
                  <c:v>1</c:v>
                </c:pt>
                <c:pt idx="2740">
                  <c:v>1</c:v>
                </c:pt>
                <c:pt idx="2741">
                  <c:v>4</c:v>
                </c:pt>
                <c:pt idx="2742">
                  <c:v>0</c:v>
                </c:pt>
                <c:pt idx="2743">
                  <c:v>3</c:v>
                </c:pt>
                <c:pt idx="2744">
                  <c:v>2</c:v>
                </c:pt>
                <c:pt idx="2745">
                  <c:v>0</c:v>
                </c:pt>
                <c:pt idx="2746">
                  <c:v>0</c:v>
                </c:pt>
                <c:pt idx="2747">
                  <c:v>8</c:v>
                </c:pt>
                <c:pt idx="2748">
                  <c:v>3</c:v>
                </c:pt>
                <c:pt idx="2749">
                  <c:v>2</c:v>
                </c:pt>
                <c:pt idx="2750">
                  <c:v>0</c:v>
                </c:pt>
                <c:pt idx="2751">
                  <c:v>0</c:v>
                </c:pt>
                <c:pt idx="2752">
                  <c:v>0</c:v>
                </c:pt>
                <c:pt idx="2753">
                  <c:v>1</c:v>
                </c:pt>
                <c:pt idx="2754">
                  <c:v>3</c:v>
                </c:pt>
                <c:pt idx="2755">
                  <c:v>5</c:v>
                </c:pt>
                <c:pt idx="2756">
                  <c:v>7</c:v>
                </c:pt>
                <c:pt idx="2757">
                  <c:v>5</c:v>
                </c:pt>
                <c:pt idx="2758">
                  <c:v>0</c:v>
                </c:pt>
                <c:pt idx="2759">
                  <c:v>2</c:v>
                </c:pt>
                <c:pt idx="2760">
                  <c:v>4</c:v>
                </c:pt>
                <c:pt idx="2761">
                  <c:v>1</c:v>
                </c:pt>
                <c:pt idx="2762">
                  <c:v>0</c:v>
                </c:pt>
                <c:pt idx="2763">
                  <c:v>3</c:v>
                </c:pt>
                <c:pt idx="2764">
                  <c:v>3</c:v>
                </c:pt>
                <c:pt idx="2765">
                  <c:v>4</c:v>
                </c:pt>
                <c:pt idx="2766">
                  <c:v>6</c:v>
                </c:pt>
                <c:pt idx="2767">
                  <c:v>1</c:v>
                </c:pt>
                <c:pt idx="2768">
                  <c:v>10</c:v>
                </c:pt>
                <c:pt idx="2769">
                  <c:v>1</c:v>
                </c:pt>
                <c:pt idx="2770">
                  <c:v>1</c:v>
                </c:pt>
                <c:pt idx="2771">
                  <c:v>3</c:v>
                </c:pt>
                <c:pt idx="2772">
                  <c:v>2</c:v>
                </c:pt>
                <c:pt idx="2773">
                  <c:v>1</c:v>
                </c:pt>
                <c:pt idx="2774">
                  <c:v>2</c:v>
                </c:pt>
                <c:pt idx="2775">
                  <c:v>1</c:v>
                </c:pt>
                <c:pt idx="2776">
                  <c:v>1</c:v>
                </c:pt>
                <c:pt idx="2777">
                  <c:v>1</c:v>
                </c:pt>
                <c:pt idx="2778">
                  <c:v>0</c:v>
                </c:pt>
                <c:pt idx="2779">
                  <c:v>3</c:v>
                </c:pt>
                <c:pt idx="2780">
                  <c:v>0</c:v>
                </c:pt>
                <c:pt idx="2781">
                  <c:v>0</c:v>
                </c:pt>
                <c:pt idx="2782">
                  <c:v>0</c:v>
                </c:pt>
                <c:pt idx="2783">
                  <c:v>6</c:v>
                </c:pt>
                <c:pt idx="2784">
                  <c:v>0</c:v>
                </c:pt>
                <c:pt idx="2785">
                  <c:v>2</c:v>
                </c:pt>
                <c:pt idx="2786">
                  <c:v>15</c:v>
                </c:pt>
                <c:pt idx="2787">
                  <c:v>3</c:v>
                </c:pt>
                <c:pt idx="2788">
                  <c:v>0</c:v>
                </c:pt>
                <c:pt idx="2789">
                  <c:v>4</c:v>
                </c:pt>
                <c:pt idx="2790">
                  <c:v>9</c:v>
                </c:pt>
                <c:pt idx="2791">
                  <c:v>1</c:v>
                </c:pt>
                <c:pt idx="2792">
                  <c:v>0</c:v>
                </c:pt>
                <c:pt idx="2793">
                  <c:v>0</c:v>
                </c:pt>
                <c:pt idx="2794">
                  <c:v>2</c:v>
                </c:pt>
                <c:pt idx="2795">
                  <c:v>0</c:v>
                </c:pt>
                <c:pt idx="2796">
                  <c:v>3</c:v>
                </c:pt>
                <c:pt idx="2797">
                  <c:v>4</c:v>
                </c:pt>
                <c:pt idx="2798">
                  <c:v>4</c:v>
                </c:pt>
                <c:pt idx="2799">
                  <c:v>5</c:v>
                </c:pt>
                <c:pt idx="2800">
                  <c:v>5</c:v>
                </c:pt>
                <c:pt idx="2801">
                  <c:v>0</c:v>
                </c:pt>
                <c:pt idx="2802">
                  <c:v>2</c:v>
                </c:pt>
                <c:pt idx="2803">
                  <c:v>4</c:v>
                </c:pt>
                <c:pt idx="2804">
                  <c:v>0</c:v>
                </c:pt>
                <c:pt idx="2805">
                  <c:v>3</c:v>
                </c:pt>
                <c:pt idx="2806">
                  <c:v>0</c:v>
                </c:pt>
                <c:pt idx="2807">
                  <c:v>1</c:v>
                </c:pt>
                <c:pt idx="2808">
                  <c:v>0</c:v>
                </c:pt>
                <c:pt idx="2809">
                  <c:v>2</c:v>
                </c:pt>
                <c:pt idx="2810">
                  <c:v>6</c:v>
                </c:pt>
                <c:pt idx="2811">
                  <c:v>2</c:v>
                </c:pt>
                <c:pt idx="2812">
                  <c:v>2</c:v>
                </c:pt>
                <c:pt idx="2813">
                  <c:v>1</c:v>
                </c:pt>
                <c:pt idx="2814">
                  <c:v>2</c:v>
                </c:pt>
                <c:pt idx="2815">
                  <c:v>2</c:v>
                </c:pt>
                <c:pt idx="2816">
                  <c:v>0</c:v>
                </c:pt>
                <c:pt idx="2817">
                  <c:v>1</c:v>
                </c:pt>
                <c:pt idx="2818">
                  <c:v>6</c:v>
                </c:pt>
                <c:pt idx="2819">
                  <c:v>2</c:v>
                </c:pt>
                <c:pt idx="2820">
                  <c:v>2</c:v>
                </c:pt>
                <c:pt idx="2821">
                  <c:v>4</c:v>
                </c:pt>
                <c:pt idx="2822">
                  <c:v>0</c:v>
                </c:pt>
                <c:pt idx="2823">
                  <c:v>0</c:v>
                </c:pt>
                <c:pt idx="2824">
                  <c:v>3</c:v>
                </c:pt>
                <c:pt idx="2825">
                  <c:v>1</c:v>
                </c:pt>
                <c:pt idx="2826">
                  <c:v>1</c:v>
                </c:pt>
                <c:pt idx="2827">
                  <c:v>0</c:v>
                </c:pt>
                <c:pt idx="2828">
                  <c:v>1</c:v>
                </c:pt>
                <c:pt idx="2829">
                  <c:v>1</c:v>
                </c:pt>
                <c:pt idx="2830">
                  <c:v>1</c:v>
                </c:pt>
                <c:pt idx="2831">
                  <c:v>0</c:v>
                </c:pt>
                <c:pt idx="2832">
                  <c:v>5</c:v>
                </c:pt>
                <c:pt idx="2833">
                  <c:v>0</c:v>
                </c:pt>
                <c:pt idx="2834">
                  <c:v>3</c:v>
                </c:pt>
                <c:pt idx="2835">
                  <c:v>2</c:v>
                </c:pt>
                <c:pt idx="2836">
                  <c:v>1</c:v>
                </c:pt>
                <c:pt idx="2837">
                  <c:v>1</c:v>
                </c:pt>
                <c:pt idx="2838">
                  <c:v>2</c:v>
                </c:pt>
                <c:pt idx="2839">
                  <c:v>0</c:v>
                </c:pt>
                <c:pt idx="2840">
                  <c:v>1</c:v>
                </c:pt>
                <c:pt idx="2841">
                  <c:v>0</c:v>
                </c:pt>
                <c:pt idx="2842">
                  <c:v>0</c:v>
                </c:pt>
                <c:pt idx="2843">
                  <c:v>2</c:v>
                </c:pt>
                <c:pt idx="2844">
                  <c:v>1</c:v>
                </c:pt>
                <c:pt idx="2845">
                  <c:v>0</c:v>
                </c:pt>
                <c:pt idx="2846">
                  <c:v>1</c:v>
                </c:pt>
                <c:pt idx="2847">
                  <c:v>1</c:v>
                </c:pt>
                <c:pt idx="2848">
                  <c:v>3</c:v>
                </c:pt>
                <c:pt idx="2849">
                  <c:v>1</c:v>
                </c:pt>
                <c:pt idx="2850">
                  <c:v>0</c:v>
                </c:pt>
                <c:pt idx="2851">
                  <c:v>0</c:v>
                </c:pt>
                <c:pt idx="2852">
                  <c:v>1</c:v>
                </c:pt>
                <c:pt idx="2853">
                  <c:v>1</c:v>
                </c:pt>
                <c:pt idx="2854">
                  <c:v>1</c:v>
                </c:pt>
                <c:pt idx="2855">
                  <c:v>0</c:v>
                </c:pt>
                <c:pt idx="2856">
                  <c:v>1</c:v>
                </c:pt>
                <c:pt idx="2857">
                  <c:v>0</c:v>
                </c:pt>
                <c:pt idx="2858">
                  <c:v>1</c:v>
                </c:pt>
                <c:pt idx="2859">
                  <c:v>3</c:v>
                </c:pt>
                <c:pt idx="2860">
                  <c:v>1</c:v>
                </c:pt>
                <c:pt idx="2861">
                  <c:v>2</c:v>
                </c:pt>
                <c:pt idx="2862">
                  <c:v>3</c:v>
                </c:pt>
                <c:pt idx="2863">
                  <c:v>1</c:v>
                </c:pt>
                <c:pt idx="2864">
                  <c:v>0</c:v>
                </c:pt>
                <c:pt idx="2865">
                  <c:v>7</c:v>
                </c:pt>
                <c:pt idx="2866">
                  <c:v>0</c:v>
                </c:pt>
                <c:pt idx="2867">
                  <c:v>2</c:v>
                </c:pt>
                <c:pt idx="2868">
                  <c:v>3</c:v>
                </c:pt>
                <c:pt idx="2869">
                  <c:v>15</c:v>
                </c:pt>
                <c:pt idx="2870">
                  <c:v>0</c:v>
                </c:pt>
                <c:pt idx="2871">
                  <c:v>1</c:v>
                </c:pt>
                <c:pt idx="2872">
                  <c:v>0</c:v>
                </c:pt>
                <c:pt idx="2873">
                  <c:v>0</c:v>
                </c:pt>
                <c:pt idx="2874">
                  <c:v>1</c:v>
                </c:pt>
                <c:pt idx="2875">
                  <c:v>0</c:v>
                </c:pt>
                <c:pt idx="2876">
                  <c:v>0</c:v>
                </c:pt>
                <c:pt idx="2877">
                  <c:v>2</c:v>
                </c:pt>
                <c:pt idx="2878">
                  <c:v>0</c:v>
                </c:pt>
                <c:pt idx="2879">
                  <c:v>0</c:v>
                </c:pt>
                <c:pt idx="2880">
                  <c:v>2</c:v>
                </c:pt>
                <c:pt idx="2881">
                  <c:v>1</c:v>
                </c:pt>
                <c:pt idx="2882">
                  <c:v>1</c:v>
                </c:pt>
                <c:pt idx="2883">
                  <c:v>6</c:v>
                </c:pt>
                <c:pt idx="2884">
                  <c:v>4</c:v>
                </c:pt>
                <c:pt idx="2885">
                  <c:v>8</c:v>
                </c:pt>
                <c:pt idx="2886">
                  <c:v>4</c:v>
                </c:pt>
                <c:pt idx="2887">
                  <c:v>2</c:v>
                </c:pt>
                <c:pt idx="2888">
                  <c:v>2</c:v>
                </c:pt>
                <c:pt idx="2889">
                  <c:v>1</c:v>
                </c:pt>
                <c:pt idx="2890">
                  <c:v>1</c:v>
                </c:pt>
                <c:pt idx="2891">
                  <c:v>4</c:v>
                </c:pt>
                <c:pt idx="2892">
                  <c:v>1</c:v>
                </c:pt>
                <c:pt idx="2893">
                  <c:v>6</c:v>
                </c:pt>
                <c:pt idx="2894">
                  <c:v>1</c:v>
                </c:pt>
                <c:pt idx="2895">
                  <c:v>5</c:v>
                </c:pt>
                <c:pt idx="2896">
                  <c:v>0</c:v>
                </c:pt>
                <c:pt idx="2897">
                  <c:v>4</c:v>
                </c:pt>
                <c:pt idx="2898">
                  <c:v>1</c:v>
                </c:pt>
                <c:pt idx="2899">
                  <c:v>0</c:v>
                </c:pt>
                <c:pt idx="2900">
                  <c:v>0</c:v>
                </c:pt>
                <c:pt idx="2901">
                  <c:v>2</c:v>
                </c:pt>
                <c:pt idx="2902">
                  <c:v>4</c:v>
                </c:pt>
                <c:pt idx="2903">
                  <c:v>3</c:v>
                </c:pt>
                <c:pt idx="2904">
                  <c:v>28</c:v>
                </c:pt>
                <c:pt idx="2905">
                  <c:v>3</c:v>
                </c:pt>
                <c:pt idx="2906">
                  <c:v>4</c:v>
                </c:pt>
                <c:pt idx="2907">
                  <c:v>1</c:v>
                </c:pt>
                <c:pt idx="2908">
                  <c:v>8</c:v>
                </c:pt>
                <c:pt idx="2909">
                  <c:v>2</c:v>
                </c:pt>
                <c:pt idx="2910">
                  <c:v>9</c:v>
                </c:pt>
                <c:pt idx="2911">
                  <c:v>20</c:v>
                </c:pt>
                <c:pt idx="2912">
                  <c:v>7</c:v>
                </c:pt>
                <c:pt idx="2913">
                  <c:v>3</c:v>
                </c:pt>
                <c:pt idx="2914">
                  <c:v>4</c:v>
                </c:pt>
                <c:pt idx="2915">
                  <c:v>4</c:v>
                </c:pt>
                <c:pt idx="2916">
                  <c:v>6</c:v>
                </c:pt>
                <c:pt idx="2917">
                  <c:v>0</c:v>
                </c:pt>
                <c:pt idx="2918">
                  <c:v>1</c:v>
                </c:pt>
                <c:pt idx="2919">
                  <c:v>4</c:v>
                </c:pt>
                <c:pt idx="2920">
                  <c:v>5</c:v>
                </c:pt>
                <c:pt idx="2921">
                  <c:v>44</c:v>
                </c:pt>
                <c:pt idx="2922">
                  <c:v>13</c:v>
                </c:pt>
                <c:pt idx="2923">
                  <c:v>3</c:v>
                </c:pt>
                <c:pt idx="2924">
                  <c:v>5</c:v>
                </c:pt>
                <c:pt idx="2925">
                  <c:v>7</c:v>
                </c:pt>
                <c:pt idx="2926">
                  <c:v>5</c:v>
                </c:pt>
                <c:pt idx="2927">
                  <c:v>3</c:v>
                </c:pt>
                <c:pt idx="2928">
                  <c:v>3</c:v>
                </c:pt>
                <c:pt idx="2929">
                  <c:v>3</c:v>
                </c:pt>
                <c:pt idx="2930">
                  <c:v>38</c:v>
                </c:pt>
                <c:pt idx="2931">
                  <c:v>27</c:v>
                </c:pt>
                <c:pt idx="2932">
                  <c:v>6</c:v>
                </c:pt>
                <c:pt idx="2933">
                  <c:v>11</c:v>
                </c:pt>
                <c:pt idx="2934">
                  <c:v>9</c:v>
                </c:pt>
                <c:pt idx="2935">
                  <c:v>3</c:v>
                </c:pt>
                <c:pt idx="2936">
                  <c:v>13</c:v>
                </c:pt>
                <c:pt idx="2937">
                  <c:v>8</c:v>
                </c:pt>
                <c:pt idx="2938">
                  <c:v>6</c:v>
                </c:pt>
                <c:pt idx="2939">
                  <c:v>3</c:v>
                </c:pt>
                <c:pt idx="2940">
                  <c:v>10</c:v>
                </c:pt>
                <c:pt idx="2941">
                  <c:v>1</c:v>
                </c:pt>
                <c:pt idx="2942">
                  <c:v>10</c:v>
                </c:pt>
                <c:pt idx="2943">
                  <c:v>3</c:v>
                </c:pt>
                <c:pt idx="2944">
                  <c:v>2</c:v>
                </c:pt>
                <c:pt idx="2945">
                  <c:v>6</c:v>
                </c:pt>
                <c:pt idx="2946">
                  <c:v>9</c:v>
                </c:pt>
                <c:pt idx="2947">
                  <c:v>30</c:v>
                </c:pt>
                <c:pt idx="2948">
                  <c:v>6</c:v>
                </c:pt>
                <c:pt idx="2949">
                  <c:v>6</c:v>
                </c:pt>
                <c:pt idx="2950">
                  <c:v>2</c:v>
                </c:pt>
                <c:pt idx="2951">
                  <c:v>2</c:v>
                </c:pt>
                <c:pt idx="2952">
                  <c:v>9</c:v>
                </c:pt>
                <c:pt idx="2953">
                  <c:v>11</c:v>
                </c:pt>
                <c:pt idx="2954">
                  <c:v>5</c:v>
                </c:pt>
                <c:pt idx="2955">
                  <c:v>49</c:v>
                </c:pt>
                <c:pt idx="2956">
                  <c:v>2</c:v>
                </c:pt>
                <c:pt idx="2957">
                  <c:v>0</c:v>
                </c:pt>
                <c:pt idx="2958">
                  <c:v>1</c:v>
                </c:pt>
                <c:pt idx="2959">
                  <c:v>0</c:v>
                </c:pt>
                <c:pt idx="2960">
                  <c:v>0</c:v>
                </c:pt>
                <c:pt idx="2961">
                  <c:v>0</c:v>
                </c:pt>
                <c:pt idx="2962">
                  <c:v>2</c:v>
                </c:pt>
                <c:pt idx="2963">
                  <c:v>2</c:v>
                </c:pt>
                <c:pt idx="2964">
                  <c:v>18</c:v>
                </c:pt>
                <c:pt idx="2965">
                  <c:v>0</c:v>
                </c:pt>
                <c:pt idx="2966">
                  <c:v>0</c:v>
                </c:pt>
                <c:pt idx="2967">
                  <c:v>12</c:v>
                </c:pt>
                <c:pt idx="2968">
                  <c:v>2</c:v>
                </c:pt>
                <c:pt idx="2969">
                  <c:v>6</c:v>
                </c:pt>
                <c:pt idx="2970">
                  <c:v>0</c:v>
                </c:pt>
                <c:pt idx="2971">
                  <c:v>3</c:v>
                </c:pt>
                <c:pt idx="2972">
                  <c:v>0</c:v>
                </c:pt>
                <c:pt idx="2973">
                  <c:v>3</c:v>
                </c:pt>
                <c:pt idx="2974">
                  <c:v>2</c:v>
                </c:pt>
                <c:pt idx="2975">
                  <c:v>1</c:v>
                </c:pt>
                <c:pt idx="2976">
                  <c:v>3</c:v>
                </c:pt>
                <c:pt idx="2977">
                  <c:v>2</c:v>
                </c:pt>
                <c:pt idx="2978">
                  <c:v>0</c:v>
                </c:pt>
                <c:pt idx="2979">
                  <c:v>0</c:v>
                </c:pt>
                <c:pt idx="2980">
                  <c:v>4</c:v>
                </c:pt>
                <c:pt idx="2981">
                  <c:v>2</c:v>
                </c:pt>
                <c:pt idx="2982">
                  <c:v>0</c:v>
                </c:pt>
                <c:pt idx="2983">
                  <c:v>1</c:v>
                </c:pt>
                <c:pt idx="2984">
                  <c:v>0</c:v>
                </c:pt>
                <c:pt idx="2985">
                  <c:v>2</c:v>
                </c:pt>
                <c:pt idx="2986">
                  <c:v>2</c:v>
                </c:pt>
                <c:pt idx="2987">
                  <c:v>2</c:v>
                </c:pt>
                <c:pt idx="2988">
                  <c:v>4</c:v>
                </c:pt>
                <c:pt idx="2989">
                  <c:v>3</c:v>
                </c:pt>
                <c:pt idx="2990">
                  <c:v>1</c:v>
                </c:pt>
                <c:pt idx="2991">
                  <c:v>0</c:v>
                </c:pt>
                <c:pt idx="2992">
                  <c:v>46</c:v>
                </c:pt>
                <c:pt idx="2993">
                  <c:v>22</c:v>
                </c:pt>
                <c:pt idx="2994">
                  <c:v>4</c:v>
                </c:pt>
                <c:pt idx="2995">
                  <c:v>1</c:v>
                </c:pt>
                <c:pt idx="2996">
                  <c:v>0</c:v>
                </c:pt>
                <c:pt idx="2997">
                  <c:v>2</c:v>
                </c:pt>
                <c:pt idx="2998">
                  <c:v>2</c:v>
                </c:pt>
                <c:pt idx="2999">
                  <c:v>1</c:v>
                </c:pt>
                <c:pt idx="3000">
                  <c:v>1</c:v>
                </c:pt>
                <c:pt idx="3001">
                  <c:v>3</c:v>
                </c:pt>
                <c:pt idx="3002">
                  <c:v>11</c:v>
                </c:pt>
                <c:pt idx="3003">
                  <c:v>7</c:v>
                </c:pt>
                <c:pt idx="3004">
                  <c:v>2</c:v>
                </c:pt>
                <c:pt idx="3005">
                  <c:v>1</c:v>
                </c:pt>
                <c:pt idx="3006">
                  <c:v>10</c:v>
                </c:pt>
                <c:pt idx="3007">
                  <c:v>5</c:v>
                </c:pt>
                <c:pt idx="3008">
                  <c:v>5</c:v>
                </c:pt>
                <c:pt idx="3009">
                  <c:v>3</c:v>
                </c:pt>
                <c:pt idx="3010">
                  <c:v>2</c:v>
                </c:pt>
                <c:pt idx="3011">
                  <c:v>1</c:v>
                </c:pt>
                <c:pt idx="3012">
                  <c:v>3</c:v>
                </c:pt>
                <c:pt idx="3013">
                  <c:v>1</c:v>
                </c:pt>
                <c:pt idx="3014">
                  <c:v>9</c:v>
                </c:pt>
                <c:pt idx="3015">
                  <c:v>1</c:v>
                </c:pt>
                <c:pt idx="3016">
                  <c:v>0</c:v>
                </c:pt>
                <c:pt idx="3017">
                  <c:v>3</c:v>
                </c:pt>
                <c:pt idx="3018">
                  <c:v>1</c:v>
                </c:pt>
                <c:pt idx="3019">
                  <c:v>2</c:v>
                </c:pt>
                <c:pt idx="3020">
                  <c:v>5</c:v>
                </c:pt>
                <c:pt idx="3021">
                  <c:v>1</c:v>
                </c:pt>
                <c:pt idx="3022">
                  <c:v>1</c:v>
                </c:pt>
                <c:pt idx="3023">
                  <c:v>2</c:v>
                </c:pt>
                <c:pt idx="3024">
                  <c:v>1</c:v>
                </c:pt>
                <c:pt idx="3025">
                  <c:v>0</c:v>
                </c:pt>
                <c:pt idx="3026">
                  <c:v>7</c:v>
                </c:pt>
                <c:pt idx="3027">
                  <c:v>0</c:v>
                </c:pt>
                <c:pt idx="3028">
                  <c:v>0</c:v>
                </c:pt>
                <c:pt idx="3029">
                  <c:v>7</c:v>
                </c:pt>
                <c:pt idx="3030">
                  <c:v>1</c:v>
                </c:pt>
                <c:pt idx="3031">
                  <c:v>2</c:v>
                </c:pt>
                <c:pt idx="3032">
                  <c:v>3</c:v>
                </c:pt>
                <c:pt idx="3033">
                  <c:v>1</c:v>
                </c:pt>
                <c:pt idx="3034">
                  <c:v>4</c:v>
                </c:pt>
                <c:pt idx="3035">
                  <c:v>3</c:v>
                </c:pt>
                <c:pt idx="3036">
                  <c:v>1</c:v>
                </c:pt>
                <c:pt idx="3037">
                  <c:v>0</c:v>
                </c:pt>
                <c:pt idx="3038">
                  <c:v>10</c:v>
                </c:pt>
                <c:pt idx="3039">
                  <c:v>2</c:v>
                </c:pt>
                <c:pt idx="3040">
                  <c:v>0</c:v>
                </c:pt>
                <c:pt idx="3041">
                  <c:v>0</c:v>
                </c:pt>
                <c:pt idx="3042">
                  <c:v>2</c:v>
                </c:pt>
                <c:pt idx="3043">
                  <c:v>0</c:v>
                </c:pt>
                <c:pt idx="3044">
                  <c:v>1</c:v>
                </c:pt>
                <c:pt idx="3045">
                  <c:v>0</c:v>
                </c:pt>
                <c:pt idx="3046">
                  <c:v>6</c:v>
                </c:pt>
                <c:pt idx="3047">
                  <c:v>12</c:v>
                </c:pt>
                <c:pt idx="3048">
                  <c:v>4</c:v>
                </c:pt>
                <c:pt idx="3049">
                  <c:v>5</c:v>
                </c:pt>
                <c:pt idx="3050">
                  <c:v>2</c:v>
                </c:pt>
                <c:pt idx="3051">
                  <c:v>9</c:v>
                </c:pt>
                <c:pt idx="3052">
                  <c:v>4</c:v>
                </c:pt>
                <c:pt idx="3053">
                  <c:v>15</c:v>
                </c:pt>
                <c:pt idx="3054">
                  <c:v>4</c:v>
                </c:pt>
                <c:pt idx="3055">
                  <c:v>3</c:v>
                </c:pt>
                <c:pt idx="3056">
                  <c:v>6</c:v>
                </c:pt>
                <c:pt idx="3057">
                  <c:v>0</c:v>
                </c:pt>
                <c:pt idx="3058">
                  <c:v>5</c:v>
                </c:pt>
                <c:pt idx="3059">
                  <c:v>2</c:v>
                </c:pt>
                <c:pt idx="3060">
                  <c:v>2</c:v>
                </c:pt>
                <c:pt idx="3061">
                  <c:v>2</c:v>
                </c:pt>
                <c:pt idx="3062">
                  <c:v>5</c:v>
                </c:pt>
                <c:pt idx="3063">
                  <c:v>2</c:v>
                </c:pt>
                <c:pt idx="3064">
                  <c:v>3</c:v>
                </c:pt>
                <c:pt idx="3065">
                  <c:v>0</c:v>
                </c:pt>
                <c:pt idx="3066">
                  <c:v>1</c:v>
                </c:pt>
                <c:pt idx="3067">
                  <c:v>1</c:v>
                </c:pt>
                <c:pt idx="3068">
                  <c:v>2</c:v>
                </c:pt>
                <c:pt idx="3069">
                  <c:v>3</c:v>
                </c:pt>
                <c:pt idx="3070">
                  <c:v>0</c:v>
                </c:pt>
                <c:pt idx="3071">
                  <c:v>0</c:v>
                </c:pt>
                <c:pt idx="3072">
                  <c:v>0</c:v>
                </c:pt>
                <c:pt idx="3073">
                  <c:v>0</c:v>
                </c:pt>
                <c:pt idx="3074">
                  <c:v>8</c:v>
                </c:pt>
                <c:pt idx="3075">
                  <c:v>4</c:v>
                </c:pt>
                <c:pt idx="3076">
                  <c:v>1</c:v>
                </c:pt>
                <c:pt idx="3077">
                  <c:v>0</c:v>
                </c:pt>
                <c:pt idx="3078">
                  <c:v>19</c:v>
                </c:pt>
                <c:pt idx="3079">
                  <c:v>2</c:v>
                </c:pt>
                <c:pt idx="3080">
                  <c:v>9</c:v>
                </c:pt>
                <c:pt idx="3081">
                  <c:v>1</c:v>
                </c:pt>
                <c:pt idx="3082">
                  <c:v>1</c:v>
                </c:pt>
                <c:pt idx="3083">
                  <c:v>3</c:v>
                </c:pt>
                <c:pt idx="3084">
                  <c:v>2</c:v>
                </c:pt>
                <c:pt idx="3085">
                  <c:v>5</c:v>
                </c:pt>
                <c:pt idx="3086">
                  <c:v>3</c:v>
                </c:pt>
                <c:pt idx="3087">
                  <c:v>0</c:v>
                </c:pt>
                <c:pt idx="3088">
                  <c:v>1</c:v>
                </c:pt>
                <c:pt idx="3089">
                  <c:v>2</c:v>
                </c:pt>
                <c:pt idx="3090">
                  <c:v>1</c:v>
                </c:pt>
                <c:pt idx="3091">
                  <c:v>0</c:v>
                </c:pt>
                <c:pt idx="3092">
                  <c:v>0</c:v>
                </c:pt>
                <c:pt idx="3093">
                  <c:v>0</c:v>
                </c:pt>
                <c:pt idx="3094">
                  <c:v>2</c:v>
                </c:pt>
                <c:pt idx="3095">
                  <c:v>1</c:v>
                </c:pt>
                <c:pt idx="3096">
                  <c:v>0</c:v>
                </c:pt>
                <c:pt idx="3097">
                  <c:v>6</c:v>
                </c:pt>
                <c:pt idx="3098">
                  <c:v>3</c:v>
                </c:pt>
                <c:pt idx="3099">
                  <c:v>3</c:v>
                </c:pt>
                <c:pt idx="3100">
                  <c:v>0</c:v>
                </c:pt>
                <c:pt idx="3101">
                  <c:v>0</c:v>
                </c:pt>
                <c:pt idx="3102">
                  <c:v>0</c:v>
                </c:pt>
                <c:pt idx="3103">
                  <c:v>2</c:v>
                </c:pt>
                <c:pt idx="3104">
                  <c:v>0</c:v>
                </c:pt>
                <c:pt idx="3105">
                  <c:v>0</c:v>
                </c:pt>
                <c:pt idx="3106">
                  <c:v>2</c:v>
                </c:pt>
                <c:pt idx="3107">
                  <c:v>1</c:v>
                </c:pt>
                <c:pt idx="3108">
                  <c:v>2</c:v>
                </c:pt>
                <c:pt idx="3109">
                  <c:v>12</c:v>
                </c:pt>
                <c:pt idx="3110">
                  <c:v>2</c:v>
                </c:pt>
                <c:pt idx="3111">
                  <c:v>0</c:v>
                </c:pt>
                <c:pt idx="3112">
                  <c:v>1</c:v>
                </c:pt>
                <c:pt idx="3113">
                  <c:v>2</c:v>
                </c:pt>
                <c:pt idx="3114">
                  <c:v>1</c:v>
                </c:pt>
                <c:pt idx="3115">
                  <c:v>2</c:v>
                </c:pt>
                <c:pt idx="3116">
                  <c:v>2</c:v>
                </c:pt>
                <c:pt idx="3117">
                  <c:v>3</c:v>
                </c:pt>
                <c:pt idx="3118">
                  <c:v>0</c:v>
                </c:pt>
                <c:pt idx="3119">
                  <c:v>0</c:v>
                </c:pt>
                <c:pt idx="3120">
                  <c:v>1</c:v>
                </c:pt>
                <c:pt idx="3121">
                  <c:v>0</c:v>
                </c:pt>
                <c:pt idx="3122">
                  <c:v>2</c:v>
                </c:pt>
                <c:pt idx="3123">
                  <c:v>2</c:v>
                </c:pt>
                <c:pt idx="3124">
                  <c:v>1</c:v>
                </c:pt>
                <c:pt idx="3125">
                  <c:v>1</c:v>
                </c:pt>
                <c:pt idx="3126">
                  <c:v>3</c:v>
                </c:pt>
                <c:pt idx="3127">
                  <c:v>3</c:v>
                </c:pt>
                <c:pt idx="3128">
                  <c:v>3</c:v>
                </c:pt>
                <c:pt idx="3129">
                  <c:v>0</c:v>
                </c:pt>
                <c:pt idx="3130">
                  <c:v>1</c:v>
                </c:pt>
                <c:pt idx="3131">
                  <c:v>6</c:v>
                </c:pt>
                <c:pt idx="3132">
                  <c:v>63</c:v>
                </c:pt>
                <c:pt idx="3133">
                  <c:v>17</c:v>
                </c:pt>
                <c:pt idx="3134">
                  <c:v>54</c:v>
                </c:pt>
                <c:pt idx="3135">
                  <c:v>47</c:v>
                </c:pt>
                <c:pt idx="3136">
                  <c:v>4</c:v>
                </c:pt>
                <c:pt idx="3137">
                  <c:v>21</c:v>
                </c:pt>
                <c:pt idx="3138">
                  <c:v>3</c:v>
                </c:pt>
                <c:pt idx="3139">
                  <c:v>2</c:v>
                </c:pt>
                <c:pt idx="3140">
                  <c:v>2</c:v>
                </c:pt>
                <c:pt idx="3141">
                  <c:v>44</c:v>
                </c:pt>
                <c:pt idx="3142">
                  <c:v>1</c:v>
                </c:pt>
                <c:pt idx="3143">
                  <c:v>1</c:v>
                </c:pt>
                <c:pt idx="3144">
                  <c:v>0</c:v>
                </c:pt>
                <c:pt idx="3145">
                  <c:v>0</c:v>
                </c:pt>
                <c:pt idx="3146">
                  <c:v>0</c:v>
                </c:pt>
                <c:pt idx="3147">
                  <c:v>2</c:v>
                </c:pt>
                <c:pt idx="3148">
                  <c:v>2</c:v>
                </c:pt>
                <c:pt idx="3149">
                  <c:v>2</c:v>
                </c:pt>
                <c:pt idx="3150">
                  <c:v>0</c:v>
                </c:pt>
                <c:pt idx="3151">
                  <c:v>0</c:v>
                </c:pt>
                <c:pt idx="3152">
                  <c:v>3</c:v>
                </c:pt>
                <c:pt idx="3153">
                  <c:v>0</c:v>
                </c:pt>
                <c:pt idx="3154">
                  <c:v>3</c:v>
                </c:pt>
                <c:pt idx="3155">
                  <c:v>0</c:v>
                </c:pt>
                <c:pt idx="3156">
                  <c:v>1</c:v>
                </c:pt>
                <c:pt idx="3157">
                  <c:v>0</c:v>
                </c:pt>
                <c:pt idx="3158">
                  <c:v>1</c:v>
                </c:pt>
                <c:pt idx="3159">
                  <c:v>0</c:v>
                </c:pt>
                <c:pt idx="3160">
                  <c:v>3</c:v>
                </c:pt>
                <c:pt idx="3161">
                  <c:v>0</c:v>
                </c:pt>
                <c:pt idx="3162">
                  <c:v>0</c:v>
                </c:pt>
                <c:pt idx="3163">
                  <c:v>0</c:v>
                </c:pt>
                <c:pt idx="3164">
                  <c:v>0</c:v>
                </c:pt>
                <c:pt idx="3165">
                  <c:v>4</c:v>
                </c:pt>
                <c:pt idx="3166">
                  <c:v>1</c:v>
                </c:pt>
                <c:pt idx="3167">
                  <c:v>2</c:v>
                </c:pt>
                <c:pt idx="3168">
                  <c:v>0</c:v>
                </c:pt>
                <c:pt idx="3169">
                  <c:v>1</c:v>
                </c:pt>
                <c:pt idx="3170">
                  <c:v>0</c:v>
                </c:pt>
                <c:pt idx="3171">
                  <c:v>0</c:v>
                </c:pt>
                <c:pt idx="3172">
                  <c:v>1</c:v>
                </c:pt>
                <c:pt idx="3173">
                  <c:v>0</c:v>
                </c:pt>
                <c:pt idx="3174">
                  <c:v>0</c:v>
                </c:pt>
                <c:pt idx="3175">
                  <c:v>0</c:v>
                </c:pt>
                <c:pt idx="3176">
                  <c:v>1</c:v>
                </c:pt>
                <c:pt idx="3177">
                  <c:v>1</c:v>
                </c:pt>
                <c:pt idx="3178">
                  <c:v>3</c:v>
                </c:pt>
                <c:pt idx="3179">
                  <c:v>1</c:v>
                </c:pt>
                <c:pt idx="3180">
                  <c:v>1</c:v>
                </c:pt>
                <c:pt idx="3181">
                  <c:v>0</c:v>
                </c:pt>
                <c:pt idx="3182">
                  <c:v>0</c:v>
                </c:pt>
                <c:pt idx="3183">
                  <c:v>2</c:v>
                </c:pt>
                <c:pt idx="3184">
                  <c:v>1</c:v>
                </c:pt>
                <c:pt idx="3185">
                  <c:v>0</c:v>
                </c:pt>
                <c:pt idx="3186">
                  <c:v>1</c:v>
                </c:pt>
                <c:pt idx="3187">
                  <c:v>3</c:v>
                </c:pt>
                <c:pt idx="3188">
                  <c:v>0</c:v>
                </c:pt>
                <c:pt idx="3189">
                  <c:v>0</c:v>
                </c:pt>
                <c:pt idx="3190">
                  <c:v>22</c:v>
                </c:pt>
                <c:pt idx="3191">
                  <c:v>1</c:v>
                </c:pt>
                <c:pt idx="3192">
                  <c:v>14</c:v>
                </c:pt>
                <c:pt idx="3193">
                  <c:v>3</c:v>
                </c:pt>
                <c:pt idx="3194">
                  <c:v>3</c:v>
                </c:pt>
                <c:pt idx="3195">
                  <c:v>0</c:v>
                </c:pt>
                <c:pt idx="3196">
                  <c:v>0</c:v>
                </c:pt>
                <c:pt idx="3197">
                  <c:v>0</c:v>
                </c:pt>
                <c:pt idx="3198">
                  <c:v>1</c:v>
                </c:pt>
                <c:pt idx="3199">
                  <c:v>0</c:v>
                </c:pt>
                <c:pt idx="3200">
                  <c:v>8</c:v>
                </c:pt>
                <c:pt idx="3201">
                  <c:v>3</c:v>
                </c:pt>
                <c:pt idx="3202">
                  <c:v>0</c:v>
                </c:pt>
                <c:pt idx="3203">
                  <c:v>1</c:v>
                </c:pt>
                <c:pt idx="3204">
                  <c:v>0</c:v>
                </c:pt>
                <c:pt idx="3205">
                  <c:v>1</c:v>
                </c:pt>
                <c:pt idx="3206">
                  <c:v>0</c:v>
                </c:pt>
                <c:pt idx="3207">
                  <c:v>0</c:v>
                </c:pt>
                <c:pt idx="3208">
                  <c:v>1</c:v>
                </c:pt>
                <c:pt idx="3209">
                  <c:v>2</c:v>
                </c:pt>
                <c:pt idx="3210">
                  <c:v>0</c:v>
                </c:pt>
                <c:pt idx="3211">
                  <c:v>0</c:v>
                </c:pt>
                <c:pt idx="3212">
                  <c:v>0</c:v>
                </c:pt>
                <c:pt idx="3213">
                  <c:v>1</c:v>
                </c:pt>
                <c:pt idx="3214">
                  <c:v>4</c:v>
                </c:pt>
                <c:pt idx="3215">
                  <c:v>3</c:v>
                </c:pt>
                <c:pt idx="3216">
                  <c:v>2</c:v>
                </c:pt>
                <c:pt idx="3217">
                  <c:v>1</c:v>
                </c:pt>
                <c:pt idx="3218">
                  <c:v>0</c:v>
                </c:pt>
                <c:pt idx="3219">
                  <c:v>1</c:v>
                </c:pt>
                <c:pt idx="3220">
                  <c:v>2</c:v>
                </c:pt>
                <c:pt idx="3221">
                  <c:v>0</c:v>
                </c:pt>
                <c:pt idx="3222">
                  <c:v>6</c:v>
                </c:pt>
                <c:pt idx="3223">
                  <c:v>3</c:v>
                </c:pt>
                <c:pt idx="3224">
                  <c:v>0</c:v>
                </c:pt>
                <c:pt idx="3225">
                  <c:v>4</c:v>
                </c:pt>
                <c:pt idx="3226">
                  <c:v>3</c:v>
                </c:pt>
                <c:pt idx="3227">
                  <c:v>1</c:v>
                </c:pt>
                <c:pt idx="3228">
                  <c:v>9</c:v>
                </c:pt>
                <c:pt idx="3229">
                  <c:v>3</c:v>
                </c:pt>
                <c:pt idx="3230">
                  <c:v>1</c:v>
                </c:pt>
                <c:pt idx="3231">
                  <c:v>2</c:v>
                </c:pt>
                <c:pt idx="3232">
                  <c:v>1</c:v>
                </c:pt>
                <c:pt idx="3233">
                  <c:v>5</c:v>
                </c:pt>
                <c:pt idx="3234">
                  <c:v>17</c:v>
                </c:pt>
                <c:pt idx="3235">
                  <c:v>1</c:v>
                </c:pt>
                <c:pt idx="3236">
                  <c:v>1</c:v>
                </c:pt>
                <c:pt idx="3237">
                  <c:v>0</c:v>
                </c:pt>
                <c:pt idx="3238">
                  <c:v>1</c:v>
                </c:pt>
                <c:pt idx="3239">
                  <c:v>0</c:v>
                </c:pt>
                <c:pt idx="3240">
                  <c:v>5</c:v>
                </c:pt>
                <c:pt idx="3241">
                  <c:v>3</c:v>
                </c:pt>
                <c:pt idx="3242">
                  <c:v>1</c:v>
                </c:pt>
                <c:pt idx="3243">
                  <c:v>1</c:v>
                </c:pt>
                <c:pt idx="3244">
                  <c:v>1</c:v>
                </c:pt>
                <c:pt idx="3245">
                  <c:v>1</c:v>
                </c:pt>
                <c:pt idx="3246">
                  <c:v>0</c:v>
                </c:pt>
                <c:pt idx="3247">
                  <c:v>0</c:v>
                </c:pt>
                <c:pt idx="3248">
                  <c:v>0</c:v>
                </c:pt>
                <c:pt idx="3249">
                  <c:v>65</c:v>
                </c:pt>
                <c:pt idx="3250">
                  <c:v>17</c:v>
                </c:pt>
                <c:pt idx="3251">
                  <c:v>13</c:v>
                </c:pt>
                <c:pt idx="3252">
                  <c:v>9</c:v>
                </c:pt>
                <c:pt idx="3253">
                  <c:v>2</c:v>
                </c:pt>
                <c:pt idx="3254">
                  <c:v>3</c:v>
                </c:pt>
                <c:pt idx="3255">
                  <c:v>3</c:v>
                </c:pt>
                <c:pt idx="3256">
                  <c:v>1</c:v>
                </c:pt>
                <c:pt idx="3257">
                  <c:v>0</c:v>
                </c:pt>
                <c:pt idx="3258">
                  <c:v>4</c:v>
                </c:pt>
                <c:pt idx="3259">
                  <c:v>111</c:v>
                </c:pt>
                <c:pt idx="3260">
                  <c:v>44</c:v>
                </c:pt>
                <c:pt idx="3261">
                  <c:v>23</c:v>
                </c:pt>
                <c:pt idx="3262">
                  <c:v>13</c:v>
                </c:pt>
                <c:pt idx="3263">
                  <c:v>23</c:v>
                </c:pt>
                <c:pt idx="3264">
                  <c:v>10</c:v>
                </c:pt>
                <c:pt idx="3265">
                  <c:v>9</c:v>
                </c:pt>
                <c:pt idx="3266">
                  <c:v>0</c:v>
                </c:pt>
                <c:pt idx="3267">
                  <c:v>4</c:v>
                </c:pt>
                <c:pt idx="3268">
                  <c:v>10</c:v>
                </c:pt>
                <c:pt idx="3269">
                  <c:v>3</c:v>
                </c:pt>
                <c:pt idx="3270">
                  <c:v>0</c:v>
                </c:pt>
                <c:pt idx="3271">
                  <c:v>1</c:v>
                </c:pt>
                <c:pt idx="3272">
                  <c:v>1</c:v>
                </c:pt>
                <c:pt idx="3273">
                  <c:v>0</c:v>
                </c:pt>
                <c:pt idx="3274">
                  <c:v>3</c:v>
                </c:pt>
                <c:pt idx="3275">
                  <c:v>10</c:v>
                </c:pt>
                <c:pt idx="3276">
                  <c:v>3</c:v>
                </c:pt>
                <c:pt idx="3277">
                  <c:v>4</c:v>
                </c:pt>
                <c:pt idx="3278">
                  <c:v>1</c:v>
                </c:pt>
                <c:pt idx="3279">
                  <c:v>1</c:v>
                </c:pt>
                <c:pt idx="3280">
                  <c:v>0</c:v>
                </c:pt>
                <c:pt idx="3281">
                  <c:v>0</c:v>
                </c:pt>
                <c:pt idx="3282">
                  <c:v>0</c:v>
                </c:pt>
                <c:pt idx="3283">
                  <c:v>103</c:v>
                </c:pt>
                <c:pt idx="3284">
                  <c:v>199</c:v>
                </c:pt>
                <c:pt idx="3285">
                  <c:v>146</c:v>
                </c:pt>
                <c:pt idx="3286">
                  <c:v>89</c:v>
                </c:pt>
                <c:pt idx="3287">
                  <c:v>106</c:v>
                </c:pt>
                <c:pt idx="3288">
                  <c:v>109</c:v>
                </c:pt>
                <c:pt idx="3289">
                  <c:v>72</c:v>
                </c:pt>
                <c:pt idx="3290">
                  <c:v>16</c:v>
                </c:pt>
                <c:pt idx="3291">
                  <c:v>10</c:v>
                </c:pt>
                <c:pt idx="3292">
                  <c:v>7</c:v>
                </c:pt>
                <c:pt idx="3293">
                  <c:v>2</c:v>
                </c:pt>
                <c:pt idx="3294">
                  <c:v>1</c:v>
                </c:pt>
                <c:pt idx="3295">
                  <c:v>0</c:v>
                </c:pt>
                <c:pt idx="3296">
                  <c:v>27</c:v>
                </c:pt>
                <c:pt idx="3297">
                  <c:v>8</c:v>
                </c:pt>
                <c:pt idx="3298">
                  <c:v>3</c:v>
                </c:pt>
                <c:pt idx="3299">
                  <c:v>4</c:v>
                </c:pt>
                <c:pt idx="3300">
                  <c:v>1</c:v>
                </c:pt>
                <c:pt idx="3301">
                  <c:v>15</c:v>
                </c:pt>
                <c:pt idx="3302">
                  <c:v>0</c:v>
                </c:pt>
                <c:pt idx="3303">
                  <c:v>2</c:v>
                </c:pt>
                <c:pt idx="3304">
                  <c:v>0</c:v>
                </c:pt>
                <c:pt idx="3305">
                  <c:v>5</c:v>
                </c:pt>
                <c:pt idx="3306">
                  <c:v>2</c:v>
                </c:pt>
                <c:pt idx="3307">
                  <c:v>0</c:v>
                </c:pt>
                <c:pt idx="3308">
                  <c:v>1</c:v>
                </c:pt>
                <c:pt idx="3309">
                  <c:v>5</c:v>
                </c:pt>
                <c:pt idx="3310">
                  <c:v>13</c:v>
                </c:pt>
                <c:pt idx="3311">
                  <c:v>2</c:v>
                </c:pt>
                <c:pt idx="3312">
                  <c:v>0</c:v>
                </c:pt>
                <c:pt idx="3313">
                  <c:v>1</c:v>
                </c:pt>
                <c:pt idx="3314">
                  <c:v>4</c:v>
                </c:pt>
                <c:pt idx="3315">
                  <c:v>2</c:v>
                </c:pt>
                <c:pt idx="3316">
                  <c:v>2</c:v>
                </c:pt>
                <c:pt idx="3317">
                  <c:v>1</c:v>
                </c:pt>
                <c:pt idx="3318">
                  <c:v>1</c:v>
                </c:pt>
                <c:pt idx="3319">
                  <c:v>0</c:v>
                </c:pt>
                <c:pt idx="3320">
                  <c:v>1</c:v>
                </c:pt>
                <c:pt idx="3321">
                  <c:v>2</c:v>
                </c:pt>
                <c:pt idx="3322">
                  <c:v>3</c:v>
                </c:pt>
                <c:pt idx="3323">
                  <c:v>4</c:v>
                </c:pt>
                <c:pt idx="3324">
                  <c:v>1</c:v>
                </c:pt>
                <c:pt idx="3325">
                  <c:v>0</c:v>
                </c:pt>
                <c:pt idx="3326">
                  <c:v>2</c:v>
                </c:pt>
                <c:pt idx="3327">
                  <c:v>2</c:v>
                </c:pt>
                <c:pt idx="3328">
                  <c:v>2</c:v>
                </c:pt>
                <c:pt idx="3329">
                  <c:v>3</c:v>
                </c:pt>
                <c:pt idx="3330">
                  <c:v>3</c:v>
                </c:pt>
                <c:pt idx="3331">
                  <c:v>1</c:v>
                </c:pt>
                <c:pt idx="3332">
                  <c:v>0</c:v>
                </c:pt>
                <c:pt idx="3333">
                  <c:v>5</c:v>
                </c:pt>
                <c:pt idx="3334">
                  <c:v>2</c:v>
                </c:pt>
                <c:pt idx="3335">
                  <c:v>1</c:v>
                </c:pt>
                <c:pt idx="3336">
                  <c:v>2</c:v>
                </c:pt>
                <c:pt idx="3337">
                  <c:v>1</c:v>
                </c:pt>
                <c:pt idx="3338">
                  <c:v>2</c:v>
                </c:pt>
                <c:pt idx="3339">
                  <c:v>3</c:v>
                </c:pt>
                <c:pt idx="3340">
                  <c:v>1</c:v>
                </c:pt>
                <c:pt idx="3341">
                  <c:v>3</c:v>
                </c:pt>
                <c:pt idx="3342">
                  <c:v>0</c:v>
                </c:pt>
                <c:pt idx="3343">
                  <c:v>3</c:v>
                </c:pt>
                <c:pt idx="3344">
                  <c:v>3</c:v>
                </c:pt>
                <c:pt idx="3345">
                  <c:v>1</c:v>
                </c:pt>
                <c:pt idx="3346">
                  <c:v>0</c:v>
                </c:pt>
                <c:pt idx="3347">
                  <c:v>1</c:v>
                </c:pt>
                <c:pt idx="3348">
                  <c:v>1</c:v>
                </c:pt>
                <c:pt idx="3349">
                  <c:v>9</c:v>
                </c:pt>
                <c:pt idx="3350">
                  <c:v>11</c:v>
                </c:pt>
                <c:pt idx="3351">
                  <c:v>1</c:v>
                </c:pt>
                <c:pt idx="3352">
                  <c:v>2</c:v>
                </c:pt>
                <c:pt idx="3353">
                  <c:v>1</c:v>
                </c:pt>
                <c:pt idx="3354">
                  <c:v>1</c:v>
                </c:pt>
                <c:pt idx="3355">
                  <c:v>3</c:v>
                </c:pt>
                <c:pt idx="3356">
                  <c:v>1</c:v>
                </c:pt>
                <c:pt idx="3357">
                  <c:v>2</c:v>
                </c:pt>
                <c:pt idx="3358">
                  <c:v>3</c:v>
                </c:pt>
                <c:pt idx="3359">
                  <c:v>2</c:v>
                </c:pt>
                <c:pt idx="3360">
                  <c:v>0</c:v>
                </c:pt>
                <c:pt idx="3361">
                  <c:v>2</c:v>
                </c:pt>
                <c:pt idx="3362">
                  <c:v>1</c:v>
                </c:pt>
                <c:pt idx="3363">
                  <c:v>1</c:v>
                </c:pt>
                <c:pt idx="3364">
                  <c:v>2</c:v>
                </c:pt>
                <c:pt idx="3365">
                  <c:v>1</c:v>
                </c:pt>
                <c:pt idx="3366">
                  <c:v>1</c:v>
                </c:pt>
                <c:pt idx="3367">
                  <c:v>3</c:v>
                </c:pt>
                <c:pt idx="3368">
                  <c:v>1</c:v>
                </c:pt>
                <c:pt idx="3369">
                  <c:v>4</c:v>
                </c:pt>
                <c:pt idx="3370">
                  <c:v>1</c:v>
                </c:pt>
                <c:pt idx="3371">
                  <c:v>0</c:v>
                </c:pt>
                <c:pt idx="3372">
                  <c:v>0</c:v>
                </c:pt>
                <c:pt idx="3373">
                  <c:v>6</c:v>
                </c:pt>
                <c:pt idx="3374">
                  <c:v>1</c:v>
                </c:pt>
                <c:pt idx="3375">
                  <c:v>2</c:v>
                </c:pt>
                <c:pt idx="3376">
                  <c:v>1</c:v>
                </c:pt>
                <c:pt idx="3377">
                  <c:v>0</c:v>
                </c:pt>
                <c:pt idx="3378">
                  <c:v>0</c:v>
                </c:pt>
                <c:pt idx="3379">
                  <c:v>0</c:v>
                </c:pt>
                <c:pt idx="3380">
                  <c:v>1</c:v>
                </c:pt>
                <c:pt idx="3381">
                  <c:v>2</c:v>
                </c:pt>
                <c:pt idx="3382">
                  <c:v>1</c:v>
                </c:pt>
                <c:pt idx="3383">
                  <c:v>3</c:v>
                </c:pt>
                <c:pt idx="3384">
                  <c:v>2</c:v>
                </c:pt>
                <c:pt idx="3385">
                  <c:v>4</c:v>
                </c:pt>
                <c:pt idx="3386">
                  <c:v>2</c:v>
                </c:pt>
                <c:pt idx="3387">
                  <c:v>6</c:v>
                </c:pt>
                <c:pt idx="3388">
                  <c:v>8</c:v>
                </c:pt>
                <c:pt idx="3389">
                  <c:v>11</c:v>
                </c:pt>
                <c:pt idx="3390">
                  <c:v>3</c:v>
                </c:pt>
                <c:pt idx="3391">
                  <c:v>2</c:v>
                </c:pt>
                <c:pt idx="3392">
                  <c:v>14</c:v>
                </c:pt>
                <c:pt idx="3393">
                  <c:v>19</c:v>
                </c:pt>
                <c:pt idx="3394">
                  <c:v>25</c:v>
                </c:pt>
                <c:pt idx="3395">
                  <c:v>54</c:v>
                </c:pt>
                <c:pt idx="3396">
                  <c:v>28</c:v>
                </c:pt>
                <c:pt idx="3397">
                  <c:v>14</c:v>
                </c:pt>
                <c:pt idx="3398">
                  <c:v>5</c:v>
                </c:pt>
                <c:pt idx="3399">
                  <c:v>1</c:v>
                </c:pt>
                <c:pt idx="3400">
                  <c:v>4</c:v>
                </c:pt>
                <c:pt idx="3401">
                  <c:v>7</c:v>
                </c:pt>
                <c:pt idx="3402">
                  <c:v>2</c:v>
                </c:pt>
                <c:pt idx="3403">
                  <c:v>0</c:v>
                </c:pt>
                <c:pt idx="3404">
                  <c:v>1</c:v>
                </c:pt>
                <c:pt idx="3405">
                  <c:v>1</c:v>
                </c:pt>
                <c:pt idx="3406">
                  <c:v>23</c:v>
                </c:pt>
                <c:pt idx="3407">
                  <c:v>1</c:v>
                </c:pt>
                <c:pt idx="3408">
                  <c:v>1</c:v>
                </c:pt>
                <c:pt idx="3409">
                  <c:v>1</c:v>
                </c:pt>
                <c:pt idx="3410">
                  <c:v>2</c:v>
                </c:pt>
                <c:pt idx="3411">
                  <c:v>0</c:v>
                </c:pt>
                <c:pt idx="3412">
                  <c:v>1</c:v>
                </c:pt>
                <c:pt idx="3413">
                  <c:v>1</c:v>
                </c:pt>
                <c:pt idx="3414">
                  <c:v>1</c:v>
                </c:pt>
                <c:pt idx="3415">
                  <c:v>1</c:v>
                </c:pt>
                <c:pt idx="3416">
                  <c:v>0</c:v>
                </c:pt>
                <c:pt idx="3417">
                  <c:v>6</c:v>
                </c:pt>
                <c:pt idx="3418">
                  <c:v>3</c:v>
                </c:pt>
                <c:pt idx="3419">
                  <c:v>0</c:v>
                </c:pt>
                <c:pt idx="3420">
                  <c:v>1</c:v>
                </c:pt>
                <c:pt idx="3421">
                  <c:v>2</c:v>
                </c:pt>
                <c:pt idx="3422">
                  <c:v>9</c:v>
                </c:pt>
                <c:pt idx="3423">
                  <c:v>0</c:v>
                </c:pt>
                <c:pt idx="3424">
                  <c:v>1</c:v>
                </c:pt>
                <c:pt idx="3425">
                  <c:v>0</c:v>
                </c:pt>
                <c:pt idx="3426">
                  <c:v>5</c:v>
                </c:pt>
                <c:pt idx="3427">
                  <c:v>1</c:v>
                </c:pt>
                <c:pt idx="3428">
                  <c:v>4</c:v>
                </c:pt>
                <c:pt idx="3429">
                  <c:v>2</c:v>
                </c:pt>
                <c:pt idx="3430">
                  <c:v>5</c:v>
                </c:pt>
                <c:pt idx="3431">
                  <c:v>7</c:v>
                </c:pt>
                <c:pt idx="3432">
                  <c:v>70</c:v>
                </c:pt>
                <c:pt idx="3433">
                  <c:v>1</c:v>
                </c:pt>
                <c:pt idx="3434">
                  <c:v>0</c:v>
                </c:pt>
                <c:pt idx="3435">
                  <c:v>4</c:v>
                </c:pt>
                <c:pt idx="3436">
                  <c:v>0</c:v>
                </c:pt>
                <c:pt idx="3437">
                  <c:v>2</c:v>
                </c:pt>
                <c:pt idx="3438">
                  <c:v>1</c:v>
                </c:pt>
                <c:pt idx="3439">
                  <c:v>1</c:v>
                </c:pt>
                <c:pt idx="3440">
                  <c:v>0</c:v>
                </c:pt>
                <c:pt idx="3441">
                  <c:v>0</c:v>
                </c:pt>
                <c:pt idx="3442">
                  <c:v>1</c:v>
                </c:pt>
                <c:pt idx="3443">
                  <c:v>0</c:v>
                </c:pt>
                <c:pt idx="3444">
                  <c:v>15</c:v>
                </c:pt>
                <c:pt idx="3445">
                  <c:v>2</c:v>
                </c:pt>
                <c:pt idx="3446">
                  <c:v>2</c:v>
                </c:pt>
                <c:pt idx="3447">
                  <c:v>4</c:v>
                </c:pt>
                <c:pt idx="3448">
                  <c:v>0</c:v>
                </c:pt>
                <c:pt idx="3449">
                  <c:v>4</c:v>
                </c:pt>
                <c:pt idx="3450">
                  <c:v>2</c:v>
                </c:pt>
                <c:pt idx="3451">
                  <c:v>2</c:v>
                </c:pt>
                <c:pt idx="3452">
                  <c:v>1</c:v>
                </c:pt>
                <c:pt idx="3453">
                  <c:v>1</c:v>
                </c:pt>
                <c:pt idx="3454">
                  <c:v>0</c:v>
                </c:pt>
                <c:pt idx="3455">
                  <c:v>3</c:v>
                </c:pt>
                <c:pt idx="3456">
                  <c:v>0</c:v>
                </c:pt>
                <c:pt idx="3457">
                  <c:v>2</c:v>
                </c:pt>
                <c:pt idx="3458">
                  <c:v>2</c:v>
                </c:pt>
                <c:pt idx="3459">
                  <c:v>2</c:v>
                </c:pt>
                <c:pt idx="3460">
                  <c:v>1</c:v>
                </c:pt>
                <c:pt idx="3461">
                  <c:v>3</c:v>
                </c:pt>
                <c:pt idx="3462">
                  <c:v>1</c:v>
                </c:pt>
                <c:pt idx="3463">
                  <c:v>0</c:v>
                </c:pt>
                <c:pt idx="3464">
                  <c:v>0</c:v>
                </c:pt>
                <c:pt idx="3465">
                  <c:v>1</c:v>
                </c:pt>
                <c:pt idx="3466">
                  <c:v>1</c:v>
                </c:pt>
                <c:pt idx="3467">
                  <c:v>0</c:v>
                </c:pt>
                <c:pt idx="3468">
                  <c:v>26</c:v>
                </c:pt>
                <c:pt idx="3469">
                  <c:v>7</c:v>
                </c:pt>
                <c:pt idx="3470">
                  <c:v>6</c:v>
                </c:pt>
                <c:pt idx="3471">
                  <c:v>2</c:v>
                </c:pt>
                <c:pt idx="3472">
                  <c:v>1</c:v>
                </c:pt>
                <c:pt idx="3473">
                  <c:v>6</c:v>
                </c:pt>
                <c:pt idx="3474">
                  <c:v>8</c:v>
                </c:pt>
                <c:pt idx="3475">
                  <c:v>10</c:v>
                </c:pt>
                <c:pt idx="3476">
                  <c:v>9</c:v>
                </c:pt>
                <c:pt idx="3477">
                  <c:v>7</c:v>
                </c:pt>
                <c:pt idx="3478">
                  <c:v>1</c:v>
                </c:pt>
                <c:pt idx="3479">
                  <c:v>1</c:v>
                </c:pt>
                <c:pt idx="3480">
                  <c:v>2</c:v>
                </c:pt>
                <c:pt idx="3481">
                  <c:v>1</c:v>
                </c:pt>
                <c:pt idx="3482">
                  <c:v>8</c:v>
                </c:pt>
                <c:pt idx="3483">
                  <c:v>1</c:v>
                </c:pt>
                <c:pt idx="3484">
                  <c:v>1</c:v>
                </c:pt>
                <c:pt idx="3485">
                  <c:v>1</c:v>
                </c:pt>
                <c:pt idx="3486">
                  <c:v>0</c:v>
                </c:pt>
                <c:pt idx="3487">
                  <c:v>4</c:v>
                </c:pt>
                <c:pt idx="3488">
                  <c:v>3</c:v>
                </c:pt>
                <c:pt idx="3489">
                  <c:v>0</c:v>
                </c:pt>
                <c:pt idx="3490">
                  <c:v>3</c:v>
                </c:pt>
                <c:pt idx="3491">
                  <c:v>0</c:v>
                </c:pt>
                <c:pt idx="3492">
                  <c:v>2</c:v>
                </c:pt>
                <c:pt idx="3493">
                  <c:v>1</c:v>
                </c:pt>
                <c:pt idx="3494">
                  <c:v>0</c:v>
                </c:pt>
                <c:pt idx="3495">
                  <c:v>0</c:v>
                </c:pt>
                <c:pt idx="3496">
                  <c:v>0</c:v>
                </c:pt>
                <c:pt idx="3497">
                  <c:v>9</c:v>
                </c:pt>
                <c:pt idx="3498">
                  <c:v>3</c:v>
                </c:pt>
                <c:pt idx="3499">
                  <c:v>1</c:v>
                </c:pt>
                <c:pt idx="3500">
                  <c:v>0</c:v>
                </c:pt>
                <c:pt idx="3501">
                  <c:v>0</c:v>
                </c:pt>
                <c:pt idx="3502">
                  <c:v>6</c:v>
                </c:pt>
                <c:pt idx="3503">
                  <c:v>2</c:v>
                </c:pt>
                <c:pt idx="3504">
                  <c:v>4</c:v>
                </c:pt>
                <c:pt idx="3505">
                  <c:v>0</c:v>
                </c:pt>
                <c:pt idx="3506">
                  <c:v>4</c:v>
                </c:pt>
                <c:pt idx="3507">
                  <c:v>15</c:v>
                </c:pt>
                <c:pt idx="3508">
                  <c:v>2</c:v>
                </c:pt>
                <c:pt idx="3509">
                  <c:v>0</c:v>
                </c:pt>
                <c:pt idx="3510">
                  <c:v>0</c:v>
                </c:pt>
                <c:pt idx="3511">
                  <c:v>16</c:v>
                </c:pt>
                <c:pt idx="3512">
                  <c:v>0</c:v>
                </c:pt>
                <c:pt idx="3513">
                  <c:v>2</c:v>
                </c:pt>
                <c:pt idx="3514">
                  <c:v>2</c:v>
                </c:pt>
                <c:pt idx="3515">
                  <c:v>0</c:v>
                </c:pt>
                <c:pt idx="3516">
                  <c:v>2</c:v>
                </c:pt>
                <c:pt idx="3517">
                  <c:v>2</c:v>
                </c:pt>
                <c:pt idx="3518">
                  <c:v>4</c:v>
                </c:pt>
                <c:pt idx="3519">
                  <c:v>2</c:v>
                </c:pt>
                <c:pt idx="3520">
                  <c:v>2</c:v>
                </c:pt>
                <c:pt idx="3521">
                  <c:v>0</c:v>
                </c:pt>
                <c:pt idx="3522">
                  <c:v>2</c:v>
                </c:pt>
                <c:pt idx="3523">
                  <c:v>3</c:v>
                </c:pt>
                <c:pt idx="3524">
                  <c:v>1</c:v>
                </c:pt>
                <c:pt idx="3525">
                  <c:v>0</c:v>
                </c:pt>
                <c:pt idx="3526">
                  <c:v>7</c:v>
                </c:pt>
                <c:pt idx="3527">
                  <c:v>1</c:v>
                </c:pt>
                <c:pt idx="3528">
                  <c:v>2</c:v>
                </c:pt>
                <c:pt idx="3529">
                  <c:v>6</c:v>
                </c:pt>
                <c:pt idx="3530">
                  <c:v>0</c:v>
                </c:pt>
                <c:pt idx="3531">
                  <c:v>3</c:v>
                </c:pt>
                <c:pt idx="3532">
                  <c:v>1</c:v>
                </c:pt>
                <c:pt idx="3533">
                  <c:v>1</c:v>
                </c:pt>
                <c:pt idx="3534">
                  <c:v>1</c:v>
                </c:pt>
                <c:pt idx="3535">
                  <c:v>0</c:v>
                </c:pt>
                <c:pt idx="3536">
                  <c:v>6</c:v>
                </c:pt>
                <c:pt idx="3537">
                  <c:v>2</c:v>
                </c:pt>
                <c:pt idx="3538">
                  <c:v>0</c:v>
                </c:pt>
                <c:pt idx="3539">
                  <c:v>1</c:v>
                </c:pt>
                <c:pt idx="3540">
                  <c:v>0</c:v>
                </c:pt>
                <c:pt idx="3541">
                  <c:v>0</c:v>
                </c:pt>
                <c:pt idx="3542">
                  <c:v>11</c:v>
                </c:pt>
                <c:pt idx="3543">
                  <c:v>17</c:v>
                </c:pt>
                <c:pt idx="3544">
                  <c:v>16</c:v>
                </c:pt>
                <c:pt idx="3545">
                  <c:v>17</c:v>
                </c:pt>
                <c:pt idx="3546">
                  <c:v>34</c:v>
                </c:pt>
                <c:pt idx="3547">
                  <c:v>20</c:v>
                </c:pt>
                <c:pt idx="3548">
                  <c:v>10</c:v>
                </c:pt>
                <c:pt idx="3549">
                  <c:v>0</c:v>
                </c:pt>
                <c:pt idx="3550">
                  <c:v>4</c:v>
                </c:pt>
                <c:pt idx="3551">
                  <c:v>4</c:v>
                </c:pt>
                <c:pt idx="3552">
                  <c:v>3</c:v>
                </c:pt>
                <c:pt idx="3553">
                  <c:v>2</c:v>
                </c:pt>
                <c:pt idx="3554">
                  <c:v>2</c:v>
                </c:pt>
                <c:pt idx="3555">
                  <c:v>2</c:v>
                </c:pt>
                <c:pt idx="3556">
                  <c:v>2</c:v>
                </c:pt>
                <c:pt idx="3557">
                  <c:v>2</c:v>
                </c:pt>
                <c:pt idx="3558">
                  <c:v>8</c:v>
                </c:pt>
                <c:pt idx="3559">
                  <c:v>2</c:v>
                </c:pt>
                <c:pt idx="3560">
                  <c:v>6</c:v>
                </c:pt>
                <c:pt idx="3561">
                  <c:v>7</c:v>
                </c:pt>
                <c:pt idx="3562">
                  <c:v>2</c:v>
                </c:pt>
                <c:pt idx="3563">
                  <c:v>5</c:v>
                </c:pt>
                <c:pt idx="3564">
                  <c:v>0</c:v>
                </c:pt>
                <c:pt idx="3565">
                  <c:v>4</c:v>
                </c:pt>
                <c:pt idx="3566">
                  <c:v>3</c:v>
                </c:pt>
                <c:pt idx="3567">
                  <c:v>2</c:v>
                </c:pt>
                <c:pt idx="3568">
                  <c:v>1</c:v>
                </c:pt>
                <c:pt idx="3569">
                  <c:v>0</c:v>
                </c:pt>
                <c:pt idx="3570">
                  <c:v>0</c:v>
                </c:pt>
                <c:pt idx="3571">
                  <c:v>0</c:v>
                </c:pt>
                <c:pt idx="3572">
                  <c:v>3</c:v>
                </c:pt>
                <c:pt idx="3573">
                  <c:v>3</c:v>
                </c:pt>
                <c:pt idx="3574">
                  <c:v>24</c:v>
                </c:pt>
                <c:pt idx="3575">
                  <c:v>93</c:v>
                </c:pt>
                <c:pt idx="3576">
                  <c:v>15</c:v>
                </c:pt>
                <c:pt idx="3577">
                  <c:v>11</c:v>
                </c:pt>
                <c:pt idx="3578">
                  <c:v>7</c:v>
                </c:pt>
                <c:pt idx="3579">
                  <c:v>11</c:v>
                </c:pt>
                <c:pt idx="3580">
                  <c:v>0</c:v>
                </c:pt>
                <c:pt idx="3581">
                  <c:v>4</c:v>
                </c:pt>
                <c:pt idx="3582">
                  <c:v>2</c:v>
                </c:pt>
                <c:pt idx="3583">
                  <c:v>5</c:v>
                </c:pt>
                <c:pt idx="3584">
                  <c:v>4</c:v>
                </c:pt>
                <c:pt idx="3585">
                  <c:v>1</c:v>
                </c:pt>
                <c:pt idx="3586">
                  <c:v>1</c:v>
                </c:pt>
                <c:pt idx="3587">
                  <c:v>4</c:v>
                </c:pt>
                <c:pt idx="3588">
                  <c:v>1</c:v>
                </c:pt>
                <c:pt idx="3589">
                  <c:v>0</c:v>
                </c:pt>
                <c:pt idx="3590">
                  <c:v>3</c:v>
                </c:pt>
                <c:pt idx="3591">
                  <c:v>1</c:v>
                </c:pt>
                <c:pt idx="3592">
                  <c:v>0</c:v>
                </c:pt>
                <c:pt idx="3593">
                  <c:v>0</c:v>
                </c:pt>
                <c:pt idx="3594">
                  <c:v>1</c:v>
                </c:pt>
                <c:pt idx="3595">
                  <c:v>1</c:v>
                </c:pt>
                <c:pt idx="3596">
                  <c:v>2</c:v>
                </c:pt>
                <c:pt idx="3597">
                  <c:v>0</c:v>
                </c:pt>
                <c:pt idx="3598">
                  <c:v>1</c:v>
                </c:pt>
                <c:pt idx="3599">
                  <c:v>0</c:v>
                </c:pt>
                <c:pt idx="3600">
                  <c:v>5</c:v>
                </c:pt>
                <c:pt idx="3601">
                  <c:v>0</c:v>
                </c:pt>
                <c:pt idx="3602">
                  <c:v>1</c:v>
                </c:pt>
                <c:pt idx="3603">
                  <c:v>0</c:v>
                </c:pt>
                <c:pt idx="3604">
                  <c:v>6</c:v>
                </c:pt>
                <c:pt idx="3605">
                  <c:v>15</c:v>
                </c:pt>
                <c:pt idx="3606">
                  <c:v>6</c:v>
                </c:pt>
                <c:pt idx="3607">
                  <c:v>1</c:v>
                </c:pt>
                <c:pt idx="3608">
                  <c:v>1</c:v>
                </c:pt>
                <c:pt idx="3609">
                  <c:v>1</c:v>
                </c:pt>
                <c:pt idx="3610">
                  <c:v>3</c:v>
                </c:pt>
                <c:pt idx="3611">
                  <c:v>8</c:v>
                </c:pt>
                <c:pt idx="3612">
                  <c:v>5</c:v>
                </c:pt>
                <c:pt idx="3613">
                  <c:v>1</c:v>
                </c:pt>
                <c:pt idx="3614">
                  <c:v>2</c:v>
                </c:pt>
                <c:pt idx="3615">
                  <c:v>6</c:v>
                </c:pt>
                <c:pt idx="3616">
                  <c:v>5</c:v>
                </c:pt>
                <c:pt idx="3617">
                  <c:v>1</c:v>
                </c:pt>
                <c:pt idx="3618">
                  <c:v>2</c:v>
                </c:pt>
                <c:pt idx="3619">
                  <c:v>2</c:v>
                </c:pt>
                <c:pt idx="3620">
                  <c:v>0</c:v>
                </c:pt>
                <c:pt idx="3621">
                  <c:v>0</c:v>
                </c:pt>
                <c:pt idx="3622">
                  <c:v>1</c:v>
                </c:pt>
                <c:pt idx="3623">
                  <c:v>1</c:v>
                </c:pt>
                <c:pt idx="3624">
                  <c:v>0</c:v>
                </c:pt>
                <c:pt idx="3625">
                  <c:v>4</c:v>
                </c:pt>
                <c:pt idx="3626">
                  <c:v>1</c:v>
                </c:pt>
                <c:pt idx="3627">
                  <c:v>3</c:v>
                </c:pt>
                <c:pt idx="3628">
                  <c:v>4</c:v>
                </c:pt>
                <c:pt idx="3629">
                  <c:v>2</c:v>
                </c:pt>
                <c:pt idx="3630">
                  <c:v>1</c:v>
                </c:pt>
                <c:pt idx="3631">
                  <c:v>2</c:v>
                </c:pt>
                <c:pt idx="3632">
                  <c:v>2</c:v>
                </c:pt>
                <c:pt idx="3633">
                  <c:v>1</c:v>
                </c:pt>
                <c:pt idx="3634">
                  <c:v>0</c:v>
                </c:pt>
                <c:pt idx="3635">
                  <c:v>3</c:v>
                </c:pt>
                <c:pt idx="3636">
                  <c:v>2</c:v>
                </c:pt>
                <c:pt idx="3637">
                  <c:v>3</c:v>
                </c:pt>
                <c:pt idx="3638">
                  <c:v>8</c:v>
                </c:pt>
                <c:pt idx="3639">
                  <c:v>2</c:v>
                </c:pt>
                <c:pt idx="3640">
                  <c:v>4</c:v>
                </c:pt>
                <c:pt idx="3641">
                  <c:v>5</c:v>
                </c:pt>
                <c:pt idx="3642">
                  <c:v>1</c:v>
                </c:pt>
                <c:pt idx="3643">
                  <c:v>0</c:v>
                </c:pt>
                <c:pt idx="3644">
                  <c:v>5</c:v>
                </c:pt>
                <c:pt idx="3645">
                  <c:v>3</c:v>
                </c:pt>
                <c:pt idx="3646">
                  <c:v>4</c:v>
                </c:pt>
                <c:pt idx="3647">
                  <c:v>8</c:v>
                </c:pt>
                <c:pt idx="3648">
                  <c:v>0</c:v>
                </c:pt>
                <c:pt idx="3649">
                  <c:v>1</c:v>
                </c:pt>
                <c:pt idx="3650">
                  <c:v>0</c:v>
                </c:pt>
                <c:pt idx="3651">
                  <c:v>0</c:v>
                </c:pt>
                <c:pt idx="3652">
                  <c:v>0</c:v>
                </c:pt>
              </c:numCache>
            </c:numRef>
          </c:val>
          <c:extLst>
            <c:ext xmlns:c16="http://schemas.microsoft.com/office/drawing/2014/chart" uri="{C3380CC4-5D6E-409C-BE32-E72D297353CC}">
              <c16:uniqueId val="{00000000-B7D2-482F-AAA8-4AAB5DBBFDE0}"/>
            </c:ext>
          </c:extLst>
        </c:ser>
        <c:dLbls>
          <c:showLegendKey val="0"/>
          <c:showVal val="0"/>
          <c:showCatName val="0"/>
          <c:showSerName val="0"/>
          <c:showPercent val="0"/>
          <c:showBubbleSize val="0"/>
        </c:dLbls>
        <c:gapWidth val="219"/>
        <c:overlap val="-27"/>
        <c:axId val="-2086545672"/>
        <c:axId val="-2086563144"/>
      </c:barChart>
      <c:lineChart>
        <c:grouping val="standard"/>
        <c:varyColors val="0"/>
        <c:ser>
          <c:idx val="1"/>
          <c:order val="1"/>
          <c:tx>
            <c:strRef>
              <c:f>'[Volcanic-Haz-Unit3-student-Yell_1982_2018_graphs.xlsx]2000-2009'!$X$1</c:f>
              <c:strCache>
                <c:ptCount val="1"/>
                <c:pt idx="0">
                  <c:v>Cumulative count</c:v>
                </c:pt>
              </c:strCache>
            </c:strRef>
          </c:tx>
          <c:spPr>
            <a:ln w="28575" cap="rnd">
              <a:solidFill>
                <a:schemeClr val="accent2"/>
              </a:solidFill>
              <a:round/>
            </a:ln>
            <a:effectLst/>
          </c:spPr>
          <c:marker>
            <c:symbol val="none"/>
          </c:marker>
          <c:cat>
            <c:numRef>
              <c:f>'[Volcanic-Haz-Unit3-student-Yell_1982_2018_graphs.xlsx]2000-2009'!$V$2:$V$3654</c:f>
              <c:numCache>
                <c:formatCode>m/d/yyyy</c:formatCode>
                <c:ptCount val="3653"/>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numCache>
            </c:numRef>
          </c:cat>
          <c:val>
            <c:numRef>
              <c:f>'[Volcanic-Haz-Unit3-student-Yell_1982_2018_graphs.xlsx]2000-2009'!$X$2:$X$3654</c:f>
              <c:numCache>
                <c:formatCode>General</c:formatCode>
                <c:ptCount val="3653"/>
                <c:pt idx="0">
                  <c:v>12</c:v>
                </c:pt>
                <c:pt idx="1">
                  <c:v>13</c:v>
                </c:pt>
                <c:pt idx="2">
                  <c:v>22</c:v>
                </c:pt>
                <c:pt idx="3">
                  <c:v>28</c:v>
                </c:pt>
                <c:pt idx="4">
                  <c:v>28</c:v>
                </c:pt>
                <c:pt idx="5">
                  <c:v>31</c:v>
                </c:pt>
                <c:pt idx="6">
                  <c:v>33</c:v>
                </c:pt>
                <c:pt idx="7">
                  <c:v>35</c:v>
                </c:pt>
                <c:pt idx="8">
                  <c:v>38</c:v>
                </c:pt>
                <c:pt idx="9">
                  <c:v>38</c:v>
                </c:pt>
                <c:pt idx="10">
                  <c:v>39</c:v>
                </c:pt>
                <c:pt idx="11">
                  <c:v>45</c:v>
                </c:pt>
                <c:pt idx="12">
                  <c:v>51</c:v>
                </c:pt>
                <c:pt idx="13">
                  <c:v>53</c:v>
                </c:pt>
                <c:pt idx="14">
                  <c:v>64</c:v>
                </c:pt>
                <c:pt idx="15">
                  <c:v>69</c:v>
                </c:pt>
                <c:pt idx="16">
                  <c:v>73</c:v>
                </c:pt>
                <c:pt idx="17">
                  <c:v>73</c:v>
                </c:pt>
                <c:pt idx="18">
                  <c:v>76</c:v>
                </c:pt>
                <c:pt idx="19">
                  <c:v>79</c:v>
                </c:pt>
                <c:pt idx="20">
                  <c:v>100</c:v>
                </c:pt>
                <c:pt idx="21">
                  <c:v>102</c:v>
                </c:pt>
                <c:pt idx="22">
                  <c:v>108</c:v>
                </c:pt>
                <c:pt idx="23">
                  <c:v>108</c:v>
                </c:pt>
                <c:pt idx="24">
                  <c:v>168</c:v>
                </c:pt>
                <c:pt idx="25">
                  <c:v>176</c:v>
                </c:pt>
                <c:pt idx="26">
                  <c:v>179</c:v>
                </c:pt>
                <c:pt idx="27">
                  <c:v>182</c:v>
                </c:pt>
                <c:pt idx="28">
                  <c:v>184</c:v>
                </c:pt>
                <c:pt idx="29">
                  <c:v>185</c:v>
                </c:pt>
                <c:pt idx="30">
                  <c:v>192</c:v>
                </c:pt>
                <c:pt idx="31">
                  <c:v>195</c:v>
                </c:pt>
                <c:pt idx="32">
                  <c:v>198</c:v>
                </c:pt>
                <c:pt idx="33">
                  <c:v>200</c:v>
                </c:pt>
                <c:pt idx="34">
                  <c:v>201</c:v>
                </c:pt>
                <c:pt idx="35">
                  <c:v>202</c:v>
                </c:pt>
                <c:pt idx="36">
                  <c:v>203</c:v>
                </c:pt>
                <c:pt idx="37">
                  <c:v>203</c:v>
                </c:pt>
                <c:pt idx="38">
                  <c:v>204</c:v>
                </c:pt>
                <c:pt idx="39">
                  <c:v>208</c:v>
                </c:pt>
                <c:pt idx="40">
                  <c:v>209</c:v>
                </c:pt>
                <c:pt idx="41">
                  <c:v>210</c:v>
                </c:pt>
                <c:pt idx="42">
                  <c:v>212</c:v>
                </c:pt>
                <c:pt idx="43">
                  <c:v>213</c:v>
                </c:pt>
                <c:pt idx="44">
                  <c:v>218</c:v>
                </c:pt>
                <c:pt idx="45">
                  <c:v>219</c:v>
                </c:pt>
                <c:pt idx="46">
                  <c:v>221</c:v>
                </c:pt>
                <c:pt idx="47">
                  <c:v>222</c:v>
                </c:pt>
                <c:pt idx="48">
                  <c:v>227</c:v>
                </c:pt>
                <c:pt idx="49">
                  <c:v>229</c:v>
                </c:pt>
                <c:pt idx="50">
                  <c:v>229</c:v>
                </c:pt>
                <c:pt idx="51">
                  <c:v>232</c:v>
                </c:pt>
                <c:pt idx="52">
                  <c:v>233</c:v>
                </c:pt>
                <c:pt idx="53">
                  <c:v>233</c:v>
                </c:pt>
                <c:pt idx="54">
                  <c:v>234</c:v>
                </c:pt>
                <c:pt idx="55">
                  <c:v>235</c:v>
                </c:pt>
                <c:pt idx="56">
                  <c:v>236</c:v>
                </c:pt>
                <c:pt idx="57">
                  <c:v>236</c:v>
                </c:pt>
                <c:pt idx="58">
                  <c:v>241</c:v>
                </c:pt>
                <c:pt idx="59">
                  <c:v>242</c:v>
                </c:pt>
                <c:pt idx="60">
                  <c:v>246</c:v>
                </c:pt>
                <c:pt idx="61">
                  <c:v>249</c:v>
                </c:pt>
                <c:pt idx="62">
                  <c:v>252</c:v>
                </c:pt>
                <c:pt idx="63">
                  <c:v>255</c:v>
                </c:pt>
                <c:pt idx="64">
                  <c:v>255</c:v>
                </c:pt>
                <c:pt idx="65">
                  <c:v>258</c:v>
                </c:pt>
                <c:pt idx="66">
                  <c:v>258</c:v>
                </c:pt>
                <c:pt idx="67">
                  <c:v>259</c:v>
                </c:pt>
                <c:pt idx="68">
                  <c:v>291</c:v>
                </c:pt>
                <c:pt idx="69">
                  <c:v>294</c:v>
                </c:pt>
                <c:pt idx="70">
                  <c:v>295</c:v>
                </c:pt>
                <c:pt idx="71">
                  <c:v>295</c:v>
                </c:pt>
                <c:pt idx="72">
                  <c:v>306</c:v>
                </c:pt>
                <c:pt idx="73">
                  <c:v>313</c:v>
                </c:pt>
                <c:pt idx="74">
                  <c:v>315</c:v>
                </c:pt>
                <c:pt idx="75">
                  <c:v>317</c:v>
                </c:pt>
                <c:pt idx="76">
                  <c:v>320</c:v>
                </c:pt>
                <c:pt idx="77">
                  <c:v>320</c:v>
                </c:pt>
                <c:pt idx="78">
                  <c:v>320</c:v>
                </c:pt>
                <c:pt idx="79">
                  <c:v>322</c:v>
                </c:pt>
                <c:pt idx="80">
                  <c:v>326</c:v>
                </c:pt>
                <c:pt idx="81">
                  <c:v>327</c:v>
                </c:pt>
                <c:pt idx="82">
                  <c:v>349</c:v>
                </c:pt>
                <c:pt idx="83">
                  <c:v>357</c:v>
                </c:pt>
                <c:pt idx="84">
                  <c:v>373</c:v>
                </c:pt>
                <c:pt idx="85">
                  <c:v>378</c:v>
                </c:pt>
                <c:pt idx="86">
                  <c:v>382</c:v>
                </c:pt>
                <c:pt idx="87">
                  <c:v>385</c:v>
                </c:pt>
                <c:pt idx="88">
                  <c:v>409</c:v>
                </c:pt>
                <c:pt idx="89">
                  <c:v>447</c:v>
                </c:pt>
                <c:pt idx="90">
                  <c:v>490</c:v>
                </c:pt>
                <c:pt idx="91">
                  <c:v>510</c:v>
                </c:pt>
                <c:pt idx="92">
                  <c:v>524</c:v>
                </c:pt>
                <c:pt idx="93">
                  <c:v>536</c:v>
                </c:pt>
                <c:pt idx="94">
                  <c:v>554</c:v>
                </c:pt>
                <c:pt idx="95">
                  <c:v>578</c:v>
                </c:pt>
                <c:pt idx="96">
                  <c:v>591</c:v>
                </c:pt>
                <c:pt idx="97">
                  <c:v>596</c:v>
                </c:pt>
                <c:pt idx="98">
                  <c:v>608</c:v>
                </c:pt>
                <c:pt idx="99">
                  <c:v>638</c:v>
                </c:pt>
                <c:pt idx="100">
                  <c:v>648</c:v>
                </c:pt>
                <c:pt idx="101">
                  <c:v>650</c:v>
                </c:pt>
                <c:pt idx="102">
                  <c:v>653</c:v>
                </c:pt>
                <c:pt idx="103">
                  <c:v>665</c:v>
                </c:pt>
                <c:pt idx="104">
                  <c:v>665</c:v>
                </c:pt>
                <c:pt idx="105">
                  <c:v>667</c:v>
                </c:pt>
                <c:pt idx="106">
                  <c:v>670</c:v>
                </c:pt>
                <c:pt idx="107">
                  <c:v>673</c:v>
                </c:pt>
                <c:pt idx="108">
                  <c:v>674</c:v>
                </c:pt>
                <c:pt idx="109">
                  <c:v>674</c:v>
                </c:pt>
                <c:pt idx="110">
                  <c:v>678</c:v>
                </c:pt>
                <c:pt idx="111">
                  <c:v>680</c:v>
                </c:pt>
                <c:pt idx="112">
                  <c:v>680</c:v>
                </c:pt>
                <c:pt idx="113">
                  <c:v>682</c:v>
                </c:pt>
                <c:pt idx="114">
                  <c:v>684</c:v>
                </c:pt>
                <c:pt idx="115">
                  <c:v>685</c:v>
                </c:pt>
                <c:pt idx="116">
                  <c:v>685</c:v>
                </c:pt>
                <c:pt idx="117">
                  <c:v>688</c:v>
                </c:pt>
                <c:pt idx="118">
                  <c:v>690</c:v>
                </c:pt>
                <c:pt idx="119">
                  <c:v>690</c:v>
                </c:pt>
                <c:pt idx="120">
                  <c:v>690</c:v>
                </c:pt>
                <c:pt idx="121">
                  <c:v>695</c:v>
                </c:pt>
                <c:pt idx="122">
                  <c:v>697</c:v>
                </c:pt>
                <c:pt idx="123">
                  <c:v>698</c:v>
                </c:pt>
                <c:pt idx="124">
                  <c:v>698</c:v>
                </c:pt>
                <c:pt idx="125">
                  <c:v>698</c:v>
                </c:pt>
                <c:pt idx="126">
                  <c:v>699</c:v>
                </c:pt>
                <c:pt idx="127">
                  <c:v>701</c:v>
                </c:pt>
                <c:pt idx="128">
                  <c:v>703</c:v>
                </c:pt>
                <c:pt idx="129">
                  <c:v>704</c:v>
                </c:pt>
                <c:pt idx="130">
                  <c:v>708</c:v>
                </c:pt>
                <c:pt idx="131">
                  <c:v>710</c:v>
                </c:pt>
                <c:pt idx="132">
                  <c:v>712</c:v>
                </c:pt>
                <c:pt idx="133">
                  <c:v>716</c:v>
                </c:pt>
                <c:pt idx="134">
                  <c:v>718</c:v>
                </c:pt>
                <c:pt idx="135">
                  <c:v>718</c:v>
                </c:pt>
                <c:pt idx="136">
                  <c:v>721</c:v>
                </c:pt>
                <c:pt idx="137">
                  <c:v>727</c:v>
                </c:pt>
                <c:pt idx="138">
                  <c:v>734</c:v>
                </c:pt>
                <c:pt idx="139">
                  <c:v>745</c:v>
                </c:pt>
                <c:pt idx="140">
                  <c:v>748</c:v>
                </c:pt>
                <c:pt idx="141">
                  <c:v>751</c:v>
                </c:pt>
                <c:pt idx="142">
                  <c:v>755</c:v>
                </c:pt>
                <c:pt idx="143">
                  <c:v>760</c:v>
                </c:pt>
                <c:pt idx="144">
                  <c:v>764</c:v>
                </c:pt>
                <c:pt idx="145">
                  <c:v>779</c:v>
                </c:pt>
                <c:pt idx="146">
                  <c:v>805</c:v>
                </c:pt>
                <c:pt idx="147">
                  <c:v>809</c:v>
                </c:pt>
                <c:pt idx="148">
                  <c:v>814</c:v>
                </c:pt>
                <c:pt idx="149">
                  <c:v>814</c:v>
                </c:pt>
                <c:pt idx="150">
                  <c:v>834</c:v>
                </c:pt>
                <c:pt idx="151">
                  <c:v>835</c:v>
                </c:pt>
                <c:pt idx="152">
                  <c:v>836</c:v>
                </c:pt>
                <c:pt idx="153">
                  <c:v>837</c:v>
                </c:pt>
                <c:pt idx="154">
                  <c:v>838</c:v>
                </c:pt>
                <c:pt idx="155">
                  <c:v>852</c:v>
                </c:pt>
                <c:pt idx="156">
                  <c:v>861</c:v>
                </c:pt>
                <c:pt idx="157">
                  <c:v>865</c:v>
                </c:pt>
                <c:pt idx="158">
                  <c:v>865</c:v>
                </c:pt>
                <c:pt idx="159">
                  <c:v>866</c:v>
                </c:pt>
                <c:pt idx="160">
                  <c:v>869</c:v>
                </c:pt>
                <c:pt idx="161">
                  <c:v>870</c:v>
                </c:pt>
                <c:pt idx="162">
                  <c:v>872</c:v>
                </c:pt>
                <c:pt idx="163">
                  <c:v>875</c:v>
                </c:pt>
                <c:pt idx="164">
                  <c:v>877</c:v>
                </c:pt>
                <c:pt idx="165">
                  <c:v>884</c:v>
                </c:pt>
                <c:pt idx="166">
                  <c:v>885</c:v>
                </c:pt>
                <c:pt idx="167">
                  <c:v>888</c:v>
                </c:pt>
                <c:pt idx="168">
                  <c:v>893</c:v>
                </c:pt>
                <c:pt idx="169">
                  <c:v>895</c:v>
                </c:pt>
                <c:pt idx="170">
                  <c:v>898</c:v>
                </c:pt>
                <c:pt idx="171">
                  <c:v>900</c:v>
                </c:pt>
                <c:pt idx="172">
                  <c:v>902</c:v>
                </c:pt>
                <c:pt idx="173">
                  <c:v>902</c:v>
                </c:pt>
                <c:pt idx="174">
                  <c:v>910</c:v>
                </c:pt>
                <c:pt idx="175">
                  <c:v>917</c:v>
                </c:pt>
                <c:pt idx="176">
                  <c:v>920</c:v>
                </c:pt>
                <c:pt idx="177">
                  <c:v>923</c:v>
                </c:pt>
                <c:pt idx="178">
                  <c:v>924</c:v>
                </c:pt>
                <c:pt idx="179">
                  <c:v>928</c:v>
                </c:pt>
                <c:pt idx="180">
                  <c:v>934</c:v>
                </c:pt>
                <c:pt idx="181">
                  <c:v>937</c:v>
                </c:pt>
                <c:pt idx="182">
                  <c:v>937</c:v>
                </c:pt>
                <c:pt idx="183">
                  <c:v>939</c:v>
                </c:pt>
                <c:pt idx="184">
                  <c:v>941</c:v>
                </c:pt>
                <c:pt idx="185">
                  <c:v>944</c:v>
                </c:pt>
                <c:pt idx="186">
                  <c:v>945</c:v>
                </c:pt>
                <c:pt idx="187">
                  <c:v>947</c:v>
                </c:pt>
                <c:pt idx="188">
                  <c:v>949</c:v>
                </c:pt>
                <c:pt idx="189">
                  <c:v>951</c:v>
                </c:pt>
                <c:pt idx="190">
                  <c:v>952</c:v>
                </c:pt>
                <c:pt idx="191">
                  <c:v>954</c:v>
                </c:pt>
                <c:pt idx="192">
                  <c:v>955</c:v>
                </c:pt>
                <c:pt idx="193">
                  <c:v>963</c:v>
                </c:pt>
                <c:pt idx="194">
                  <c:v>965</c:v>
                </c:pt>
                <c:pt idx="195">
                  <c:v>967</c:v>
                </c:pt>
                <c:pt idx="196">
                  <c:v>969</c:v>
                </c:pt>
                <c:pt idx="197">
                  <c:v>969</c:v>
                </c:pt>
                <c:pt idx="198">
                  <c:v>970</c:v>
                </c:pt>
                <c:pt idx="199">
                  <c:v>970</c:v>
                </c:pt>
                <c:pt idx="200">
                  <c:v>970</c:v>
                </c:pt>
                <c:pt idx="201">
                  <c:v>971</c:v>
                </c:pt>
                <c:pt idx="202">
                  <c:v>973</c:v>
                </c:pt>
                <c:pt idx="203">
                  <c:v>973</c:v>
                </c:pt>
                <c:pt idx="204">
                  <c:v>973</c:v>
                </c:pt>
                <c:pt idx="205">
                  <c:v>973</c:v>
                </c:pt>
                <c:pt idx="206">
                  <c:v>977</c:v>
                </c:pt>
                <c:pt idx="207">
                  <c:v>980</c:v>
                </c:pt>
                <c:pt idx="208">
                  <c:v>984</c:v>
                </c:pt>
                <c:pt idx="209">
                  <c:v>1031</c:v>
                </c:pt>
                <c:pt idx="210">
                  <c:v>1093</c:v>
                </c:pt>
                <c:pt idx="211">
                  <c:v>1110</c:v>
                </c:pt>
                <c:pt idx="212">
                  <c:v>1126</c:v>
                </c:pt>
                <c:pt idx="213">
                  <c:v>1139</c:v>
                </c:pt>
                <c:pt idx="214">
                  <c:v>1140</c:v>
                </c:pt>
                <c:pt idx="215">
                  <c:v>1149</c:v>
                </c:pt>
                <c:pt idx="216">
                  <c:v>1166</c:v>
                </c:pt>
                <c:pt idx="217">
                  <c:v>1174</c:v>
                </c:pt>
                <c:pt idx="218">
                  <c:v>1186</c:v>
                </c:pt>
                <c:pt idx="219">
                  <c:v>1194</c:v>
                </c:pt>
                <c:pt idx="220">
                  <c:v>1202</c:v>
                </c:pt>
                <c:pt idx="221">
                  <c:v>1208</c:v>
                </c:pt>
                <c:pt idx="222">
                  <c:v>1213</c:v>
                </c:pt>
                <c:pt idx="223">
                  <c:v>1220</c:v>
                </c:pt>
                <c:pt idx="224">
                  <c:v>1222</c:v>
                </c:pt>
                <c:pt idx="225">
                  <c:v>1225</c:v>
                </c:pt>
                <c:pt idx="226">
                  <c:v>1229</c:v>
                </c:pt>
                <c:pt idx="227">
                  <c:v>1232</c:v>
                </c:pt>
                <c:pt idx="228">
                  <c:v>1234</c:v>
                </c:pt>
                <c:pt idx="229">
                  <c:v>1235</c:v>
                </c:pt>
                <c:pt idx="230">
                  <c:v>1238</c:v>
                </c:pt>
                <c:pt idx="231">
                  <c:v>1242</c:v>
                </c:pt>
                <c:pt idx="232">
                  <c:v>1244</c:v>
                </c:pt>
                <c:pt idx="233">
                  <c:v>1245</c:v>
                </c:pt>
                <c:pt idx="234">
                  <c:v>1245</c:v>
                </c:pt>
                <c:pt idx="235">
                  <c:v>1245</c:v>
                </c:pt>
                <c:pt idx="236">
                  <c:v>1248</c:v>
                </c:pt>
                <c:pt idx="237">
                  <c:v>1249</c:v>
                </c:pt>
                <c:pt idx="238">
                  <c:v>1249</c:v>
                </c:pt>
                <c:pt idx="239">
                  <c:v>1249</c:v>
                </c:pt>
                <c:pt idx="240">
                  <c:v>1250</c:v>
                </c:pt>
                <c:pt idx="241">
                  <c:v>1255</c:v>
                </c:pt>
                <c:pt idx="242">
                  <c:v>1258</c:v>
                </c:pt>
                <c:pt idx="243">
                  <c:v>1259</c:v>
                </c:pt>
                <c:pt idx="244">
                  <c:v>1260</c:v>
                </c:pt>
                <c:pt idx="245">
                  <c:v>1261</c:v>
                </c:pt>
                <c:pt idx="246">
                  <c:v>1261</c:v>
                </c:pt>
                <c:pt idx="247">
                  <c:v>1262</c:v>
                </c:pt>
                <c:pt idx="248">
                  <c:v>1265</c:v>
                </c:pt>
                <c:pt idx="249">
                  <c:v>1265</c:v>
                </c:pt>
                <c:pt idx="250">
                  <c:v>1265</c:v>
                </c:pt>
                <c:pt idx="251">
                  <c:v>1265</c:v>
                </c:pt>
                <c:pt idx="252">
                  <c:v>1267</c:v>
                </c:pt>
                <c:pt idx="253">
                  <c:v>1268</c:v>
                </c:pt>
                <c:pt idx="254">
                  <c:v>1268</c:v>
                </c:pt>
                <c:pt idx="255">
                  <c:v>1279</c:v>
                </c:pt>
                <c:pt idx="256">
                  <c:v>1282</c:v>
                </c:pt>
                <c:pt idx="257">
                  <c:v>1284</c:v>
                </c:pt>
                <c:pt idx="258">
                  <c:v>1286</c:v>
                </c:pt>
                <c:pt idx="259">
                  <c:v>1288</c:v>
                </c:pt>
                <c:pt idx="260">
                  <c:v>1292</c:v>
                </c:pt>
                <c:pt idx="261">
                  <c:v>1292</c:v>
                </c:pt>
                <c:pt idx="262">
                  <c:v>1292</c:v>
                </c:pt>
                <c:pt idx="263">
                  <c:v>1292</c:v>
                </c:pt>
                <c:pt idx="264">
                  <c:v>1298</c:v>
                </c:pt>
                <c:pt idx="265">
                  <c:v>1302</c:v>
                </c:pt>
                <c:pt idx="266">
                  <c:v>1307</c:v>
                </c:pt>
                <c:pt idx="267">
                  <c:v>1322</c:v>
                </c:pt>
                <c:pt idx="268">
                  <c:v>1327</c:v>
                </c:pt>
                <c:pt idx="269">
                  <c:v>1338</c:v>
                </c:pt>
                <c:pt idx="270">
                  <c:v>1345</c:v>
                </c:pt>
                <c:pt idx="271">
                  <c:v>1346</c:v>
                </c:pt>
                <c:pt idx="272">
                  <c:v>1348</c:v>
                </c:pt>
                <c:pt idx="273">
                  <c:v>1350</c:v>
                </c:pt>
                <c:pt idx="274">
                  <c:v>1356</c:v>
                </c:pt>
                <c:pt idx="275">
                  <c:v>1360</c:v>
                </c:pt>
                <c:pt idx="276">
                  <c:v>1370</c:v>
                </c:pt>
                <c:pt idx="277">
                  <c:v>1370</c:v>
                </c:pt>
                <c:pt idx="278">
                  <c:v>1371</c:v>
                </c:pt>
                <c:pt idx="279">
                  <c:v>1376</c:v>
                </c:pt>
                <c:pt idx="280">
                  <c:v>1378</c:v>
                </c:pt>
                <c:pt idx="281">
                  <c:v>1380</c:v>
                </c:pt>
                <c:pt idx="282">
                  <c:v>1387</c:v>
                </c:pt>
                <c:pt idx="283">
                  <c:v>1400</c:v>
                </c:pt>
                <c:pt idx="284">
                  <c:v>1403</c:v>
                </c:pt>
                <c:pt idx="285">
                  <c:v>1405</c:v>
                </c:pt>
                <c:pt idx="286">
                  <c:v>1405</c:v>
                </c:pt>
                <c:pt idx="287">
                  <c:v>1405</c:v>
                </c:pt>
                <c:pt idx="288">
                  <c:v>1411</c:v>
                </c:pt>
                <c:pt idx="289">
                  <c:v>1415</c:v>
                </c:pt>
                <c:pt idx="290">
                  <c:v>1417</c:v>
                </c:pt>
                <c:pt idx="291">
                  <c:v>1421</c:v>
                </c:pt>
                <c:pt idx="292">
                  <c:v>1423</c:v>
                </c:pt>
                <c:pt idx="293">
                  <c:v>1423</c:v>
                </c:pt>
                <c:pt idx="294">
                  <c:v>1425</c:v>
                </c:pt>
                <c:pt idx="295">
                  <c:v>1430</c:v>
                </c:pt>
                <c:pt idx="296">
                  <c:v>1431</c:v>
                </c:pt>
                <c:pt idx="297">
                  <c:v>1437</c:v>
                </c:pt>
                <c:pt idx="298">
                  <c:v>1471</c:v>
                </c:pt>
                <c:pt idx="299">
                  <c:v>1486</c:v>
                </c:pt>
                <c:pt idx="300">
                  <c:v>1495</c:v>
                </c:pt>
                <c:pt idx="301">
                  <c:v>1496</c:v>
                </c:pt>
                <c:pt idx="302">
                  <c:v>1498</c:v>
                </c:pt>
                <c:pt idx="303">
                  <c:v>1499</c:v>
                </c:pt>
                <c:pt idx="304">
                  <c:v>1500</c:v>
                </c:pt>
                <c:pt idx="305">
                  <c:v>1501</c:v>
                </c:pt>
                <c:pt idx="306">
                  <c:v>1506</c:v>
                </c:pt>
                <c:pt idx="307">
                  <c:v>1508</c:v>
                </c:pt>
                <c:pt idx="308">
                  <c:v>1513</c:v>
                </c:pt>
                <c:pt idx="309">
                  <c:v>1514</c:v>
                </c:pt>
                <c:pt idx="310">
                  <c:v>1514</c:v>
                </c:pt>
                <c:pt idx="311">
                  <c:v>1518</c:v>
                </c:pt>
                <c:pt idx="312">
                  <c:v>1520</c:v>
                </c:pt>
                <c:pt idx="313">
                  <c:v>1530</c:v>
                </c:pt>
                <c:pt idx="314">
                  <c:v>1539</c:v>
                </c:pt>
                <c:pt idx="315">
                  <c:v>1542</c:v>
                </c:pt>
                <c:pt idx="316">
                  <c:v>1545</c:v>
                </c:pt>
                <c:pt idx="317">
                  <c:v>1545</c:v>
                </c:pt>
                <c:pt idx="318">
                  <c:v>1549</c:v>
                </c:pt>
                <c:pt idx="319">
                  <c:v>1551</c:v>
                </c:pt>
                <c:pt idx="320">
                  <c:v>1551</c:v>
                </c:pt>
                <c:pt idx="321">
                  <c:v>1552</c:v>
                </c:pt>
                <c:pt idx="322">
                  <c:v>1553</c:v>
                </c:pt>
                <c:pt idx="323">
                  <c:v>1554</c:v>
                </c:pt>
                <c:pt idx="324">
                  <c:v>1555</c:v>
                </c:pt>
                <c:pt idx="325">
                  <c:v>1555</c:v>
                </c:pt>
                <c:pt idx="326">
                  <c:v>1558</c:v>
                </c:pt>
                <c:pt idx="327">
                  <c:v>1563</c:v>
                </c:pt>
                <c:pt idx="328">
                  <c:v>1663</c:v>
                </c:pt>
                <c:pt idx="329">
                  <c:v>1669</c:v>
                </c:pt>
                <c:pt idx="330">
                  <c:v>1682</c:v>
                </c:pt>
                <c:pt idx="331">
                  <c:v>1686</c:v>
                </c:pt>
                <c:pt idx="332">
                  <c:v>1687</c:v>
                </c:pt>
                <c:pt idx="333">
                  <c:v>1688</c:v>
                </c:pt>
                <c:pt idx="334">
                  <c:v>1691</c:v>
                </c:pt>
                <c:pt idx="335">
                  <c:v>1694</c:v>
                </c:pt>
                <c:pt idx="336">
                  <c:v>1706</c:v>
                </c:pt>
                <c:pt idx="337">
                  <c:v>1712</c:v>
                </c:pt>
                <c:pt idx="338">
                  <c:v>1719</c:v>
                </c:pt>
                <c:pt idx="339">
                  <c:v>1727</c:v>
                </c:pt>
                <c:pt idx="340">
                  <c:v>1749</c:v>
                </c:pt>
                <c:pt idx="341">
                  <c:v>1755</c:v>
                </c:pt>
                <c:pt idx="342">
                  <c:v>1756</c:v>
                </c:pt>
                <c:pt idx="343">
                  <c:v>1760</c:v>
                </c:pt>
                <c:pt idx="344">
                  <c:v>1790</c:v>
                </c:pt>
                <c:pt idx="345">
                  <c:v>1802</c:v>
                </c:pt>
                <c:pt idx="346">
                  <c:v>1812</c:v>
                </c:pt>
                <c:pt idx="347">
                  <c:v>1812</c:v>
                </c:pt>
                <c:pt idx="348">
                  <c:v>1818</c:v>
                </c:pt>
                <c:pt idx="349">
                  <c:v>1822</c:v>
                </c:pt>
                <c:pt idx="350">
                  <c:v>1824</c:v>
                </c:pt>
                <c:pt idx="351">
                  <c:v>1827</c:v>
                </c:pt>
                <c:pt idx="352">
                  <c:v>1828</c:v>
                </c:pt>
                <c:pt idx="353">
                  <c:v>1828</c:v>
                </c:pt>
                <c:pt idx="354">
                  <c:v>1829</c:v>
                </c:pt>
                <c:pt idx="355">
                  <c:v>1832</c:v>
                </c:pt>
                <c:pt idx="356">
                  <c:v>1832</c:v>
                </c:pt>
                <c:pt idx="357">
                  <c:v>1839</c:v>
                </c:pt>
                <c:pt idx="358">
                  <c:v>1886</c:v>
                </c:pt>
                <c:pt idx="359">
                  <c:v>1899</c:v>
                </c:pt>
                <c:pt idx="360">
                  <c:v>1906</c:v>
                </c:pt>
                <c:pt idx="361">
                  <c:v>1912</c:v>
                </c:pt>
                <c:pt idx="362">
                  <c:v>1914</c:v>
                </c:pt>
                <c:pt idx="363">
                  <c:v>1922</c:v>
                </c:pt>
                <c:pt idx="364">
                  <c:v>1932</c:v>
                </c:pt>
                <c:pt idx="365">
                  <c:v>1934</c:v>
                </c:pt>
                <c:pt idx="366">
                  <c:v>1954</c:v>
                </c:pt>
                <c:pt idx="367">
                  <c:v>1965</c:v>
                </c:pt>
                <c:pt idx="368">
                  <c:v>1973</c:v>
                </c:pt>
                <c:pt idx="369">
                  <c:v>1979</c:v>
                </c:pt>
                <c:pt idx="370">
                  <c:v>1981</c:v>
                </c:pt>
                <c:pt idx="371">
                  <c:v>1983</c:v>
                </c:pt>
                <c:pt idx="372">
                  <c:v>1987</c:v>
                </c:pt>
                <c:pt idx="373">
                  <c:v>1996</c:v>
                </c:pt>
                <c:pt idx="374">
                  <c:v>1997</c:v>
                </c:pt>
                <c:pt idx="375">
                  <c:v>1999</c:v>
                </c:pt>
                <c:pt idx="376">
                  <c:v>2001</c:v>
                </c:pt>
                <c:pt idx="377">
                  <c:v>2004</c:v>
                </c:pt>
                <c:pt idx="378">
                  <c:v>2005</c:v>
                </c:pt>
                <c:pt idx="379">
                  <c:v>2006</c:v>
                </c:pt>
                <c:pt idx="380">
                  <c:v>2009</c:v>
                </c:pt>
                <c:pt idx="381">
                  <c:v>2031</c:v>
                </c:pt>
                <c:pt idx="382">
                  <c:v>2036</c:v>
                </c:pt>
                <c:pt idx="383">
                  <c:v>2045</c:v>
                </c:pt>
                <c:pt idx="384">
                  <c:v>2098</c:v>
                </c:pt>
                <c:pt idx="385">
                  <c:v>2238</c:v>
                </c:pt>
                <c:pt idx="386">
                  <c:v>2350</c:v>
                </c:pt>
                <c:pt idx="387">
                  <c:v>2382</c:v>
                </c:pt>
                <c:pt idx="388">
                  <c:v>2391</c:v>
                </c:pt>
                <c:pt idx="389">
                  <c:v>2402</c:v>
                </c:pt>
                <c:pt idx="390">
                  <c:v>2408</c:v>
                </c:pt>
                <c:pt idx="391">
                  <c:v>2410</c:v>
                </c:pt>
                <c:pt idx="392">
                  <c:v>2412</c:v>
                </c:pt>
                <c:pt idx="393">
                  <c:v>2412</c:v>
                </c:pt>
                <c:pt idx="394">
                  <c:v>2418</c:v>
                </c:pt>
                <c:pt idx="395">
                  <c:v>2418</c:v>
                </c:pt>
                <c:pt idx="396">
                  <c:v>2427</c:v>
                </c:pt>
                <c:pt idx="397">
                  <c:v>2429</c:v>
                </c:pt>
                <c:pt idx="398">
                  <c:v>2433</c:v>
                </c:pt>
                <c:pt idx="399">
                  <c:v>2460</c:v>
                </c:pt>
                <c:pt idx="400">
                  <c:v>2460</c:v>
                </c:pt>
                <c:pt idx="401">
                  <c:v>2461</c:v>
                </c:pt>
                <c:pt idx="402">
                  <c:v>2463</c:v>
                </c:pt>
                <c:pt idx="403">
                  <c:v>2464</c:v>
                </c:pt>
                <c:pt idx="404">
                  <c:v>2465</c:v>
                </c:pt>
                <c:pt idx="405">
                  <c:v>2466</c:v>
                </c:pt>
                <c:pt idx="406">
                  <c:v>2473</c:v>
                </c:pt>
                <c:pt idx="407">
                  <c:v>2475</c:v>
                </c:pt>
                <c:pt idx="408">
                  <c:v>2477</c:v>
                </c:pt>
                <c:pt idx="409">
                  <c:v>2480</c:v>
                </c:pt>
                <c:pt idx="410">
                  <c:v>2481</c:v>
                </c:pt>
                <c:pt idx="411">
                  <c:v>2481</c:v>
                </c:pt>
                <c:pt idx="412">
                  <c:v>2482</c:v>
                </c:pt>
                <c:pt idx="413">
                  <c:v>2482</c:v>
                </c:pt>
                <c:pt idx="414">
                  <c:v>2482</c:v>
                </c:pt>
                <c:pt idx="415">
                  <c:v>2482</c:v>
                </c:pt>
                <c:pt idx="416">
                  <c:v>2485</c:v>
                </c:pt>
                <c:pt idx="417">
                  <c:v>2487</c:v>
                </c:pt>
                <c:pt idx="418">
                  <c:v>2487</c:v>
                </c:pt>
                <c:pt idx="419">
                  <c:v>2487</c:v>
                </c:pt>
                <c:pt idx="420">
                  <c:v>2488</c:v>
                </c:pt>
                <c:pt idx="421">
                  <c:v>2489</c:v>
                </c:pt>
                <c:pt idx="422">
                  <c:v>2511</c:v>
                </c:pt>
                <c:pt idx="423">
                  <c:v>2543</c:v>
                </c:pt>
                <c:pt idx="424">
                  <c:v>2547</c:v>
                </c:pt>
                <c:pt idx="425">
                  <c:v>2547</c:v>
                </c:pt>
                <c:pt idx="426">
                  <c:v>2552</c:v>
                </c:pt>
                <c:pt idx="427">
                  <c:v>2553</c:v>
                </c:pt>
                <c:pt idx="428">
                  <c:v>2555</c:v>
                </c:pt>
                <c:pt idx="429">
                  <c:v>2555</c:v>
                </c:pt>
                <c:pt idx="430">
                  <c:v>2555</c:v>
                </c:pt>
                <c:pt idx="431">
                  <c:v>2559</c:v>
                </c:pt>
                <c:pt idx="432">
                  <c:v>2559</c:v>
                </c:pt>
                <c:pt idx="433">
                  <c:v>2564</c:v>
                </c:pt>
                <c:pt idx="434">
                  <c:v>2564</c:v>
                </c:pt>
                <c:pt idx="435">
                  <c:v>2564</c:v>
                </c:pt>
                <c:pt idx="436">
                  <c:v>2565</c:v>
                </c:pt>
                <c:pt idx="437">
                  <c:v>2565</c:v>
                </c:pt>
                <c:pt idx="438">
                  <c:v>2570</c:v>
                </c:pt>
                <c:pt idx="439">
                  <c:v>2577</c:v>
                </c:pt>
                <c:pt idx="440">
                  <c:v>2594</c:v>
                </c:pt>
                <c:pt idx="441">
                  <c:v>2600</c:v>
                </c:pt>
                <c:pt idx="442">
                  <c:v>2609</c:v>
                </c:pt>
                <c:pt idx="443">
                  <c:v>2615</c:v>
                </c:pt>
                <c:pt idx="444">
                  <c:v>2634</c:v>
                </c:pt>
                <c:pt idx="445">
                  <c:v>2636</c:v>
                </c:pt>
                <c:pt idx="446">
                  <c:v>2641</c:v>
                </c:pt>
                <c:pt idx="447">
                  <c:v>2649</c:v>
                </c:pt>
                <c:pt idx="448">
                  <c:v>2663</c:v>
                </c:pt>
                <c:pt idx="449">
                  <c:v>2667</c:v>
                </c:pt>
                <c:pt idx="450">
                  <c:v>2671</c:v>
                </c:pt>
                <c:pt idx="451">
                  <c:v>2674</c:v>
                </c:pt>
                <c:pt idx="452">
                  <c:v>2676</c:v>
                </c:pt>
                <c:pt idx="453">
                  <c:v>2677</c:v>
                </c:pt>
                <c:pt idx="454">
                  <c:v>2681</c:v>
                </c:pt>
                <c:pt idx="455">
                  <c:v>2684</c:v>
                </c:pt>
                <c:pt idx="456">
                  <c:v>2684</c:v>
                </c:pt>
                <c:pt idx="457">
                  <c:v>2690</c:v>
                </c:pt>
                <c:pt idx="458">
                  <c:v>2690</c:v>
                </c:pt>
                <c:pt idx="459">
                  <c:v>2694</c:v>
                </c:pt>
                <c:pt idx="460">
                  <c:v>2696</c:v>
                </c:pt>
                <c:pt idx="461">
                  <c:v>2700</c:v>
                </c:pt>
                <c:pt idx="462">
                  <c:v>2704</c:v>
                </c:pt>
                <c:pt idx="463">
                  <c:v>2705</c:v>
                </c:pt>
                <c:pt idx="464">
                  <c:v>2707</c:v>
                </c:pt>
                <c:pt idx="465">
                  <c:v>2709</c:v>
                </c:pt>
                <c:pt idx="466">
                  <c:v>2710</c:v>
                </c:pt>
                <c:pt idx="467">
                  <c:v>2711</c:v>
                </c:pt>
                <c:pt idx="468">
                  <c:v>2714</c:v>
                </c:pt>
                <c:pt idx="469">
                  <c:v>2715</c:v>
                </c:pt>
                <c:pt idx="470">
                  <c:v>2716</c:v>
                </c:pt>
                <c:pt idx="471">
                  <c:v>2716</c:v>
                </c:pt>
                <c:pt idx="472">
                  <c:v>2718</c:v>
                </c:pt>
                <c:pt idx="473">
                  <c:v>2718</c:v>
                </c:pt>
                <c:pt idx="474">
                  <c:v>2727</c:v>
                </c:pt>
                <c:pt idx="475">
                  <c:v>2735</c:v>
                </c:pt>
                <c:pt idx="476">
                  <c:v>2736</c:v>
                </c:pt>
                <c:pt idx="477">
                  <c:v>2738</c:v>
                </c:pt>
                <c:pt idx="478">
                  <c:v>2742</c:v>
                </c:pt>
                <c:pt idx="479">
                  <c:v>2763</c:v>
                </c:pt>
                <c:pt idx="480">
                  <c:v>2765</c:v>
                </c:pt>
                <c:pt idx="481">
                  <c:v>2770</c:v>
                </c:pt>
                <c:pt idx="482">
                  <c:v>2774</c:v>
                </c:pt>
                <c:pt idx="483">
                  <c:v>2774</c:v>
                </c:pt>
                <c:pt idx="484">
                  <c:v>2779</c:v>
                </c:pt>
                <c:pt idx="485">
                  <c:v>2782</c:v>
                </c:pt>
                <c:pt idx="486">
                  <c:v>2787</c:v>
                </c:pt>
                <c:pt idx="487">
                  <c:v>2805</c:v>
                </c:pt>
                <c:pt idx="488">
                  <c:v>2812</c:v>
                </c:pt>
                <c:pt idx="489">
                  <c:v>2822</c:v>
                </c:pt>
                <c:pt idx="490">
                  <c:v>2832</c:v>
                </c:pt>
                <c:pt idx="491">
                  <c:v>2833</c:v>
                </c:pt>
                <c:pt idx="492">
                  <c:v>2835</c:v>
                </c:pt>
                <c:pt idx="493">
                  <c:v>2837</c:v>
                </c:pt>
                <c:pt idx="494">
                  <c:v>2840</c:v>
                </c:pt>
                <c:pt idx="495">
                  <c:v>2845</c:v>
                </c:pt>
                <c:pt idx="496">
                  <c:v>2855</c:v>
                </c:pt>
                <c:pt idx="497">
                  <c:v>2860</c:v>
                </c:pt>
                <c:pt idx="498">
                  <c:v>2862</c:v>
                </c:pt>
                <c:pt idx="499">
                  <c:v>2866</c:v>
                </c:pt>
                <c:pt idx="500">
                  <c:v>2867</c:v>
                </c:pt>
                <c:pt idx="501">
                  <c:v>2870</c:v>
                </c:pt>
                <c:pt idx="502">
                  <c:v>2870</c:v>
                </c:pt>
                <c:pt idx="503">
                  <c:v>2881</c:v>
                </c:pt>
                <c:pt idx="504">
                  <c:v>2882</c:v>
                </c:pt>
                <c:pt idx="505">
                  <c:v>2889</c:v>
                </c:pt>
                <c:pt idx="506">
                  <c:v>2901</c:v>
                </c:pt>
                <c:pt idx="507">
                  <c:v>2902</c:v>
                </c:pt>
                <c:pt idx="508">
                  <c:v>2906</c:v>
                </c:pt>
                <c:pt idx="509">
                  <c:v>2916</c:v>
                </c:pt>
                <c:pt idx="510">
                  <c:v>2917</c:v>
                </c:pt>
                <c:pt idx="511">
                  <c:v>2918</c:v>
                </c:pt>
                <c:pt idx="512">
                  <c:v>2926</c:v>
                </c:pt>
                <c:pt idx="513">
                  <c:v>2926</c:v>
                </c:pt>
                <c:pt idx="514">
                  <c:v>2929</c:v>
                </c:pt>
                <c:pt idx="515">
                  <c:v>2930</c:v>
                </c:pt>
                <c:pt idx="516">
                  <c:v>2932</c:v>
                </c:pt>
                <c:pt idx="517">
                  <c:v>2936</c:v>
                </c:pt>
                <c:pt idx="518">
                  <c:v>2938</c:v>
                </c:pt>
                <c:pt idx="519">
                  <c:v>2941</c:v>
                </c:pt>
                <c:pt idx="520">
                  <c:v>2942</c:v>
                </c:pt>
                <c:pt idx="521">
                  <c:v>2942</c:v>
                </c:pt>
                <c:pt idx="522">
                  <c:v>2942</c:v>
                </c:pt>
                <c:pt idx="523">
                  <c:v>2950</c:v>
                </c:pt>
                <c:pt idx="524">
                  <c:v>2951</c:v>
                </c:pt>
                <c:pt idx="525">
                  <c:v>2952</c:v>
                </c:pt>
                <c:pt idx="526">
                  <c:v>2953</c:v>
                </c:pt>
                <c:pt idx="527">
                  <c:v>2953</c:v>
                </c:pt>
                <c:pt idx="528">
                  <c:v>2958</c:v>
                </c:pt>
                <c:pt idx="529">
                  <c:v>2963</c:v>
                </c:pt>
                <c:pt idx="530">
                  <c:v>2964</c:v>
                </c:pt>
                <c:pt idx="531">
                  <c:v>2966</c:v>
                </c:pt>
                <c:pt idx="532">
                  <c:v>2966</c:v>
                </c:pt>
                <c:pt idx="533">
                  <c:v>2967</c:v>
                </c:pt>
                <c:pt idx="534">
                  <c:v>2967</c:v>
                </c:pt>
                <c:pt idx="535">
                  <c:v>2973</c:v>
                </c:pt>
                <c:pt idx="536">
                  <c:v>2976</c:v>
                </c:pt>
                <c:pt idx="537">
                  <c:v>2977</c:v>
                </c:pt>
                <c:pt idx="538">
                  <c:v>2980</c:v>
                </c:pt>
                <c:pt idx="539">
                  <c:v>2986</c:v>
                </c:pt>
                <c:pt idx="540">
                  <c:v>2988</c:v>
                </c:pt>
                <c:pt idx="541">
                  <c:v>2992</c:v>
                </c:pt>
                <c:pt idx="542">
                  <c:v>3003</c:v>
                </c:pt>
                <c:pt idx="543">
                  <c:v>3010</c:v>
                </c:pt>
                <c:pt idx="544">
                  <c:v>3014</c:v>
                </c:pt>
                <c:pt idx="545">
                  <c:v>3040</c:v>
                </c:pt>
                <c:pt idx="546">
                  <c:v>3041</c:v>
                </c:pt>
                <c:pt idx="547">
                  <c:v>3044</c:v>
                </c:pt>
                <c:pt idx="548">
                  <c:v>3045</c:v>
                </c:pt>
                <c:pt idx="549">
                  <c:v>3047</c:v>
                </c:pt>
                <c:pt idx="550">
                  <c:v>3048</c:v>
                </c:pt>
                <c:pt idx="551">
                  <c:v>3056</c:v>
                </c:pt>
                <c:pt idx="552">
                  <c:v>3058</c:v>
                </c:pt>
                <c:pt idx="553">
                  <c:v>3061</c:v>
                </c:pt>
                <c:pt idx="554">
                  <c:v>3064</c:v>
                </c:pt>
                <c:pt idx="555">
                  <c:v>3070</c:v>
                </c:pt>
                <c:pt idx="556">
                  <c:v>3073</c:v>
                </c:pt>
                <c:pt idx="557">
                  <c:v>3075</c:v>
                </c:pt>
                <c:pt idx="558">
                  <c:v>3076</c:v>
                </c:pt>
                <c:pt idx="559">
                  <c:v>3078</c:v>
                </c:pt>
                <c:pt idx="560">
                  <c:v>3078</c:v>
                </c:pt>
                <c:pt idx="561">
                  <c:v>3079</c:v>
                </c:pt>
                <c:pt idx="562">
                  <c:v>3079</c:v>
                </c:pt>
                <c:pt idx="563">
                  <c:v>3080</c:v>
                </c:pt>
                <c:pt idx="564">
                  <c:v>3081</c:v>
                </c:pt>
                <c:pt idx="565">
                  <c:v>3082</c:v>
                </c:pt>
                <c:pt idx="566">
                  <c:v>3082</c:v>
                </c:pt>
                <c:pt idx="567">
                  <c:v>3082</c:v>
                </c:pt>
                <c:pt idx="568">
                  <c:v>3083</c:v>
                </c:pt>
                <c:pt idx="569">
                  <c:v>3086</c:v>
                </c:pt>
                <c:pt idx="570">
                  <c:v>3087</c:v>
                </c:pt>
                <c:pt idx="571">
                  <c:v>3097</c:v>
                </c:pt>
                <c:pt idx="572">
                  <c:v>3097</c:v>
                </c:pt>
                <c:pt idx="573">
                  <c:v>3099</c:v>
                </c:pt>
                <c:pt idx="574">
                  <c:v>3100</c:v>
                </c:pt>
                <c:pt idx="575">
                  <c:v>3101</c:v>
                </c:pt>
                <c:pt idx="576">
                  <c:v>3101</c:v>
                </c:pt>
                <c:pt idx="577">
                  <c:v>3102</c:v>
                </c:pt>
                <c:pt idx="578">
                  <c:v>3104</c:v>
                </c:pt>
                <c:pt idx="579">
                  <c:v>3104</c:v>
                </c:pt>
                <c:pt idx="580">
                  <c:v>3104</c:v>
                </c:pt>
                <c:pt idx="581">
                  <c:v>3104</c:v>
                </c:pt>
                <c:pt idx="582">
                  <c:v>3104</c:v>
                </c:pt>
                <c:pt idx="583">
                  <c:v>3105</c:v>
                </c:pt>
                <c:pt idx="584">
                  <c:v>3105</c:v>
                </c:pt>
                <c:pt idx="585">
                  <c:v>3106</c:v>
                </c:pt>
                <c:pt idx="586">
                  <c:v>3106</c:v>
                </c:pt>
                <c:pt idx="587">
                  <c:v>3108</c:v>
                </c:pt>
                <c:pt idx="588">
                  <c:v>3109</c:v>
                </c:pt>
                <c:pt idx="589">
                  <c:v>3110</c:v>
                </c:pt>
                <c:pt idx="590">
                  <c:v>3110</c:v>
                </c:pt>
                <c:pt idx="591">
                  <c:v>3110</c:v>
                </c:pt>
                <c:pt idx="592">
                  <c:v>3117</c:v>
                </c:pt>
                <c:pt idx="593">
                  <c:v>3117</c:v>
                </c:pt>
                <c:pt idx="594">
                  <c:v>3117</c:v>
                </c:pt>
                <c:pt idx="595">
                  <c:v>3118</c:v>
                </c:pt>
                <c:pt idx="596">
                  <c:v>3119</c:v>
                </c:pt>
                <c:pt idx="597">
                  <c:v>3119</c:v>
                </c:pt>
                <c:pt idx="598">
                  <c:v>3120</c:v>
                </c:pt>
                <c:pt idx="599">
                  <c:v>3121</c:v>
                </c:pt>
                <c:pt idx="600">
                  <c:v>3122</c:v>
                </c:pt>
                <c:pt idx="601">
                  <c:v>3123</c:v>
                </c:pt>
                <c:pt idx="602">
                  <c:v>3123</c:v>
                </c:pt>
                <c:pt idx="603">
                  <c:v>3123</c:v>
                </c:pt>
                <c:pt idx="604">
                  <c:v>3123</c:v>
                </c:pt>
                <c:pt idx="605">
                  <c:v>3126</c:v>
                </c:pt>
                <c:pt idx="606">
                  <c:v>3126</c:v>
                </c:pt>
                <c:pt idx="607">
                  <c:v>3128</c:v>
                </c:pt>
                <c:pt idx="608">
                  <c:v>3135</c:v>
                </c:pt>
                <c:pt idx="609">
                  <c:v>3135</c:v>
                </c:pt>
                <c:pt idx="610">
                  <c:v>3137</c:v>
                </c:pt>
                <c:pt idx="611">
                  <c:v>3139</c:v>
                </c:pt>
                <c:pt idx="612">
                  <c:v>3161</c:v>
                </c:pt>
                <c:pt idx="613">
                  <c:v>3164</c:v>
                </c:pt>
                <c:pt idx="614">
                  <c:v>3169</c:v>
                </c:pt>
                <c:pt idx="615">
                  <c:v>3188</c:v>
                </c:pt>
                <c:pt idx="616">
                  <c:v>3196</c:v>
                </c:pt>
                <c:pt idx="617">
                  <c:v>3201</c:v>
                </c:pt>
                <c:pt idx="618">
                  <c:v>3207</c:v>
                </c:pt>
                <c:pt idx="619">
                  <c:v>3211</c:v>
                </c:pt>
                <c:pt idx="620">
                  <c:v>3213</c:v>
                </c:pt>
                <c:pt idx="621">
                  <c:v>3213</c:v>
                </c:pt>
                <c:pt idx="622">
                  <c:v>3213</c:v>
                </c:pt>
                <c:pt idx="623">
                  <c:v>3214</c:v>
                </c:pt>
                <c:pt idx="624">
                  <c:v>3219</c:v>
                </c:pt>
                <c:pt idx="625">
                  <c:v>3223</c:v>
                </c:pt>
                <c:pt idx="626">
                  <c:v>3227</c:v>
                </c:pt>
                <c:pt idx="627">
                  <c:v>3229</c:v>
                </c:pt>
                <c:pt idx="628">
                  <c:v>3230</c:v>
                </c:pt>
                <c:pt idx="629">
                  <c:v>3232</c:v>
                </c:pt>
                <c:pt idx="630">
                  <c:v>3233</c:v>
                </c:pt>
                <c:pt idx="631">
                  <c:v>3235</c:v>
                </c:pt>
                <c:pt idx="632">
                  <c:v>3235</c:v>
                </c:pt>
                <c:pt idx="633">
                  <c:v>3237</c:v>
                </c:pt>
                <c:pt idx="634">
                  <c:v>3240</c:v>
                </c:pt>
                <c:pt idx="635">
                  <c:v>3242</c:v>
                </c:pt>
                <c:pt idx="636">
                  <c:v>3242</c:v>
                </c:pt>
                <c:pt idx="637">
                  <c:v>3243</c:v>
                </c:pt>
                <c:pt idx="638">
                  <c:v>3245</c:v>
                </c:pt>
                <c:pt idx="639">
                  <c:v>3245</c:v>
                </c:pt>
                <c:pt idx="640">
                  <c:v>3246</c:v>
                </c:pt>
                <c:pt idx="641">
                  <c:v>3246</c:v>
                </c:pt>
                <c:pt idx="642">
                  <c:v>3249</c:v>
                </c:pt>
                <c:pt idx="643">
                  <c:v>3250</c:v>
                </c:pt>
                <c:pt idx="644">
                  <c:v>3251</c:v>
                </c:pt>
                <c:pt idx="645">
                  <c:v>3252</c:v>
                </c:pt>
                <c:pt idx="646">
                  <c:v>3252</c:v>
                </c:pt>
                <c:pt idx="647">
                  <c:v>3254</c:v>
                </c:pt>
                <c:pt idx="648">
                  <c:v>3254</c:v>
                </c:pt>
                <c:pt idx="649">
                  <c:v>3260</c:v>
                </c:pt>
                <c:pt idx="650">
                  <c:v>3263</c:v>
                </c:pt>
                <c:pt idx="651">
                  <c:v>3265</c:v>
                </c:pt>
                <c:pt idx="652">
                  <c:v>3268</c:v>
                </c:pt>
                <c:pt idx="653">
                  <c:v>3273</c:v>
                </c:pt>
                <c:pt idx="654">
                  <c:v>3274</c:v>
                </c:pt>
                <c:pt idx="655">
                  <c:v>3277</c:v>
                </c:pt>
                <c:pt idx="656">
                  <c:v>3278</c:v>
                </c:pt>
                <c:pt idx="657">
                  <c:v>3279</c:v>
                </c:pt>
                <c:pt idx="658">
                  <c:v>3281</c:v>
                </c:pt>
                <c:pt idx="659">
                  <c:v>3283</c:v>
                </c:pt>
                <c:pt idx="660">
                  <c:v>3284</c:v>
                </c:pt>
                <c:pt idx="661">
                  <c:v>3286</c:v>
                </c:pt>
                <c:pt idx="662">
                  <c:v>3288</c:v>
                </c:pt>
                <c:pt idx="663">
                  <c:v>3289</c:v>
                </c:pt>
                <c:pt idx="664">
                  <c:v>3291</c:v>
                </c:pt>
                <c:pt idx="665">
                  <c:v>3293</c:v>
                </c:pt>
                <c:pt idx="666">
                  <c:v>3297</c:v>
                </c:pt>
                <c:pt idx="667">
                  <c:v>3297</c:v>
                </c:pt>
                <c:pt idx="668">
                  <c:v>3298</c:v>
                </c:pt>
                <c:pt idx="669">
                  <c:v>3300</c:v>
                </c:pt>
                <c:pt idx="670">
                  <c:v>3302</c:v>
                </c:pt>
                <c:pt idx="671">
                  <c:v>3304</c:v>
                </c:pt>
                <c:pt idx="672">
                  <c:v>3325</c:v>
                </c:pt>
                <c:pt idx="673">
                  <c:v>3330</c:v>
                </c:pt>
                <c:pt idx="674">
                  <c:v>3338</c:v>
                </c:pt>
                <c:pt idx="675">
                  <c:v>3344</c:v>
                </c:pt>
                <c:pt idx="676">
                  <c:v>3346</c:v>
                </c:pt>
                <c:pt idx="677">
                  <c:v>3348</c:v>
                </c:pt>
                <c:pt idx="678">
                  <c:v>3348</c:v>
                </c:pt>
                <c:pt idx="679">
                  <c:v>3350</c:v>
                </c:pt>
                <c:pt idx="680">
                  <c:v>3352</c:v>
                </c:pt>
                <c:pt idx="681">
                  <c:v>3353</c:v>
                </c:pt>
                <c:pt idx="682">
                  <c:v>3356</c:v>
                </c:pt>
                <c:pt idx="683">
                  <c:v>3357</c:v>
                </c:pt>
                <c:pt idx="684">
                  <c:v>3357</c:v>
                </c:pt>
                <c:pt idx="685">
                  <c:v>3363</c:v>
                </c:pt>
                <c:pt idx="686">
                  <c:v>3367</c:v>
                </c:pt>
                <c:pt idx="687">
                  <c:v>3369</c:v>
                </c:pt>
                <c:pt idx="688">
                  <c:v>3371</c:v>
                </c:pt>
                <c:pt idx="689">
                  <c:v>3391</c:v>
                </c:pt>
                <c:pt idx="690">
                  <c:v>3407</c:v>
                </c:pt>
                <c:pt idx="691">
                  <c:v>3411</c:v>
                </c:pt>
                <c:pt idx="692">
                  <c:v>3411</c:v>
                </c:pt>
                <c:pt idx="693">
                  <c:v>3415</c:v>
                </c:pt>
                <c:pt idx="694">
                  <c:v>3420</c:v>
                </c:pt>
                <c:pt idx="695">
                  <c:v>3429</c:v>
                </c:pt>
                <c:pt idx="696">
                  <c:v>3438</c:v>
                </c:pt>
                <c:pt idx="697">
                  <c:v>3439</c:v>
                </c:pt>
                <c:pt idx="698">
                  <c:v>3440</c:v>
                </c:pt>
                <c:pt idx="699">
                  <c:v>3446</c:v>
                </c:pt>
                <c:pt idx="700">
                  <c:v>3450</c:v>
                </c:pt>
                <c:pt idx="701">
                  <c:v>3493</c:v>
                </c:pt>
                <c:pt idx="702">
                  <c:v>3514</c:v>
                </c:pt>
                <c:pt idx="703">
                  <c:v>3565</c:v>
                </c:pt>
                <c:pt idx="704">
                  <c:v>3582</c:v>
                </c:pt>
                <c:pt idx="705">
                  <c:v>3588</c:v>
                </c:pt>
                <c:pt idx="706">
                  <c:v>3594</c:v>
                </c:pt>
                <c:pt idx="707">
                  <c:v>3609</c:v>
                </c:pt>
                <c:pt idx="708">
                  <c:v>3633</c:v>
                </c:pt>
                <c:pt idx="709">
                  <c:v>3663</c:v>
                </c:pt>
                <c:pt idx="710">
                  <c:v>3695</c:v>
                </c:pt>
                <c:pt idx="711">
                  <c:v>3709</c:v>
                </c:pt>
                <c:pt idx="712">
                  <c:v>3722</c:v>
                </c:pt>
                <c:pt idx="713">
                  <c:v>3734</c:v>
                </c:pt>
                <c:pt idx="714">
                  <c:v>3749</c:v>
                </c:pt>
                <c:pt idx="715">
                  <c:v>3764</c:v>
                </c:pt>
                <c:pt idx="716">
                  <c:v>3778</c:v>
                </c:pt>
                <c:pt idx="717">
                  <c:v>3807</c:v>
                </c:pt>
                <c:pt idx="718">
                  <c:v>3832</c:v>
                </c:pt>
                <c:pt idx="719">
                  <c:v>3845</c:v>
                </c:pt>
                <c:pt idx="720">
                  <c:v>3858</c:v>
                </c:pt>
                <c:pt idx="721">
                  <c:v>3868</c:v>
                </c:pt>
                <c:pt idx="722">
                  <c:v>3881</c:v>
                </c:pt>
                <c:pt idx="723">
                  <c:v>3935</c:v>
                </c:pt>
                <c:pt idx="724">
                  <c:v>3957</c:v>
                </c:pt>
                <c:pt idx="725">
                  <c:v>3962</c:v>
                </c:pt>
                <c:pt idx="726">
                  <c:v>3969</c:v>
                </c:pt>
                <c:pt idx="727">
                  <c:v>3973</c:v>
                </c:pt>
                <c:pt idx="728">
                  <c:v>3977</c:v>
                </c:pt>
                <c:pt idx="729">
                  <c:v>3982</c:v>
                </c:pt>
                <c:pt idx="730">
                  <c:v>3987</c:v>
                </c:pt>
                <c:pt idx="731">
                  <c:v>3990</c:v>
                </c:pt>
                <c:pt idx="732">
                  <c:v>4009</c:v>
                </c:pt>
                <c:pt idx="733">
                  <c:v>4016</c:v>
                </c:pt>
                <c:pt idx="734">
                  <c:v>4021</c:v>
                </c:pt>
                <c:pt idx="735">
                  <c:v>4025</c:v>
                </c:pt>
                <c:pt idx="736">
                  <c:v>4029</c:v>
                </c:pt>
                <c:pt idx="737">
                  <c:v>4045</c:v>
                </c:pt>
                <c:pt idx="738">
                  <c:v>4046</c:v>
                </c:pt>
                <c:pt idx="739">
                  <c:v>4048</c:v>
                </c:pt>
                <c:pt idx="740">
                  <c:v>4049</c:v>
                </c:pt>
                <c:pt idx="741">
                  <c:v>4052</c:v>
                </c:pt>
                <c:pt idx="742">
                  <c:v>4057</c:v>
                </c:pt>
                <c:pt idx="743">
                  <c:v>4057</c:v>
                </c:pt>
                <c:pt idx="744">
                  <c:v>4058</c:v>
                </c:pt>
                <c:pt idx="745">
                  <c:v>4124</c:v>
                </c:pt>
                <c:pt idx="746">
                  <c:v>4126</c:v>
                </c:pt>
                <c:pt idx="747">
                  <c:v>4130</c:v>
                </c:pt>
                <c:pt idx="748">
                  <c:v>4134</c:v>
                </c:pt>
                <c:pt idx="749">
                  <c:v>4141</c:v>
                </c:pt>
                <c:pt idx="750">
                  <c:v>4153</c:v>
                </c:pt>
                <c:pt idx="751">
                  <c:v>4154</c:v>
                </c:pt>
                <c:pt idx="752">
                  <c:v>4162</c:v>
                </c:pt>
                <c:pt idx="753">
                  <c:v>4167</c:v>
                </c:pt>
                <c:pt idx="754">
                  <c:v>4169</c:v>
                </c:pt>
                <c:pt idx="755">
                  <c:v>4169</c:v>
                </c:pt>
                <c:pt idx="756">
                  <c:v>4171</c:v>
                </c:pt>
                <c:pt idx="757">
                  <c:v>4172</c:v>
                </c:pt>
                <c:pt idx="758">
                  <c:v>4182</c:v>
                </c:pt>
                <c:pt idx="759">
                  <c:v>4184</c:v>
                </c:pt>
                <c:pt idx="760">
                  <c:v>4209</c:v>
                </c:pt>
                <c:pt idx="761">
                  <c:v>4232</c:v>
                </c:pt>
                <c:pt idx="762">
                  <c:v>4238</c:v>
                </c:pt>
                <c:pt idx="763">
                  <c:v>4241</c:v>
                </c:pt>
                <c:pt idx="764">
                  <c:v>4242</c:v>
                </c:pt>
                <c:pt idx="765">
                  <c:v>4243</c:v>
                </c:pt>
                <c:pt idx="766">
                  <c:v>4246</c:v>
                </c:pt>
                <c:pt idx="767">
                  <c:v>4247</c:v>
                </c:pt>
                <c:pt idx="768">
                  <c:v>4248</c:v>
                </c:pt>
                <c:pt idx="769">
                  <c:v>4252</c:v>
                </c:pt>
                <c:pt idx="770">
                  <c:v>4252</c:v>
                </c:pt>
                <c:pt idx="771">
                  <c:v>4253</c:v>
                </c:pt>
                <c:pt idx="772">
                  <c:v>4257</c:v>
                </c:pt>
                <c:pt idx="773">
                  <c:v>4259</c:v>
                </c:pt>
                <c:pt idx="774">
                  <c:v>4283</c:v>
                </c:pt>
                <c:pt idx="775">
                  <c:v>4287</c:v>
                </c:pt>
                <c:pt idx="776">
                  <c:v>4290</c:v>
                </c:pt>
                <c:pt idx="777">
                  <c:v>4290</c:v>
                </c:pt>
                <c:pt idx="778">
                  <c:v>4292</c:v>
                </c:pt>
                <c:pt idx="779">
                  <c:v>4303</c:v>
                </c:pt>
                <c:pt idx="780">
                  <c:v>4303</c:v>
                </c:pt>
                <c:pt idx="781">
                  <c:v>4304</c:v>
                </c:pt>
                <c:pt idx="782">
                  <c:v>4305</c:v>
                </c:pt>
                <c:pt idx="783">
                  <c:v>4310</c:v>
                </c:pt>
                <c:pt idx="784">
                  <c:v>4313</c:v>
                </c:pt>
                <c:pt idx="785">
                  <c:v>4314</c:v>
                </c:pt>
                <c:pt idx="786">
                  <c:v>4314</c:v>
                </c:pt>
                <c:pt idx="787">
                  <c:v>4315</c:v>
                </c:pt>
                <c:pt idx="788">
                  <c:v>4318</c:v>
                </c:pt>
                <c:pt idx="789">
                  <c:v>4319</c:v>
                </c:pt>
                <c:pt idx="790">
                  <c:v>4319</c:v>
                </c:pt>
                <c:pt idx="791">
                  <c:v>4324</c:v>
                </c:pt>
                <c:pt idx="792">
                  <c:v>4325</c:v>
                </c:pt>
                <c:pt idx="793">
                  <c:v>4326</c:v>
                </c:pt>
                <c:pt idx="794">
                  <c:v>4327</c:v>
                </c:pt>
                <c:pt idx="795">
                  <c:v>4329</c:v>
                </c:pt>
                <c:pt idx="796">
                  <c:v>4330</c:v>
                </c:pt>
                <c:pt idx="797">
                  <c:v>4330</c:v>
                </c:pt>
                <c:pt idx="798">
                  <c:v>4332</c:v>
                </c:pt>
                <c:pt idx="799">
                  <c:v>4335</c:v>
                </c:pt>
                <c:pt idx="800">
                  <c:v>4338</c:v>
                </c:pt>
                <c:pt idx="801">
                  <c:v>4338</c:v>
                </c:pt>
                <c:pt idx="802">
                  <c:v>4343</c:v>
                </c:pt>
                <c:pt idx="803">
                  <c:v>4345</c:v>
                </c:pt>
                <c:pt idx="804">
                  <c:v>4347</c:v>
                </c:pt>
                <c:pt idx="805">
                  <c:v>4349</c:v>
                </c:pt>
                <c:pt idx="806">
                  <c:v>4356</c:v>
                </c:pt>
                <c:pt idx="807">
                  <c:v>4357</c:v>
                </c:pt>
                <c:pt idx="808">
                  <c:v>4364</c:v>
                </c:pt>
                <c:pt idx="809">
                  <c:v>4366</c:v>
                </c:pt>
                <c:pt idx="810">
                  <c:v>4372</c:v>
                </c:pt>
                <c:pt idx="811">
                  <c:v>4379</c:v>
                </c:pt>
                <c:pt idx="812">
                  <c:v>4384</c:v>
                </c:pt>
                <c:pt idx="813">
                  <c:v>4388</c:v>
                </c:pt>
                <c:pt idx="814">
                  <c:v>4391</c:v>
                </c:pt>
                <c:pt idx="815">
                  <c:v>4396</c:v>
                </c:pt>
                <c:pt idx="816">
                  <c:v>4396</c:v>
                </c:pt>
                <c:pt idx="817">
                  <c:v>4396</c:v>
                </c:pt>
                <c:pt idx="818">
                  <c:v>4415</c:v>
                </c:pt>
                <c:pt idx="819">
                  <c:v>4418</c:v>
                </c:pt>
                <c:pt idx="820">
                  <c:v>4422</c:v>
                </c:pt>
                <c:pt idx="821">
                  <c:v>4428</c:v>
                </c:pt>
                <c:pt idx="822">
                  <c:v>4434</c:v>
                </c:pt>
                <c:pt idx="823">
                  <c:v>4436</c:v>
                </c:pt>
                <c:pt idx="824">
                  <c:v>4441</c:v>
                </c:pt>
                <c:pt idx="825">
                  <c:v>4443</c:v>
                </c:pt>
                <c:pt idx="826">
                  <c:v>4445</c:v>
                </c:pt>
                <c:pt idx="827">
                  <c:v>4446</c:v>
                </c:pt>
                <c:pt idx="828">
                  <c:v>4450</c:v>
                </c:pt>
                <c:pt idx="829">
                  <c:v>4452</c:v>
                </c:pt>
                <c:pt idx="830">
                  <c:v>4452</c:v>
                </c:pt>
                <c:pt idx="831">
                  <c:v>4454</c:v>
                </c:pt>
                <c:pt idx="832">
                  <c:v>4455</c:v>
                </c:pt>
                <c:pt idx="833">
                  <c:v>4457</c:v>
                </c:pt>
                <c:pt idx="834">
                  <c:v>4463</c:v>
                </c:pt>
                <c:pt idx="835">
                  <c:v>4466</c:v>
                </c:pt>
                <c:pt idx="836">
                  <c:v>4471</c:v>
                </c:pt>
                <c:pt idx="837">
                  <c:v>4473</c:v>
                </c:pt>
                <c:pt idx="838">
                  <c:v>4477</c:v>
                </c:pt>
                <c:pt idx="839">
                  <c:v>4482</c:v>
                </c:pt>
                <c:pt idx="840">
                  <c:v>4488</c:v>
                </c:pt>
                <c:pt idx="841">
                  <c:v>4491</c:v>
                </c:pt>
                <c:pt idx="842">
                  <c:v>4496</c:v>
                </c:pt>
                <c:pt idx="843">
                  <c:v>4498</c:v>
                </c:pt>
                <c:pt idx="844">
                  <c:v>4498</c:v>
                </c:pt>
                <c:pt idx="845">
                  <c:v>4501</c:v>
                </c:pt>
                <c:pt idx="846">
                  <c:v>4509</c:v>
                </c:pt>
                <c:pt idx="847">
                  <c:v>4510</c:v>
                </c:pt>
                <c:pt idx="848">
                  <c:v>4511</c:v>
                </c:pt>
                <c:pt idx="849">
                  <c:v>4528</c:v>
                </c:pt>
                <c:pt idx="850">
                  <c:v>4531</c:v>
                </c:pt>
                <c:pt idx="851">
                  <c:v>4536</c:v>
                </c:pt>
                <c:pt idx="852">
                  <c:v>4537</c:v>
                </c:pt>
                <c:pt idx="853">
                  <c:v>4540</c:v>
                </c:pt>
                <c:pt idx="854">
                  <c:v>4552</c:v>
                </c:pt>
                <c:pt idx="855">
                  <c:v>4560</c:v>
                </c:pt>
                <c:pt idx="856">
                  <c:v>4563</c:v>
                </c:pt>
                <c:pt idx="857">
                  <c:v>4585</c:v>
                </c:pt>
                <c:pt idx="858">
                  <c:v>4587</c:v>
                </c:pt>
                <c:pt idx="859">
                  <c:v>4588</c:v>
                </c:pt>
                <c:pt idx="860">
                  <c:v>4588</c:v>
                </c:pt>
                <c:pt idx="861">
                  <c:v>4589</c:v>
                </c:pt>
                <c:pt idx="862">
                  <c:v>4590</c:v>
                </c:pt>
                <c:pt idx="863">
                  <c:v>4595</c:v>
                </c:pt>
                <c:pt idx="864">
                  <c:v>4599</c:v>
                </c:pt>
                <c:pt idx="865">
                  <c:v>4602</c:v>
                </c:pt>
                <c:pt idx="866">
                  <c:v>4602</c:v>
                </c:pt>
                <c:pt idx="867">
                  <c:v>4605</c:v>
                </c:pt>
                <c:pt idx="868">
                  <c:v>4605</c:v>
                </c:pt>
                <c:pt idx="869">
                  <c:v>4608</c:v>
                </c:pt>
                <c:pt idx="870">
                  <c:v>4611</c:v>
                </c:pt>
                <c:pt idx="871">
                  <c:v>4613</c:v>
                </c:pt>
                <c:pt idx="872">
                  <c:v>4617</c:v>
                </c:pt>
                <c:pt idx="873">
                  <c:v>4623</c:v>
                </c:pt>
                <c:pt idx="874">
                  <c:v>4625</c:v>
                </c:pt>
                <c:pt idx="875">
                  <c:v>4632</c:v>
                </c:pt>
                <c:pt idx="876">
                  <c:v>4643</c:v>
                </c:pt>
                <c:pt idx="877">
                  <c:v>4643</c:v>
                </c:pt>
                <c:pt idx="878">
                  <c:v>4644</c:v>
                </c:pt>
                <c:pt idx="879">
                  <c:v>4645</c:v>
                </c:pt>
                <c:pt idx="880">
                  <c:v>4646</c:v>
                </c:pt>
                <c:pt idx="881">
                  <c:v>4646</c:v>
                </c:pt>
                <c:pt idx="882">
                  <c:v>4646</c:v>
                </c:pt>
                <c:pt idx="883">
                  <c:v>4650</c:v>
                </c:pt>
                <c:pt idx="884">
                  <c:v>4650</c:v>
                </c:pt>
                <c:pt idx="885">
                  <c:v>4653</c:v>
                </c:pt>
                <c:pt idx="886">
                  <c:v>4654</c:v>
                </c:pt>
                <c:pt idx="887">
                  <c:v>4657</c:v>
                </c:pt>
                <c:pt idx="888">
                  <c:v>4659</c:v>
                </c:pt>
                <c:pt idx="889">
                  <c:v>4661</c:v>
                </c:pt>
                <c:pt idx="890">
                  <c:v>4669</c:v>
                </c:pt>
                <c:pt idx="891">
                  <c:v>4671</c:v>
                </c:pt>
                <c:pt idx="892">
                  <c:v>4672</c:v>
                </c:pt>
                <c:pt idx="893">
                  <c:v>4675</c:v>
                </c:pt>
                <c:pt idx="894">
                  <c:v>4676</c:v>
                </c:pt>
                <c:pt idx="895">
                  <c:v>4678</c:v>
                </c:pt>
                <c:pt idx="896">
                  <c:v>4684</c:v>
                </c:pt>
                <c:pt idx="897">
                  <c:v>4690</c:v>
                </c:pt>
                <c:pt idx="898">
                  <c:v>4694</c:v>
                </c:pt>
                <c:pt idx="899">
                  <c:v>4695</c:v>
                </c:pt>
                <c:pt idx="900">
                  <c:v>4698</c:v>
                </c:pt>
                <c:pt idx="901">
                  <c:v>4700</c:v>
                </c:pt>
                <c:pt idx="902">
                  <c:v>4703</c:v>
                </c:pt>
                <c:pt idx="903">
                  <c:v>4703</c:v>
                </c:pt>
                <c:pt idx="904">
                  <c:v>4704</c:v>
                </c:pt>
                <c:pt idx="905">
                  <c:v>4706</c:v>
                </c:pt>
                <c:pt idx="906">
                  <c:v>4713</c:v>
                </c:pt>
                <c:pt idx="907">
                  <c:v>4714</c:v>
                </c:pt>
                <c:pt idx="908">
                  <c:v>4715</c:v>
                </c:pt>
                <c:pt idx="909">
                  <c:v>4726</c:v>
                </c:pt>
                <c:pt idx="910">
                  <c:v>4728</c:v>
                </c:pt>
                <c:pt idx="911">
                  <c:v>4730</c:v>
                </c:pt>
                <c:pt idx="912">
                  <c:v>4733</c:v>
                </c:pt>
                <c:pt idx="913">
                  <c:v>4734</c:v>
                </c:pt>
                <c:pt idx="914">
                  <c:v>4735</c:v>
                </c:pt>
                <c:pt idx="915">
                  <c:v>4737</c:v>
                </c:pt>
                <c:pt idx="916">
                  <c:v>4738</c:v>
                </c:pt>
                <c:pt idx="917">
                  <c:v>4741</c:v>
                </c:pt>
                <c:pt idx="918">
                  <c:v>4745</c:v>
                </c:pt>
                <c:pt idx="919">
                  <c:v>4746</c:v>
                </c:pt>
                <c:pt idx="920">
                  <c:v>4747</c:v>
                </c:pt>
                <c:pt idx="921">
                  <c:v>4749</c:v>
                </c:pt>
                <c:pt idx="922">
                  <c:v>4751</c:v>
                </c:pt>
                <c:pt idx="923">
                  <c:v>4754</c:v>
                </c:pt>
                <c:pt idx="924">
                  <c:v>4755</c:v>
                </c:pt>
                <c:pt idx="925">
                  <c:v>4758</c:v>
                </c:pt>
                <c:pt idx="926">
                  <c:v>4762</c:v>
                </c:pt>
                <c:pt idx="927">
                  <c:v>4764</c:v>
                </c:pt>
                <c:pt idx="928">
                  <c:v>4764</c:v>
                </c:pt>
                <c:pt idx="929">
                  <c:v>4764</c:v>
                </c:pt>
                <c:pt idx="930">
                  <c:v>4766</c:v>
                </c:pt>
                <c:pt idx="931">
                  <c:v>4768</c:v>
                </c:pt>
                <c:pt idx="932">
                  <c:v>4779</c:v>
                </c:pt>
                <c:pt idx="933">
                  <c:v>4786</c:v>
                </c:pt>
                <c:pt idx="934">
                  <c:v>4789</c:v>
                </c:pt>
                <c:pt idx="935">
                  <c:v>4790</c:v>
                </c:pt>
                <c:pt idx="936">
                  <c:v>4793</c:v>
                </c:pt>
                <c:pt idx="937">
                  <c:v>4793</c:v>
                </c:pt>
                <c:pt idx="938">
                  <c:v>4794</c:v>
                </c:pt>
                <c:pt idx="939">
                  <c:v>4798</c:v>
                </c:pt>
                <c:pt idx="940">
                  <c:v>4803</c:v>
                </c:pt>
                <c:pt idx="941">
                  <c:v>4804</c:v>
                </c:pt>
                <c:pt idx="942">
                  <c:v>4805</c:v>
                </c:pt>
                <c:pt idx="943">
                  <c:v>4806</c:v>
                </c:pt>
                <c:pt idx="944">
                  <c:v>4806</c:v>
                </c:pt>
                <c:pt idx="945">
                  <c:v>4809</c:v>
                </c:pt>
                <c:pt idx="946">
                  <c:v>4810</c:v>
                </c:pt>
                <c:pt idx="947">
                  <c:v>4811</c:v>
                </c:pt>
                <c:pt idx="948">
                  <c:v>4814</c:v>
                </c:pt>
                <c:pt idx="949">
                  <c:v>4820</c:v>
                </c:pt>
                <c:pt idx="950">
                  <c:v>4820</c:v>
                </c:pt>
                <c:pt idx="951">
                  <c:v>4824</c:v>
                </c:pt>
                <c:pt idx="952">
                  <c:v>4838</c:v>
                </c:pt>
                <c:pt idx="953">
                  <c:v>4848</c:v>
                </c:pt>
                <c:pt idx="954">
                  <c:v>4856</c:v>
                </c:pt>
                <c:pt idx="955">
                  <c:v>4857</c:v>
                </c:pt>
                <c:pt idx="956">
                  <c:v>4859</c:v>
                </c:pt>
                <c:pt idx="957">
                  <c:v>4864</c:v>
                </c:pt>
                <c:pt idx="958">
                  <c:v>4866</c:v>
                </c:pt>
                <c:pt idx="959">
                  <c:v>4866</c:v>
                </c:pt>
                <c:pt idx="960">
                  <c:v>4869</c:v>
                </c:pt>
                <c:pt idx="961">
                  <c:v>4875</c:v>
                </c:pt>
                <c:pt idx="962">
                  <c:v>4879</c:v>
                </c:pt>
                <c:pt idx="963">
                  <c:v>4880</c:v>
                </c:pt>
                <c:pt idx="964">
                  <c:v>4886</c:v>
                </c:pt>
                <c:pt idx="965">
                  <c:v>4886</c:v>
                </c:pt>
                <c:pt idx="966">
                  <c:v>4886</c:v>
                </c:pt>
                <c:pt idx="967">
                  <c:v>4886</c:v>
                </c:pt>
                <c:pt idx="968">
                  <c:v>4888</c:v>
                </c:pt>
                <c:pt idx="969">
                  <c:v>4888</c:v>
                </c:pt>
                <c:pt idx="970">
                  <c:v>4891</c:v>
                </c:pt>
                <c:pt idx="971">
                  <c:v>4891</c:v>
                </c:pt>
                <c:pt idx="972">
                  <c:v>4895</c:v>
                </c:pt>
                <c:pt idx="973">
                  <c:v>4895</c:v>
                </c:pt>
                <c:pt idx="974">
                  <c:v>4897</c:v>
                </c:pt>
                <c:pt idx="975">
                  <c:v>4897</c:v>
                </c:pt>
                <c:pt idx="976">
                  <c:v>4901</c:v>
                </c:pt>
                <c:pt idx="977">
                  <c:v>4903</c:v>
                </c:pt>
                <c:pt idx="978">
                  <c:v>4905</c:v>
                </c:pt>
                <c:pt idx="979">
                  <c:v>4905</c:v>
                </c:pt>
                <c:pt idx="980">
                  <c:v>4906</c:v>
                </c:pt>
                <c:pt idx="981">
                  <c:v>4907</c:v>
                </c:pt>
                <c:pt idx="982">
                  <c:v>4910</c:v>
                </c:pt>
                <c:pt idx="983">
                  <c:v>4910</c:v>
                </c:pt>
                <c:pt idx="984">
                  <c:v>4911</c:v>
                </c:pt>
                <c:pt idx="985">
                  <c:v>4915</c:v>
                </c:pt>
                <c:pt idx="986">
                  <c:v>4918</c:v>
                </c:pt>
                <c:pt idx="987">
                  <c:v>4930</c:v>
                </c:pt>
                <c:pt idx="988">
                  <c:v>4931</c:v>
                </c:pt>
                <c:pt idx="989">
                  <c:v>4932</c:v>
                </c:pt>
                <c:pt idx="990">
                  <c:v>4935</c:v>
                </c:pt>
                <c:pt idx="991">
                  <c:v>4939</c:v>
                </c:pt>
                <c:pt idx="992">
                  <c:v>4942</c:v>
                </c:pt>
                <c:pt idx="993">
                  <c:v>4942</c:v>
                </c:pt>
                <c:pt idx="994">
                  <c:v>4948</c:v>
                </c:pt>
                <c:pt idx="995">
                  <c:v>4955</c:v>
                </c:pt>
                <c:pt idx="996">
                  <c:v>4955</c:v>
                </c:pt>
                <c:pt idx="997">
                  <c:v>4965</c:v>
                </c:pt>
                <c:pt idx="998">
                  <c:v>4967</c:v>
                </c:pt>
                <c:pt idx="999">
                  <c:v>4972</c:v>
                </c:pt>
                <c:pt idx="1000">
                  <c:v>4972</c:v>
                </c:pt>
                <c:pt idx="1001">
                  <c:v>4973</c:v>
                </c:pt>
                <c:pt idx="1002">
                  <c:v>4974</c:v>
                </c:pt>
                <c:pt idx="1003">
                  <c:v>4975</c:v>
                </c:pt>
                <c:pt idx="1004">
                  <c:v>4977</c:v>
                </c:pt>
                <c:pt idx="1005">
                  <c:v>4979</c:v>
                </c:pt>
                <c:pt idx="1006">
                  <c:v>4983</c:v>
                </c:pt>
                <c:pt idx="1007">
                  <c:v>4983</c:v>
                </c:pt>
                <c:pt idx="1008">
                  <c:v>4983</c:v>
                </c:pt>
                <c:pt idx="1009">
                  <c:v>4984</c:v>
                </c:pt>
                <c:pt idx="1010">
                  <c:v>4984</c:v>
                </c:pt>
                <c:pt idx="1011">
                  <c:v>4990</c:v>
                </c:pt>
                <c:pt idx="1012">
                  <c:v>5018</c:v>
                </c:pt>
                <c:pt idx="1013">
                  <c:v>5089</c:v>
                </c:pt>
                <c:pt idx="1014">
                  <c:v>5108</c:v>
                </c:pt>
                <c:pt idx="1015">
                  <c:v>5117</c:v>
                </c:pt>
                <c:pt idx="1016">
                  <c:v>5119</c:v>
                </c:pt>
                <c:pt idx="1017">
                  <c:v>5119</c:v>
                </c:pt>
                <c:pt idx="1018">
                  <c:v>5119</c:v>
                </c:pt>
                <c:pt idx="1019">
                  <c:v>5120</c:v>
                </c:pt>
                <c:pt idx="1020">
                  <c:v>5120</c:v>
                </c:pt>
                <c:pt idx="1021">
                  <c:v>5121</c:v>
                </c:pt>
                <c:pt idx="1022">
                  <c:v>5135</c:v>
                </c:pt>
                <c:pt idx="1023">
                  <c:v>5158</c:v>
                </c:pt>
                <c:pt idx="1024">
                  <c:v>5163</c:v>
                </c:pt>
                <c:pt idx="1025">
                  <c:v>5163</c:v>
                </c:pt>
                <c:pt idx="1026">
                  <c:v>5165</c:v>
                </c:pt>
                <c:pt idx="1027">
                  <c:v>5168</c:v>
                </c:pt>
                <c:pt idx="1028">
                  <c:v>5176</c:v>
                </c:pt>
                <c:pt idx="1029">
                  <c:v>5178</c:v>
                </c:pt>
                <c:pt idx="1030">
                  <c:v>5185</c:v>
                </c:pt>
                <c:pt idx="1031">
                  <c:v>5187</c:v>
                </c:pt>
                <c:pt idx="1032">
                  <c:v>5190</c:v>
                </c:pt>
                <c:pt idx="1033">
                  <c:v>5197</c:v>
                </c:pt>
                <c:pt idx="1034">
                  <c:v>5201</c:v>
                </c:pt>
                <c:pt idx="1035">
                  <c:v>5201</c:v>
                </c:pt>
                <c:pt idx="1036">
                  <c:v>5201</c:v>
                </c:pt>
                <c:pt idx="1037">
                  <c:v>5252</c:v>
                </c:pt>
                <c:pt idx="1038">
                  <c:v>5511</c:v>
                </c:pt>
                <c:pt idx="1039">
                  <c:v>5548</c:v>
                </c:pt>
                <c:pt idx="1040">
                  <c:v>5588</c:v>
                </c:pt>
                <c:pt idx="1041">
                  <c:v>5614</c:v>
                </c:pt>
                <c:pt idx="1042">
                  <c:v>5629</c:v>
                </c:pt>
                <c:pt idx="1043">
                  <c:v>5642</c:v>
                </c:pt>
                <c:pt idx="1044">
                  <c:v>5657</c:v>
                </c:pt>
                <c:pt idx="1045">
                  <c:v>5696</c:v>
                </c:pt>
                <c:pt idx="1046">
                  <c:v>5709</c:v>
                </c:pt>
                <c:pt idx="1047">
                  <c:v>5712</c:v>
                </c:pt>
                <c:pt idx="1048">
                  <c:v>5715</c:v>
                </c:pt>
                <c:pt idx="1049">
                  <c:v>5718</c:v>
                </c:pt>
                <c:pt idx="1050">
                  <c:v>5721</c:v>
                </c:pt>
                <c:pt idx="1051">
                  <c:v>5738</c:v>
                </c:pt>
                <c:pt idx="1052">
                  <c:v>5744</c:v>
                </c:pt>
                <c:pt idx="1053">
                  <c:v>5744</c:v>
                </c:pt>
                <c:pt idx="1054">
                  <c:v>5749</c:v>
                </c:pt>
                <c:pt idx="1055">
                  <c:v>5752</c:v>
                </c:pt>
                <c:pt idx="1056">
                  <c:v>5757</c:v>
                </c:pt>
                <c:pt idx="1057">
                  <c:v>5762</c:v>
                </c:pt>
                <c:pt idx="1058">
                  <c:v>5774</c:v>
                </c:pt>
                <c:pt idx="1059">
                  <c:v>5779</c:v>
                </c:pt>
                <c:pt idx="1060">
                  <c:v>5785</c:v>
                </c:pt>
                <c:pt idx="1061">
                  <c:v>5788</c:v>
                </c:pt>
                <c:pt idx="1062">
                  <c:v>5792</c:v>
                </c:pt>
                <c:pt idx="1063">
                  <c:v>5795</c:v>
                </c:pt>
                <c:pt idx="1064">
                  <c:v>5797</c:v>
                </c:pt>
                <c:pt idx="1065">
                  <c:v>5806</c:v>
                </c:pt>
                <c:pt idx="1066">
                  <c:v>5811</c:v>
                </c:pt>
                <c:pt idx="1067">
                  <c:v>5818</c:v>
                </c:pt>
                <c:pt idx="1068">
                  <c:v>5819</c:v>
                </c:pt>
                <c:pt idx="1069">
                  <c:v>6174</c:v>
                </c:pt>
                <c:pt idx="1070">
                  <c:v>6270</c:v>
                </c:pt>
                <c:pt idx="1071">
                  <c:v>6278</c:v>
                </c:pt>
                <c:pt idx="1072">
                  <c:v>6282</c:v>
                </c:pt>
                <c:pt idx="1073">
                  <c:v>6286</c:v>
                </c:pt>
                <c:pt idx="1074">
                  <c:v>6288</c:v>
                </c:pt>
                <c:pt idx="1075">
                  <c:v>6291</c:v>
                </c:pt>
                <c:pt idx="1076">
                  <c:v>6292</c:v>
                </c:pt>
                <c:pt idx="1077">
                  <c:v>6304</c:v>
                </c:pt>
                <c:pt idx="1078">
                  <c:v>6318</c:v>
                </c:pt>
                <c:pt idx="1079">
                  <c:v>6319</c:v>
                </c:pt>
                <c:pt idx="1080">
                  <c:v>6321</c:v>
                </c:pt>
                <c:pt idx="1081">
                  <c:v>6322</c:v>
                </c:pt>
                <c:pt idx="1082">
                  <c:v>6326</c:v>
                </c:pt>
                <c:pt idx="1083">
                  <c:v>6327</c:v>
                </c:pt>
                <c:pt idx="1084">
                  <c:v>6327</c:v>
                </c:pt>
                <c:pt idx="1085">
                  <c:v>6329</c:v>
                </c:pt>
                <c:pt idx="1086">
                  <c:v>6334</c:v>
                </c:pt>
                <c:pt idx="1087">
                  <c:v>6336</c:v>
                </c:pt>
                <c:pt idx="1088">
                  <c:v>6340</c:v>
                </c:pt>
                <c:pt idx="1089">
                  <c:v>6342</c:v>
                </c:pt>
                <c:pt idx="1090">
                  <c:v>6342</c:v>
                </c:pt>
                <c:pt idx="1091">
                  <c:v>6356</c:v>
                </c:pt>
                <c:pt idx="1092">
                  <c:v>6359</c:v>
                </c:pt>
                <c:pt idx="1093">
                  <c:v>6360</c:v>
                </c:pt>
                <c:pt idx="1094">
                  <c:v>6361</c:v>
                </c:pt>
                <c:pt idx="1095">
                  <c:v>6363</c:v>
                </c:pt>
                <c:pt idx="1096">
                  <c:v>6372</c:v>
                </c:pt>
                <c:pt idx="1097">
                  <c:v>6376</c:v>
                </c:pt>
                <c:pt idx="1098">
                  <c:v>6433</c:v>
                </c:pt>
                <c:pt idx="1099">
                  <c:v>6446</c:v>
                </c:pt>
                <c:pt idx="1100">
                  <c:v>6459</c:v>
                </c:pt>
                <c:pt idx="1101">
                  <c:v>6466</c:v>
                </c:pt>
                <c:pt idx="1102">
                  <c:v>6471</c:v>
                </c:pt>
                <c:pt idx="1103">
                  <c:v>6477</c:v>
                </c:pt>
                <c:pt idx="1104">
                  <c:v>6480</c:v>
                </c:pt>
                <c:pt idx="1105">
                  <c:v>6482</c:v>
                </c:pt>
                <c:pt idx="1106">
                  <c:v>6489</c:v>
                </c:pt>
                <c:pt idx="1107">
                  <c:v>6499</c:v>
                </c:pt>
                <c:pt idx="1108">
                  <c:v>6509</c:v>
                </c:pt>
                <c:pt idx="1109">
                  <c:v>6510</c:v>
                </c:pt>
                <c:pt idx="1110">
                  <c:v>6511</c:v>
                </c:pt>
                <c:pt idx="1111">
                  <c:v>6520</c:v>
                </c:pt>
                <c:pt idx="1112">
                  <c:v>6522</c:v>
                </c:pt>
                <c:pt idx="1113">
                  <c:v>6523</c:v>
                </c:pt>
                <c:pt idx="1114">
                  <c:v>6524</c:v>
                </c:pt>
                <c:pt idx="1115">
                  <c:v>6536</c:v>
                </c:pt>
                <c:pt idx="1116">
                  <c:v>6537</c:v>
                </c:pt>
                <c:pt idx="1117">
                  <c:v>6539</c:v>
                </c:pt>
                <c:pt idx="1118">
                  <c:v>6541</c:v>
                </c:pt>
                <c:pt idx="1119">
                  <c:v>6542</c:v>
                </c:pt>
                <c:pt idx="1120">
                  <c:v>6543</c:v>
                </c:pt>
                <c:pt idx="1121">
                  <c:v>6555</c:v>
                </c:pt>
                <c:pt idx="1122">
                  <c:v>6556</c:v>
                </c:pt>
                <c:pt idx="1123">
                  <c:v>6557</c:v>
                </c:pt>
                <c:pt idx="1124">
                  <c:v>6576</c:v>
                </c:pt>
                <c:pt idx="1125">
                  <c:v>6582</c:v>
                </c:pt>
                <c:pt idx="1126">
                  <c:v>6617</c:v>
                </c:pt>
                <c:pt idx="1127">
                  <c:v>6622</c:v>
                </c:pt>
                <c:pt idx="1128">
                  <c:v>6626</c:v>
                </c:pt>
                <c:pt idx="1129">
                  <c:v>6632</c:v>
                </c:pt>
                <c:pt idx="1130">
                  <c:v>6636</c:v>
                </c:pt>
                <c:pt idx="1131">
                  <c:v>6655</c:v>
                </c:pt>
                <c:pt idx="1132">
                  <c:v>6682</c:v>
                </c:pt>
                <c:pt idx="1133">
                  <c:v>6689</c:v>
                </c:pt>
                <c:pt idx="1134">
                  <c:v>6695</c:v>
                </c:pt>
                <c:pt idx="1135">
                  <c:v>6706</c:v>
                </c:pt>
                <c:pt idx="1136">
                  <c:v>6712</c:v>
                </c:pt>
                <c:pt idx="1137">
                  <c:v>6719</c:v>
                </c:pt>
                <c:pt idx="1138">
                  <c:v>6728</c:v>
                </c:pt>
                <c:pt idx="1139">
                  <c:v>6731</c:v>
                </c:pt>
                <c:pt idx="1140">
                  <c:v>6738</c:v>
                </c:pt>
                <c:pt idx="1141">
                  <c:v>6740</c:v>
                </c:pt>
                <c:pt idx="1142">
                  <c:v>6744</c:v>
                </c:pt>
                <c:pt idx="1143">
                  <c:v>6746</c:v>
                </c:pt>
                <c:pt idx="1144">
                  <c:v>6751</c:v>
                </c:pt>
                <c:pt idx="1145">
                  <c:v>6763</c:v>
                </c:pt>
                <c:pt idx="1146">
                  <c:v>6770</c:v>
                </c:pt>
                <c:pt idx="1147">
                  <c:v>6776</c:v>
                </c:pt>
                <c:pt idx="1148">
                  <c:v>6776</c:v>
                </c:pt>
                <c:pt idx="1149">
                  <c:v>6780</c:v>
                </c:pt>
                <c:pt idx="1150">
                  <c:v>6784</c:v>
                </c:pt>
                <c:pt idx="1151">
                  <c:v>6789</c:v>
                </c:pt>
                <c:pt idx="1152">
                  <c:v>6790</c:v>
                </c:pt>
                <c:pt idx="1153">
                  <c:v>6794</c:v>
                </c:pt>
                <c:pt idx="1154">
                  <c:v>6796</c:v>
                </c:pt>
                <c:pt idx="1155">
                  <c:v>6799</c:v>
                </c:pt>
                <c:pt idx="1156">
                  <c:v>6802</c:v>
                </c:pt>
                <c:pt idx="1157">
                  <c:v>6804</c:v>
                </c:pt>
                <c:pt idx="1158">
                  <c:v>6807</c:v>
                </c:pt>
                <c:pt idx="1159">
                  <c:v>6808</c:v>
                </c:pt>
                <c:pt idx="1160">
                  <c:v>6809</c:v>
                </c:pt>
                <c:pt idx="1161">
                  <c:v>6812</c:v>
                </c:pt>
                <c:pt idx="1162">
                  <c:v>6813</c:v>
                </c:pt>
                <c:pt idx="1163">
                  <c:v>6814</c:v>
                </c:pt>
                <c:pt idx="1164">
                  <c:v>6815</c:v>
                </c:pt>
                <c:pt idx="1165">
                  <c:v>6815</c:v>
                </c:pt>
                <c:pt idx="1166">
                  <c:v>6816</c:v>
                </c:pt>
                <c:pt idx="1167">
                  <c:v>6816</c:v>
                </c:pt>
                <c:pt idx="1168">
                  <c:v>6816</c:v>
                </c:pt>
                <c:pt idx="1169">
                  <c:v>6817</c:v>
                </c:pt>
                <c:pt idx="1170">
                  <c:v>6817</c:v>
                </c:pt>
                <c:pt idx="1171">
                  <c:v>6820</c:v>
                </c:pt>
                <c:pt idx="1172">
                  <c:v>6824</c:v>
                </c:pt>
                <c:pt idx="1173">
                  <c:v>6824</c:v>
                </c:pt>
                <c:pt idx="1174">
                  <c:v>6827</c:v>
                </c:pt>
                <c:pt idx="1175">
                  <c:v>6829</c:v>
                </c:pt>
                <c:pt idx="1176">
                  <c:v>6831</c:v>
                </c:pt>
                <c:pt idx="1177">
                  <c:v>6833</c:v>
                </c:pt>
                <c:pt idx="1178">
                  <c:v>6834</c:v>
                </c:pt>
                <c:pt idx="1179">
                  <c:v>6835</c:v>
                </c:pt>
                <c:pt idx="1180">
                  <c:v>6835</c:v>
                </c:pt>
                <c:pt idx="1181">
                  <c:v>6841</c:v>
                </c:pt>
                <c:pt idx="1182">
                  <c:v>6844</c:v>
                </c:pt>
                <c:pt idx="1183">
                  <c:v>6848</c:v>
                </c:pt>
                <c:pt idx="1184">
                  <c:v>6849</c:v>
                </c:pt>
                <c:pt idx="1185">
                  <c:v>6849</c:v>
                </c:pt>
                <c:pt idx="1186">
                  <c:v>6849</c:v>
                </c:pt>
                <c:pt idx="1187">
                  <c:v>6849</c:v>
                </c:pt>
                <c:pt idx="1188">
                  <c:v>6851</c:v>
                </c:pt>
                <c:pt idx="1189">
                  <c:v>6851</c:v>
                </c:pt>
                <c:pt idx="1190">
                  <c:v>6851</c:v>
                </c:pt>
                <c:pt idx="1191">
                  <c:v>6851</c:v>
                </c:pt>
                <c:pt idx="1192">
                  <c:v>6851</c:v>
                </c:pt>
                <c:pt idx="1193">
                  <c:v>6851</c:v>
                </c:pt>
                <c:pt idx="1194">
                  <c:v>6856</c:v>
                </c:pt>
                <c:pt idx="1195">
                  <c:v>6864</c:v>
                </c:pt>
                <c:pt idx="1196">
                  <c:v>6866</c:v>
                </c:pt>
                <c:pt idx="1197">
                  <c:v>6869</c:v>
                </c:pt>
                <c:pt idx="1198">
                  <c:v>6873</c:v>
                </c:pt>
                <c:pt idx="1199">
                  <c:v>6875</c:v>
                </c:pt>
                <c:pt idx="1200">
                  <c:v>6880</c:v>
                </c:pt>
                <c:pt idx="1201">
                  <c:v>6888</c:v>
                </c:pt>
                <c:pt idx="1202">
                  <c:v>6898</c:v>
                </c:pt>
                <c:pt idx="1203">
                  <c:v>6906</c:v>
                </c:pt>
                <c:pt idx="1204">
                  <c:v>6908</c:v>
                </c:pt>
                <c:pt idx="1205">
                  <c:v>6911</c:v>
                </c:pt>
                <c:pt idx="1206">
                  <c:v>6919</c:v>
                </c:pt>
                <c:pt idx="1207">
                  <c:v>6920</c:v>
                </c:pt>
                <c:pt idx="1208">
                  <c:v>6926</c:v>
                </c:pt>
                <c:pt idx="1209">
                  <c:v>6930</c:v>
                </c:pt>
                <c:pt idx="1210">
                  <c:v>6930</c:v>
                </c:pt>
                <c:pt idx="1211">
                  <c:v>6934</c:v>
                </c:pt>
                <c:pt idx="1212">
                  <c:v>6935</c:v>
                </c:pt>
                <c:pt idx="1213">
                  <c:v>6936</c:v>
                </c:pt>
                <c:pt idx="1214">
                  <c:v>6937</c:v>
                </c:pt>
                <c:pt idx="1215">
                  <c:v>6941</c:v>
                </c:pt>
                <c:pt idx="1216">
                  <c:v>6946</c:v>
                </c:pt>
                <c:pt idx="1217">
                  <c:v>6946</c:v>
                </c:pt>
                <c:pt idx="1218">
                  <c:v>6950</c:v>
                </c:pt>
                <c:pt idx="1219">
                  <c:v>6951</c:v>
                </c:pt>
                <c:pt idx="1220">
                  <c:v>6954</c:v>
                </c:pt>
                <c:pt idx="1221">
                  <c:v>6957</c:v>
                </c:pt>
                <c:pt idx="1222">
                  <c:v>6961</c:v>
                </c:pt>
                <c:pt idx="1223">
                  <c:v>6965</c:v>
                </c:pt>
                <c:pt idx="1224">
                  <c:v>6970</c:v>
                </c:pt>
                <c:pt idx="1225">
                  <c:v>6972</c:v>
                </c:pt>
                <c:pt idx="1226">
                  <c:v>6975</c:v>
                </c:pt>
                <c:pt idx="1227">
                  <c:v>6975</c:v>
                </c:pt>
                <c:pt idx="1228">
                  <c:v>6979</c:v>
                </c:pt>
                <c:pt idx="1229">
                  <c:v>6980</c:v>
                </c:pt>
                <c:pt idx="1230">
                  <c:v>6984</c:v>
                </c:pt>
                <c:pt idx="1231">
                  <c:v>6986</c:v>
                </c:pt>
                <c:pt idx="1232">
                  <c:v>6993</c:v>
                </c:pt>
                <c:pt idx="1233">
                  <c:v>6996</c:v>
                </c:pt>
                <c:pt idx="1234">
                  <c:v>6999</c:v>
                </c:pt>
                <c:pt idx="1235">
                  <c:v>7000</c:v>
                </c:pt>
                <c:pt idx="1236">
                  <c:v>7001</c:v>
                </c:pt>
                <c:pt idx="1237">
                  <c:v>7001</c:v>
                </c:pt>
                <c:pt idx="1238">
                  <c:v>7012</c:v>
                </c:pt>
                <c:pt idx="1239">
                  <c:v>7013</c:v>
                </c:pt>
                <c:pt idx="1240">
                  <c:v>7016</c:v>
                </c:pt>
                <c:pt idx="1241">
                  <c:v>7016</c:v>
                </c:pt>
                <c:pt idx="1242">
                  <c:v>7017</c:v>
                </c:pt>
                <c:pt idx="1243">
                  <c:v>7018</c:v>
                </c:pt>
                <c:pt idx="1244">
                  <c:v>7029</c:v>
                </c:pt>
                <c:pt idx="1245">
                  <c:v>7034</c:v>
                </c:pt>
                <c:pt idx="1246">
                  <c:v>7035</c:v>
                </c:pt>
                <c:pt idx="1247">
                  <c:v>7044</c:v>
                </c:pt>
                <c:pt idx="1248">
                  <c:v>7048</c:v>
                </c:pt>
                <c:pt idx="1249">
                  <c:v>7051</c:v>
                </c:pt>
                <c:pt idx="1250">
                  <c:v>7053</c:v>
                </c:pt>
                <c:pt idx="1251">
                  <c:v>7055</c:v>
                </c:pt>
                <c:pt idx="1252">
                  <c:v>7056</c:v>
                </c:pt>
                <c:pt idx="1253">
                  <c:v>7058</c:v>
                </c:pt>
                <c:pt idx="1254">
                  <c:v>7058</c:v>
                </c:pt>
                <c:pt idx="1255">
                  <c:v>7060</c:v>
                </c:pt>
                <c:pt idx="1256">
                  <c:v>7061</c:v>
                </c:pt>
                <c:pt idx="1257">
                  <c:v>7063</c:v>
                </c:pt>
                <c:pt idx="1258">
                  <c:v>7066</c:v>
                </c:pt>
                <c:pt idx="1259">
                  <c:v>7066</c:v>
                </c:pt>
                <c:pt idx="1260">
                  <c:v>7068</c:v>
                </c:pt>
                <c:pt idx="1261">
                  <c:v>7069</c:v>
                </c:pt>
                <c:pt idx="1262">
                  <c:v>7070</c:v>
                </c:pt>
                <c:pt idx="1263">
                  <c:v>7073</c:v>
                </c:pt>
                <c:pt idx="1264">
                  <c:v>7073</c:v>
                </c:pt>
                <c:pt idx="1265">
                  <c:v>7073</c:v>
                </c:pt>
                <c:pt idx="1266">
                  <c:v>7075</c:v>
                </c:pt>
                <c:pt idx="1267">
                  <c:v>7079</c:v>
                </c:pt>
                <c:pt idx="1268">
                  <c:v>7082</c:v>
                </c:pt>
                <c:pt idx="1269">
                  <c:v>7083</c:v>
                </c:pt>
                <c:pt idx="1270">
                  <c:v>7083</c:v>
                </c:pt>
                <c:pt idx="1271">
                  <c:v>7085</c:v>
                </c:pt>
                <c:pt idx="1272">
                  <c:v>7087</c:v>
                </c:pt>
                <c:pt idx="1273">
                  <c:v>7090</c:v>
                </c:pt>
                <c:pt idx="1274">
                  <c:v>7090</c:v>
                </c:pt>
                <c:pt idx="1275">
                  <c:v>7091</c:v>
                </c:pt>
                <c:pt idx="1276">
                  <c:v>7091</c:v>
                </c:pt>
                <c:pt idx="1277">
                  <c:v>7092</c:v>
                </c:pt>
                <c:pt idx="1278">
                  <c:v>7092</c:v>
                </c:pt>
                <c:pt idx="1279">
                  <c:v>7092</c:v>
                </c:pt>
                <c:pt idx="1280">
                  <c:v>7096</c:v>
                </c:pt>
                <c:pt idx="1281">
                  <c:v>7096</c:v>
                </c:pt>
                <c:pt idx="1282">
                  <c:v>7102</c:v>
                </c:pt>
                <c:pt idx="1283">
                  <c:v>7104</c:v>
                </c:pt>
                <c:pt idx="1284">
                  <c:v>7104</c:v>
                </c:pt>
                <c:pt idx="1285">
                  <c:v>7105</c:v>
                </c:pt>
                <c:pt idx="1286">
                  <c:v>7105</c:v>
                </c:pt>
                <c:pt idx="1287">
                  <c:v>7105</c:v>
                </c:pt>
                <c:pt idx="1288">
                  <c:v>7105</c:v>
                </c:pt>
                <c:pt idx="1289">
                  <c:v>7105</c:v>
                </c:pt>
                <c:pt idx="1290">
                  <c:v>7107</c:v>
                </c:pt>
                <c:pt idx="1291">
                  <c:v>7109</c:v>
                </c:pt>
                <c:pt idx="1292">
                  <c:v>7110</c:v>
                </c:pt>
                <c:pt idx="1293">
                  <c:v>7110</c:v>
                </c:pt>
                <c:pt idx="1294">
                  <c:v>7111</c:v>
                </c:pt>
                <c:pt idx="1295">
                  <c:v>7111</c:v>
                </c:pt>
                <c:pt idx="1296">
                  <c:v>7113</c:v>
                </c:pt>
                <c:pt idx="1297">
                  <c:v>7113</c:v>
                </c:pt>
                <c:pt idx="1298">
                  <c:v>7114</c:v>
                </c:pt>
                <c:pt idx="1299">
                  <c:v>7115</c:v>
                </c:pt>
                <c:pt idx="1300">
                  <c:v>7123</c:v>
                </c:pt>
                <c:pt idx="1301">
                  <c:v>7127</c:v>
                </c:pt>
                <c:pt idx="1302">
                  <c:v>7128</c:v>
                </c:pt>
                <c:pt idx="1303">
                  <c:v>7128</c:v>
                </c:pt>
                <c:pt idx="1304">
                  <c:v>7128</c:v>
                </c:pt>
                <c:pt idx="1305">
                  <c:v>7128</c:v>
                </c:pt>
                <c:pt idx="1306">
                  <c:v>7128</c:v>
                </c:pt>
                <c:pt idx="1307">
                  <c:v>7128</c:v>
                </c:pt>
                <c:pt idx="1308">
                  <c:v>7131</c:v>
                </c:pt>
                <c:pt idx="1309">
                  <c:v>7132</c:v>
                </c:pt>
                <c:pt idx="1310">
                  <c:v>7135</c:v>
                </c:pt>
                <c:pt idx="1311">
                  <c:v>7140</c:v>
                </c:pt>
                <c:pt idx="1312">
                  <c:v>7141</c:v>
                </c:pt>
                <c:pt idx="1313">
                  <c:v>7142</c:v>
                </c:pt>
                <c:pt idx="1314">
                  <c:v>7145</c:v>
                </c:pt>
                <c:pt idx="1315">
                  <c:v>7152</c:v>
                </c:pt>
                <c:pt idx="1316">
                  <c:v>7157</c:v>
                </c:pt>
                <c:pt idx="1317">
                  <c:v>7159</c:v>
                </c:pt>
                <c:pt idx="1318">
                  <c:v>7164</c:v>
                </c:pt>
                <c:pt idx="1319">
                  <c:v>7174</c:v>
                </c:pt>
                <c:pt idx="1320">
                  <c:v>7175</c:v>
                </c:pt>
                <c:pt idx="1321">
                  <c:v>7176</c:v>
                </c:pt>
                <c:pt idx="1322">
                  <c:v>7176</c:v>
                </c:pt>
                <c:pt idx="1323">
                  <c:v>7177</c:v>
                </c:pt>
                <c:pt idx="1324">
                  <c:v>7179</c:v>
                </c:pt>
                <c:pt idx="1325">
                  <c:v>7182</c:v>
                </c:pt>
                <c:pt idx="1326">
                  <c:v>7183</c:v>
                </c:pt>
                <c:pt idx="1327">
                  <c:v>7183</c:v>
                </c:pt>
                <c:pt idx="1328">
                  <c:v>7186</c:v>
                </c:pt>
                <c:pt idx="1329">
                  <c:v>7190</c:v>
                </c:pt>
                <c:pt idx="1330">
                  <c:v>7191</c:v>
                </c:pt>
                <c:pt idx="1331">
                  <c:v>7193</c:v>
                </c:pt>
                <c:pt idx="1332">
                  <c:v>7199</c:v>
                </c:pt>
                <c:pt idx="1333">
                  <c:v>7200</c:v>
                </c:pt>
                <c:pt idx="1334">
                  <c:v>7200</c:v>
                </c:pt>
                <c:pt idx="1335">
                  <c:v>7205</c:v>
                </c:pt>
                <c:pt idx="1336">
                  <c:v>7213</c:v>
                </c:pt>
                <c:pt idx="1337">
                  <c:v>7227</c:v>
                </c:pt>
                <c:pt idx="1338">
                  <c:v>7229</c:v>
                </c:pt>
                <c:pt idx="1339">
                  <c:v>7231</c:v>
                </c:pt>
                <c:pt idx="1340">
                  <c:v>7234</c:v>
                </c:pt>
                <c:pt idx="1341">
                  <c:v>7239</c:v>
                </c:pt>
                <c:pt idx="1342">
                  <c:v>7244</c:v>
                </c:pt>
                <c:pt idx="1343">
                  <c:v>7251</c:v>
                </c:pt>
                <c:pt idx="1344">
                  <c:v>7256</c:v>
                </c:pt>
                <c:pt idx="1345">
                  <c:v>7258</c:v>
                </c:pt>
                <c:pt idx="1346">
                  <c:v>7266</c:v>
                </c:pt>
                <c:pt idx="1347">
                  <c:v>7266</c:v>
                </c:pt>
                <c:pt idx="1348">
                  <c:v>7268</c:v>
                </c:pt>
                <c:pt idx="1349">
                  <c:v>7268</c:v>
                </c:pt>
                <c:pt idx="1350">
                  <c:v>7271</c:v>
                </c:pt>
                <c:pt idx="1351">
                  <c:v>7274</c:v>
                </c:pt>
                <c:pt idx="1352">
                  <c:v>7278</c:v>
                </c:pt>
                <c:pt idx="1353">
                  <c:v>7278</c:v>
                </c:pt>
                <c:pt idx="1354">
                  <c:v>7279</c:v>
                </c:pt>
                <c:pt idx="1355">
                  <c:v>7281</c:v>
                </c:pt>
                <c:pt idx="1356">
                  <c:v>7282</c:v>
                </c:pt>
                <c:pt idx="1357">
                  <c:v>7283</c:v>
                </c:pt>
                <c:pt idx="1358">
                  <c:v>7284</c:v>
                </c:pt>
                <c:pt idx="1359">
                  <c:v>7284</c:v>
                </c:pt>
                <c:pt idx="1360">
                  <c:v>7288</c:v>
                </c:pt>
                <c:pt idx="1361">
                  <c:v>7288</c:v>
                </c:pt>
                <c:pt idx="1362">
                  <c:v>7288</c:v>
                </c:pt>
                <c:pt idx="1363">
                  <c:v>7288</c:v>
                </c:pt>
                <c:pt idx="1364">
                  <c:v>7289</c:v>
                </c:pt>
                <c:pt idx="1365">
                  <c:v>7289</c:v>
                </c:pt>
                <c:pt idx="1366">
                  <c:v>7290</c:v>
                </c:pt>
                <c:pt idx="1367">
                  <c:v>7297</c:v>
                </c:pt>
                <c:pt idx="1368">
                  <c:v>7309</c:v>
                </c:pt>
                <c:pt idx="1369">
                  <c:v>7312</c:v>
                </c:pt>
                <c:pt idx="1370">
                  <c:v>7312</c:v>
                </c:pt>
                <c:pt idx="1371">
                  <c:v>7312</c:v>
                </c:pt>
                <c:pt idx="1372">
                  <c:v>7314</c:v>
                </c:pt>
                <c:pt idx="1373">
                  <c:v>7314</c:v>
                </c:pt>
                <c:pt idx="1374">
                  <c:v>7315</c:v>
                </c:pt>
                <c:pt idx="1375">
                  <c:v>7316</c:v>
                </c:pt>
                <c:pt idx="1376">
                  <c:v>7318</c:v>
                </c:pt>
                <c:pt idx="1377">
                  <c:v>7320</c:v>
                </c:pt>
                <c:pt idx="1378">
                  <c:v>7329</c:v>
                </c:pt>
                <c:pt idx="1379">
                  <c:v>7333</c:v>
                </c:pt>
                <c:pt idx="1380">
                  <c:v>7334</c:v>
                </c:pt>
                <c:pt idx="1381">
                  <c:v>7338</c:v>
                </c:pt>
                <c:pt idx="1382">
                  <c:v>7339</c:v>
                </c:pt>
                <c:pt idx="1383">
                  <c:v>7339</c:v>
                </c:pt>
                <c:pt idx="1384">
                  <c:v>7343</c:v>
                </c:pt>
                <c:pt idx="1385">
                  <c:v>7346</c:v>
                </c:pt>
                <c:pt idx="1386">
                  <c:v>7348</c:v>
                </c:pt>
                <c:pt idx="1387">
                  <c:v>7352</c:v>
                </c:pt>
                <c:pt idx="1388">
                  <c:v>7353</c:v>
                </c:pt>
                <c:pt idx="1389">
                  <c:v>7354</c:v>
                </c:pt>
                <c:pt idx="1390">
                  <c:v>7360</c:v>
                </c:pt>
                <c:pt idx="1391">
                  <c:v>7361</c:v>
                </c:pt>
                <c:pt idx="1392">
                  <c:v>7363</c:v>
                </c:pt>
                <c:pt idx="1393">
                  <c:v>7363</c:v>
                </c:pt>
                <c:pt idx="1394">
                  <c:v>7363</c:v>
                </c:pt>
                <c:pt idx="1395">
                  <c:v>7365</c:v>
                </c:pt>
                <c:pt idx="1396">
                  <c:v>7365</c:v>
                </c:pt>
                <c:pt idx="1397">
                  <c:v>7365</c:v>
                </c:pt>
                <c:pt idx="1398">
                  <c:v>7367</c:v>
                </c:pt>
                <c:pt idx="1399">
                  <c:v>7373</c:v>
                </c:pt>
                <c:pt idx="1400">
                  <c:v>7373</c:v>
                </c:pt>
                <c:pt idx="1401">
                  <c:v>7373</c:v>
                </c:pt>
                <c:pt idx="1402">
                  <c:v>7376</c:v>
                </c:pt>
                <c:pt idx="1403">
                  <c:v>7378</c:v>
                </c:pt>
                <c:pt idx="1404">
                  <c:v>7379</c:v>
                </c:pt>
                <c:pt idx="1405">
                  <c:v>7381</c:v>
                </c:pt>
                <c:pt idx="1406">
                  <c:v>7382</c:v>
                </c:pt>
                <c:pt idx="1407">
                  <c:v>7383</c:v>
                </c:pt>
                <c:pt idx="1408">
                  <c:v>7383</c:v>
                </c:pt>
                <c:pt idx="1409">
                  <c:v>7386</c:v>
                </c:pt>
                <c:pt idx="1410">
                  <c:v>7389</c:v>
                </c:pt>
                <c:pt idx="1411">
                  <c:v>7391</c:v>
                </c:pt>
                <c:pt idx="1412">
                  <c:v>7393</c:v>
                </c:pt>
                <c:pt idx="1413">
                  <c:v>7393</c:v>
                </c:pt>
                <c:pt idx="1414">
                  <c:v>7393</c:v>
                </c:pt>
                <c:pt idx="1415">
                  <c:v>7402</c:v>
                </c:pt>
                <c:pt idx="1416">
                  <c:v>7403</c:v>
                </c:pt>
                <c:pt idx="1417">
                  <c:v>7406</c:v>
                </c:pt>
                <c:pt idx="1418">
                  <c:v>7406</c:v>
                </c:pt>
                <c:pt idx="1419">
                  <c:v>7415</c:v>
                </c:pt>
                <c:pt idx="1420">
                  <c:v>7418</c:v>
                </c:pt>
                <c:pt idx="1421">
                  <c:v>7419</c:v>
                </c:pt>
                <c:pt idx="1422">
                  <c:v>7419</c:v>
                </c:pt>
                <c:pt idx="1423">
                  <c:v>7420</c:v>
                </c:pt>
                <c:pt idx="1424">
                  <c:v>7421</c:v>
                </c:pt>
                <c:pt idx="1425">
                  <c:v>7421</c:v>
                </c:pt>
                <c:pt idx="1426">
                  <c:v>7429</c:v>
                </c:pt>
                <c:pt idx="1427">
                  <c:v>7430</c:v>
                </c:pt>
                <c:pt idx="1428">
                  <c:v>7431</c:v>
                </c:pt>
                <c:pt idx="1429">
                  <c:v>7431</c:v>
                </c:pt>
                <c:pt idx="1430">
                  <c:v>7432</c:v>
                </c:pt>
                <c:pt idx="1431">
                  <c:v>7433</c:v>
                </c:pt>
                <c:pt idx="1432">
                  <c:v>7434</c:v>
                </c:pt>
                <c:pt idx="1433">
                  <c:v>7437</c:v>
                </c:pt>
                <c:pt idx="1434">
                  <c:v>7437</c:v>
                </c:pt>
                <c:pt idx="1435">
                  <c:v>7438</c:v>
                </c:pt>
                <c:pt idx="1436">
                  <c:v>7440</c:v>
                </c:pt>
                <c:pt idx="1437">
                  <c:v>7440</c:v>
                </c:pt>
                <c:pt idx="1438">
                  <c:v>7441</c:v>
                </c:pt>
                <c:pt idx="1439">
                  <c:v>7441</c:v>
                </c:pt>
                <c:pt idx="1440">
                  <c:v>7442</c:v>
                </c:pt>
                <c:pt idx="1441">
                  <c:v>7443</c:v>
                </c:pt>
                <c:pt idx="1442">
                  <c:v>7443</c:v>
                </c:pt>
                <c:pt idx="1443">
                  <c:v>7444</c:v>
                </c:pt>
                <c:pt idx="1444">
                  <c:v>7444</c:v>
                </c:pt>
                <c:pt idx="1445">
                  <c:v>7444</c:v>
                </c:pt>
                <c:pt idx="1446">
                  <c:v>7455</c:v>
                </c:pt>
                <c:pt idx="1447">
                  <c:v>7456</c:v>
                </c:pt>
                <c:pt idx="1448">
                  <c:v>7460</c:v>
                </c:pt>
                <c:pt idx="1449">
                  <c:v>7460</c:v>
                </c:pt>
                <c:pt idx="1450">
                  <c:v>7462</c:v>
                </c:pt>
                <c:pt idx="1451">
                  <c:v>7463</c:v>
                </c:pt>
                <c:pt idx="1452">
                  <c:v>7467</c:v>
                </c:pt>
                <c:pt idx="1453">
                  <c:v>7467</c:v>
                </c:pt>
                <c:pt idx="1454">
                  <c:v>7470</c:v>
                </c:pt>
                <c:pt idx="1455">
                  <c:v>7471</c:v>
                </c:pt>
                <c:pt idx="1456">
                  <c:v>7478</c:v>
                </c:pt>
                <c:pt idx="1457">
                  <c:v>7480</c:v>
                </c:pt>
                <c:pt idx="1458">
                  <c:v>7485</c:v>
                </c:pt>
                <c:pt idx="1459">
                  <c:v>7486</c:v>
                </c:pt>
                <c:pt idx="1460">
                  <c:v>7487</c:v>
                </c:pt>
                <c:pt idx="1461">
                  <c:v>7487</c:v>
                </c:pt>
                <c:pt idx="1462">
                  <c:v>7489</c:v>
                </c:pt>
                <c:pt idx="1463">
                  <c:v>7490</c:v>
                </c:pt>
                <c:pt idx="1464">
                  <c:v>7492</c:v>
                </c:pt>
                <c:pt idx="1465">
                  <c:v>7500</c:v>
                </c:pt>
                <c:pt idx="1466">
                  <c:v>7501</c:v>
                </c:pt>
                <c:pt idx="1467">
                  <c:v>7501</c:v>
                </c:pt>
                <c:pt idx="1468">
                  <c:v>7502</c:v>
                </c:pt>
                <c:pt idx="1469">
                  <c:v>7502</c:v>
                </c:pt>
                <c:pt idx="1470">
                  <c:v>7509</c:v>
                </c:pt>
                <c:pt idx="1471">
                  <c:v>7511</c:v>
                </c:pt>
                <c:pt idx="1472">
                  <c:v>7513</c:v>
                </c:pt>
                <c:pt idx="1473">
                  <c:v>7515</c:v>
                </c:pt>
                <c:pt idx="1474">
                  <c:v>7515</c:v>
                </c:pt>
                <c:pt idx="1475">
                  <c:v>7518</c:v>
                </c:pt>
                <c:pt idx="1476">
                  <c:v>7518</c:v>
                </c:pt>
                <c:pt idx="1477">
                  <c:v>7524</c:v>
                </c:pt>
                <c:pt idx="1478">
                  <c:v>7525</c:v>
                </c:pt>
                <c:pt idx="1479">
                  <c:v>7528</c:v>
                </c:pt>
                <c:pt idx="1480">
                  <c:v>7528</c:v>
                </c:pt>
                <c:pt idx="1481">
                  <c:v>7533</c:v>
                </c:pt>
                <c:pt idx="1482">
                  <c:v>7534</c:v>
                </c:pt>
                <c:pt idx="1483">
                  <c:v>7534</c:v>
                </c:pt>
                <c:pt idx="1484">
                  <c:v>7539</c:v>
                </c:pt>
                <c:pt idx="1485">
                  <c:v>7540</c:v>
                </c:pt>
                <c:pt idx="1486">
                  <c:v>7541</c:v>
                </c:pt>
                <c:pt idx="1487">
                  <c:v>7543</c:v>
                </c:pt>
                <c:pt idx="1488">
                  <c:v>7547</c:v>
                </c:pt>
                <c:pt idx="1489">
                  <c:v>7549</c:v>
                </c:pt>
                <c:pt idx="1490">
                  <c:v>7552</c:v>
                </c:pt>
                <c:pt idx="1491">
                  <c:v>7558</c:v>
                </c:pt>
                <c:pt idx="1492">
                  <c:v>7560</c:v>
                </c:pt>
                <c:pt idx="1493">
                  <c:v>7561</c:v>
                </c:pt>
                <c:pt idx="1494">
                  <c:v>7563</c:v>
                </c:pt>
                <c:pt idx="1495">
                  <c:v>7566</c:v>
                </c:pt>
                <c:pt idx="1496">
                  <c:v>7569</c:v>
                </c:pt>
                <c:pt idx="1497">
                  <c:v>7569</c:v>
                </c:pt>
                <c:pt idx="1498">
                  <c:v>7571</c:v>
                </c:pt>
                <c:pt idx="1499">
                  <c:v>7572</c:v>
                </c:pt>
                <c:pt idx="1500">
                  <c:v>7573</c:v>
                </c:pt>
                <c:pt idx="1501">
                  <c:v>7574</c:v>
                </c:pt>
                <c:pt idx="1502">
                  <c:v>7577</c:v>
                </c:pt>
                <c:pt idx="1503">
                  <c:v>7580</c:v>
                </c:pt>
                <c:pt idx="1504">
                  <c:v>7580</c:v>
                </c:pt>
                <c:pt idx="1505">
                  <c:v>7584</c:v>
                </c:pt>
                <c:pt idx="1506">
                  <c:v>7588</c:v>
                </c:pt>
                <c:pt idx="1507">
                  <c:v>7588</c:v>
                </c:pt>
                <c:pt idx="1508">
                  <c:v>7590</c:v>
                </c:pt>
                <c:pt idx="1509">
                  <c:v>7590</c:v>
                </c:pt>
                <c:pt idx="1510">
                  <c:v>7591</c:v>
                </c:pt>
                <c:pt idx="1511">
                  <c:v>7591</c:v>
                </c:pt>
                <c:pt idx="1512">
                  <c:v>7594</c:v>
                </c:pt>
                <c:pt idx="1513">
                  <c:v>7596</c:v>
                </c:pt>
                <c:pt idx="1514">
                  <c:v>7596</c:v>
                </c:pt>
                <c:pt idx="1515">
                  <c:v>7599</c:v>
                </c:pt>
                <c:pt idx="1516">
                  <c:v>7601</c:v>
                </c:pt>
                <c:pt idx="1517">
                  <c:v>7605</c:v>
                </c:pt>
                <c:pt idx="1518">
                  <c:v>7612</c:v>
                </c:pt>
                <c:pt idx="1519">
                  <c:v>7612</c:v>
                </c:pt>
                <c:pt idx="1520">
                  <c:v>7613</c:v>
                </c:pt>
                <c:pt idx="1521">
                  <c:v>7618</c:v>
                </c:pt>
                <c:pt idx="1522">
                  <c:v>7622</c:v>
                </c:pt>
                <c:pt idx="1523">
                  <c:v>7625</c:v>
                </c:pt>
                <c:pt idx="1524">
                  <c:v>7626</c:v>
                </c:pt>
                <c:pt idx="1525">
                  <c:v>7626</c:v>
                </c:pt>
                <c:pt idx="1526">
                  <c:v>7626</c:v>
                </c:pt>
                <c:pt idx="1527">
                  <c:v>7628</c:v>
                </c:pt>
                <c:pt idx="1528">
                  <c:v>7631</c:v>
                </c:pt>
                <c:pt idx="1529">
                  <c:v>7634</c:v>
                </c:pt>
                <c:pt idx="1530">
                  <c:v>7634</c:v>
                </c:pt>
                <c:pt idx="1531">
                  <c:v>7638</c:v>
                </c:pt>
                <c:pt idx="1532">
                  <c:v>7642</c:v>
                </c:pt>
                <c:pt idx="1533">
                  <c:v>7642</c:v>
                </c:pt>
                <c:pt idx="1534">
                  <c:v>7642</c:v>
                </c:pt>
                <c:pt idx="1535">
                  <c:v>7646</c:v>
                </c:pt>
                <c:pt idx="1536">
                  <c:v>7647</c:v>
                </c:pt>
                <c:pt idx="1537">
                  <c:v>7648</c:v>
                </c:pt>
                <c:pt idx="1538">
                  <c:v>7649</c:v>
                </c:pt>
                <c:pt idx="1539">
                  <c:v>7649</c:v>
                </c:pt>
                <c:pt idx="1540">
                  <c:v>7654</c:v>
                </c:pt>
                <c:pt idx="1541">
                  <c:v>7658</c:v>
                </c:pt>
                <c:pt idx="1542">
                  <c:v>7658</c:v>
                </c:pt>
                <c:pt idx="1543">
                  <c:v>7661</c:v>
                </c:pt>
                <c:pt idx="1544">
                  <c:v>7662</c:v>
                </c:pt>
                <c:pt idx="1545">
                  <c:v>7665</c:v>
                </c:pt>
                <c:pt idx="1546">
                  <c:v>7671</c:v>
                </c:pt>
                <c:pt idx="1547">
                  <c:v>7672</c:v>
                </c:pt>
                <c:pt idx="1548">
                  <c:v>7673</c:v>
                </c:pt>
                <c:pt idx="1549">
                  <c:v>7684</c:v>
                </c:pt>
                <c:pt idx="1550">
                  <c:v>7685</c:v>
                </c:pt>
                <c:pt idx="1551">
                  <c:v>7685</c:v>
                </c:pt>
                <c:pt idx="1552">
                  <c:v>7686</c:v>
                </c:pt>
                <c:pt idx="1553">
                  <c:v>7693</c:v>
                </c:pt>
                <c:pt idx="1554">
                  <c:v>7696</c:v>
                </c:pt>
                <c:pt idx="1555">
                  <c:v>7699</c:v>
                </c:pt>
                <c:pt idx="1556">
                  <c:v>7702</c:v>
                </c:pt>
                <c:pt idx="1557">
                  <c:v>7704</c:v>
                </c:pt>
                <c:pt idx="1558">
                  <c:v>7708</c:v>
                </c:pt>
                <c:pt idx="1559">
                  <c:v>7709</c:v>
                </c:pt>
                <c:pt idx="1560">
                  <c:v>7710</c:v>
                </c:pt>
                <c:pt idx="1561">
                  <c:v>7712</c:v>
                </c:pt>
                <c:pt idx="1562">
                  <c:v>7712</c:v>
                </c:pt>
                <c:pt idx="1563">
                  <c:v>7716</c:v>
                </c:pt>
                <c:pt idx="1564">
                  <c:v>7788</c:v>
                </c:pt>
                <c:pt idx="1565">
                  <c:v>8100</c:v>
                </c:pt>
                <c:pt idx="1566">
                  <c:v>8125</c:v>
                </c:pt>
                <c:pt idx="1567">
                  <c:v>8138</c:v>
                </c:pt>
                <c:pt idx="1568">
                  <c:v>8154</c:v>
                </c:pt>
                <c:pt idx="1569">
                  <c:v>8168</c:v>
                </c:pt>
                <c:pt idx="1570">
                  <c:v>8176</c:v>
                </c:pt>
                <c:pt idx="1571">
                  <c:v>8180</c:v>
                </c:pt>
                <c:pt idx="1572">
                  <c:v>8180</c:v>
                </c:pt>
                <c:pt idx="1573">
                  <c:v>8180</c:v>
                </c:pt>
                <c:pt idx="1574">
                  <c:v>8181</c:v>
                </c:pt>
                <c:pt idx="1575">
                  <c:v>8181</c:v>
                </c:pt>
                <c:pt idx="1576">
                  <c:v>8186</c:v>
                </c:pt>
                <c:pt idx="1577">
                  <c:v>8186</c:v>
                </c:pt>
                <c:pt idx="1578">
                  <c:v>8188</c:v>
                </c:pt>
                <c:pt idx="1579">
                  <c:v>8190</c:v>
                </c:pt>
                <c:pt idx="1580">
                  <c:v>8191</c:v>
                </c:pt>
                <c:pt idx="1581">
                  <c:v>8194</c:v>
                </c:pt>
                <c:pt idx="1582">
                  <c:v>8195</c:v>
                </c:pt>
                <c:pt idx="1583">
                  <c:v>8196</c:v>
                </c:pt>
                <c:pt idx="1584">
                  <c:v>8197</c:v>
                </c:pt>
                <c:pt idx="1585">
                  <c:v>8200</c:v>
                </c:pt>
                <c:pt idx="1586">
                  <c:v>8202</c:v>
                </c:pt>
                <c:pt idx="1587">
                  <c:v>8204</c:v>
                </c:pt>
                <c:pt idx="1588">
                  <c:v>8204</c:v>
                </c:pt>
                <c:pt idx="1589">
                  <c:v>8207</c:v>
                </c:pt>
                <c:pt idx="1590">
                  <c:v>8212</c:v>
                </c:pt>
                <c:pt idx="1591">
                  <c:v>8213</c:v>
                </c:pt>
                <c:pt idx="1592">
                  <c:v>8215</c:v>
                </c:pt>
                <c:pt idx="1593">
                  <c:v>8217</c:v>
                </c:pt>
                <c:pt idx="1594">
                  <c:v>8217</c:v>
                </c:pt>
                <c:pt idx="1595">
                  <c:v>8221</c:v>
                </c:pt>
                <c:pt idx="1596">
                  <c:v>8225</c:v>
                </c:pt>
                <c:pt idx="1597">
                  <c:v>8226</c:v>
                </c:pt>
                <c:pt idx="1598">
                  <c:v>8230</c:v>
                </c:pt>
                <c:pt idx="1599">
                  <c:v>8231</c:v>
                </c:pt>
                <c:pt idx="1600">
                  <c:v>8236</c:v>
                </c:pt>
                <c:pt idx="1601">
                  <c:v>8236</c:v>
                </c:pt>
                <c:pt idx="1602">
                  <c:v>8238</c:v>
                </c:pt>
                <c:pt idx="1603">
                  <c:v>8242</c:v>
                </c:pt>
                <c:pt idx="1604">
                  <c:v>8244</c:v>
                </c:pt>
                <c:pt idx="1605">
                  <c:v>8248</c:v>
                </c:pt>
                <c:pt idx="1606">
                  <c:v>8252</c:v>
                </c:pt>
                <c:pt idx="1607">
                  <c:v>8253</c:v>
                </c:pt>
                <c:pt idx="1608">
                  <c:v>8254</c:v>
                </c:pt>
                <c:pt idx="1609">
                  <c:v>8255</c:v>
                </c:pt>
                <c:pt idx="1610">
                  <c:v>8256</c:v>
                </c:pt>
                <c:pt idx="1611">
                  <c:v>8258</c:v>
                </c:pt>
                <c:pt idx="1612">
                  <c:v>8260</c:v>
                </c:pt>
                <c:pt idx="1613">
                  <c:v>8262</c:v>
                </c:pt>
                <c:pt idx="1614">
                  <c:v>8265</c:v>
                </c:pt>
                <c:pt idx="1615">
                  <c:v>8267</c:v>
                </c:pt>
                <c:pt idx="1616">
                  <c:v>8271</c:v>
                </c:pt>
                <c:pt idx="1617">
                  <c:v>8271</c:v>
                </c:pt>
                <c:pt idx="1618">
                  <c:v>8271</c:v>
                </c:pt>
                <c:pt idx="1619">
                  <c:v>8272</c:v>
                </c:pt>
                <c:pt idx="1620">
                  <c:v>8276</c:v>
                </c:pt>
                <c:pt idx="1621">
                  <c:v>8277</c:v>
                </c:pt>
                <c:pt idx="1622">
                  <c:v>8293</c:v>
                </c:pt>
                <c:pt idx="1623">
                  <c:v>8293</c:v>
                </c:pt>
                <c:pt idx="1624">
                  <c:v>8294</c:v>
                </c:pt>
                <c:pt idx="1625">
                  <c:v>8301</c:v>
                </c:pt>
                <c:pt idx="1626">
                  <c:v>8308</c:v>
                </c:pt>
                <c:pt idx="1627">
                  <c:v>8309</c:v>
                </c:pt>
                <c:pt idx="1628">
                  <c:v>8313</c:v>
                </c:pt>
                <c:pt idx="1629">
                  <c:v>8315</c:v>
                </c:pt>
                <c:pt idx="1630">
                  <c:v>8318</c:v>
                </c:pt>
                <c:pt idx="1631">
                  <c:v>8320</c:v>
                </c:pt>
                <c:pt idx="1632">
                  <c:v>8320</c:v>
                </c:pt>
                <c:pt idx="1633">
                  <c:v>8320</c:v>
                </c:pt>
                <c:pt idx="1634">
                  <c:v>8320</c:v>
                </c:pt>
                <c:pt idx="1635">
                  <c:v>8322</c:v>
                </c:pt>
                <c:pt idx="1636">
                  <c:v>8324</c:v>
                </c:pt>
                <c:pt idx="1637">
                  <c:v>8326</c:v>
                </c:pt>
                <c:pt idx="1638">
                  <c:v>8327</c:v>
                </c:pt>
                <c:pt idx="1639">
                  <c:v>8327</c:v>
                </c:pt>
                <c:pt idx="1640">
                  <c:v>8327</c:v>
                </c:pt>
                <c:pt idx="1641">
                  <c:v>8331</c:v>
                </c:pt>
                <c:pt idx="1642">
                  <c:v>8335</c:v>
                </c:pt>
                <c:pt idx="1643">
                  <c:v>8336</c:v>
                </c:pt>
                <c:pt idx="1644">
                  <c:v>8338</c:v>
                </c:pt>
                <c:pt idx="1645">
                  <c:v>8338</c:v>
                </c:pt>
                <c:pt idx="1646">
                  <c:v>8340</c:v>
                </c:pt>
                <c:pt idx="1647">
                  <c:v>8342</c:v>
                </c:pt>
                <c:pt idx="1648">
                  <c:v>8344</c:v>
                </c:pt>
                <c:pt idx="1649">
                  <c:v>8348</c:v>
                </c:pt>
                <c:pt idx="1650">
                  <c:v>8349</c:v>
                </c:pt>
                <c:pt idx="1651">
                  <c:v>8351</c:v>
                </c:pt>
                <c:pt idx="1652">
                  <c:v>8369</c:v>
                </c:pt>
                <c:pt idx="1653">
                  <c:v>8370</c:v>
                </c:pt>
                <c:pt idx="1654">
                  <c:v>8377</c:v>
                </c:pt>
                <c:pt idx="1655">
                  <c:v>8377</c:v>
                </c:pt>
                <c:pt idx="1656">
                  <c:v>8377</c:v>
                </c:pt>
                <c:pt idx="1657">
                  <c:v>8377</c:v>
                </c:pt>
                <c:pt idx="1658">
                  <c:v>8390</c:v>
                </c:pt>
                <c:pt idx="1659">
                  <c:v>8418</c:v>
                </c:pt>
                <c:pt idx="1660">
                  <c:v>8422</c:v>
                </c:pt>
                <c:pt idx="1661">
                  <c:v>8433</c:v>
                </c:pt>
                <c:pt idx="1662">
                  <c:v>8435</c:v>
                </c:pt>
                <c:pt idx="1663">
                  <c:v>8440</c:v>
                </c:pt>
                <c:pt idx="1664">
                  <c:v>8446</c:v>
                </c:pt>
                <c:pt idx="1665">
                  <c:v>8454</c:v>
                </c:pt>
                <c:pt idx="1666">
                  <c:v>8459</c:v>
                </c:pt>
                <c:pt idx="1667">
                  <c:v>8459</c:v>
                </c:pt>
                <c:pt idx="1668">
                  <c:v>8460</c:v>
                </c:pt>
                <c:pt idx="1669">
                  <c:v>8461</c:v>
                </c:pt>
                <c:pt idx="1670">
                  <c:v>8463</c:v>
                </c:pt>
                <c:pt idx="1671">
                  <c:v>8466</c:v>
                </c:pt>
                <c:pt idx="1672">
                  <c:v>8467</c:v>
                </c:pt>
                <c:pt idx="1673">
                  <c:v>8467</c:v>
                </c:pt>
                <c:pt idx="1674">
                  <c:v>8467</c:v>
                </c:pt>
                <c:pt idx="1675">
                  <c:v>8468</c:v>
                </c:pt>
                <c:pt idx="1676">
                  <c:v>8469</c:v>
                </c:pt>
                <c:pt idx="1677">
                  <c:v>8471</c:v>
                </c:pt>
                <c:pt idx="1678">
                  <c:v>8471</c:v>
                </c:pt>
                <c:pt idx="1679">
                  <c:v>8472</c:v>
                </c:pt>
                <c:pt idx="1680">
                  <c:v>8474</c:v>
                </c:pt>
                <c:pt idx="1681">
                  <c:v>8477</c:v>
                </c:pt>
                <c:pt idx="1682">
                  <c:v>8477</c:v>
                </c:pt>
                <c:pt idx="1683">
                  <c:v>8478</c:v>
                </c:pt>
                <c:pt idx="1684">
                  <c:v>8481</c:v>
                </c:pt>
                <c:pt idx="1685">
                  <c:v>8482</c:v>
                </c:pt>
                <c:pt idx="1686">
                  <c:v>8484</c:v>
                </c:pt>
                <c:pt idx="1687">
                  <c:v>8487</c:v>
                </c:pt>
                <c:pt idx="1688">
                  <c:v>8487</c:v>
                </c:pt>
                <c:pt idx="1689">
                  <c:v>8492</c:v>
                </c:pt>
                <c:pt idx="1690">
                  <c:v>8496</c:v>
                </c:pt>
                <c:pt idx="1691">
                  <c:v>8496</c:v>
                </c:pt>
                <c:pt idx="1692">
                  <c:v>8499</c:v>
                </c:pt>
                <c:pt idx="1693">
                  <c:v>8501</c:v>
                </c:pt>
                <c:pt idx="1694">
                  <c:v>8502</c:v>
                </c:pt>
                <c:pt idx="1695">
                  <c:v>8505</c:v>
                </c:pt>
                <c:pt idx="1696">
                  <c:v>8507</c:v>
                </c:pt>
                <c:pt idx="1697">
                  <c:v>8525</c:v>
                </c:pt>
                <c:pt idx="1698">
                  <c:v>8526</c:v>
                </c:pt>
                <c:pt idx="1699">
                  <c:v>8530</c:v>
                </c:pt>
                <c:pt idx="1700">
                  <c:v>8533</c:v>
                </c:pt>
                <c:pt idx="1701">
                  <c:v>8535</c:v>
                </c:pt>
                <c:pt idx="1702">
                  <c:v>8537</c:v>
                </c:pt>
                <c:pt idx="1703">
                  <c:v>8542</c:v>
                </c:pt>
                <c:pt idx="1704">
                  <c:v>8543</c:v>
                </c:pt>
                <c:pt idx="1705">
                  <c:v>8568</c:v>
                </c:pt>
                <c:pt idx="1706">
                  <c:v>8570</c:v>
                </c:pt>
                <c:pt idx="1707">
                  <c:v>8570</c:v>
                </c:pt>
                <c:pt idx="1708">
                  <c:v>8573</c:v>
                </c:pt>
                <c:pt idx="1709">
                  <c:v>8574</c:v>
                </c:pt>
                <c:pt idx="1710">
                  <c:v>8574</c:v>
                </c:pt>
                <c:pt idx="1711">
                  <c:v>8576</c:v>
                </c:pt>
                <c:pt idx="1712">
                  <c:v>8577</c:v>
                </c:pt>
                <c:pt idx="1713">
                  <c:v>8578</c:v>
                </c:pt>
                <c:pt idx="1714">
                  <c:v>8580</c:v>
                </c:pt>
                <c:pt idx="1715">
                  <c:v>8580</c:v>
                </c:pt>
                <c:pt idx="1716">
                  <c:v>8583</c:v>
                </c:pt>
                <c:pt idx="1717">
                  <c:v>8583</c:v>
                </c:pt>
                <c:pt idx="1718">
                  <c:v>8586</c:v>
                </c:pt>
                <c:pt idx="1719">
                  <c:v>8591</c:v>
                </c:pt>
                <c:pt idx="1720">
                  <c:v>8595</c:v>
                </c:pt>
                <c:pt idx="1721">
                  <c:v>8595</c:v>
                </c:pt>
                <c:pt idx="1722">
                  <c:v>8598</c:v>
                </c:pt>
                <c:pt idx="1723">
                  <c:v>8601</c:v>
                </c:pt>
                <c:pt idx="1724">
                  <c:v>8604</c:v>
                </c:pt>
                <c:pt idx="1725">
                  <c:v>8605</c:v>
                </c:pt>
                <c:pt idx="1726">
                  <c:v>8607</c:v>
                </c:pt>
                <c:pt idx="1727">
                  <c:v>8607</c:v>
                </c:pt>
                <c:pt idx="1728">
                  <c:v>8608</c:v>
                </c:pt>
                <c:pt idx="1729">
                  <c:v>8610</c:v>
                </c:pt>
                <c:pt idx="1730">
                  <c:v>8610</c:v>
                </c:pt>
                <c:pt idx="1731">
                  <c:v>8610</c:v>
                </c:pt>
                <c:pt idx="1732">
                  <c:v>8610</c:v>
                </c:pt>
                <c:pt idx="1733">
                  <c:v>8610</c:v>
                </c:pt>
                <c:pt idx="1734">
                  <c:v>8610</c:v>
                </c:pt>
                <c:pt idx="1735">
                  <c:v>8612</c:v>
                </c:pt>
                <c:pt idx="1736">
                  <c:v>8612</c:v>
                </c:pt>
                <c:pt idx="1737">
                  <c:v>8613</c:v>
                </c:pt>
                <c:pt idx="1738">
                  <c:v>8641</c:v>
                </c:pt>
                <c:pt idx="1739">
                  <c:v>8644</c:v>
                </c:pt>
                <c:pt idx="1740">
                  <c:v>8645</c:v>
                </c:pt>
                <c:pt idx="1741">
                  <c:v>8654</c:v>
                </c:pt>
                <c:pt idx="1742">
                  <c:v>8656</c:v>
                </c:pt>
                <c:pt idx="1743">
                  <c:v>8660</c:v>
                </c:pt>
                <c:pt idx="1744">
                  <c:v>8665</c:v>
                </c:pt>
                <c:pt idx="1745">
                  <c:v>8669</c:v>
                </c:pt>
                <c:pt idx="1746">
                  <c:v>8672</c:v>
                </c:pt>
                <c:pt idx="1747">
                  <c:v>8675</c:v>
                </c:pt>
                <c:pt idx="1748">
                  <c:v>8675</c:v>
                </c:pt>
                <c:pt idx="1749">
                  <c:v>8676</c:v>
                </c:pt>
                <c:pt idx="1750">
                  <c:v>8678</c:v>
                </c:pt>
                <c:pt idx="1751">
                  <c:v>8680</c:v>
                </c:pt>
                <c:pt idx="1752">
                  <c:v>8681</c:v>
                </c:pt>
                <c:pt idx="1753">
                  <c:v>8683</c:v>
                </c:pt>
                <c:pt idx="1754">
                  <c:v>8686</c:v>
                </c:pt>
                <c:pt idx="1755">
                  <c:v>8687</c:v>
                </c:pt>
                <c:pt idx="1756">
                  <c:v>8689</c:v>
                </c:pt>
                <c:pt idx="1757">
                  <c:v>8690</c:v>
                </c:pt>
                <c:pt idx="1758">
                  <c:v>8695</c:v>
                </c:pt>
                <c:pt idx="1759">
                  <c:v>8697</c:v>
                </c:pt>
                <c:pt idx="1760">
                  <c:v>8697</c:v>
                </c:pt>
                <c:pt idx="1761">
                  <c:v>8698</c:v>
                </c:pt>
                <c:pt idx="1762">
                  <c:v>8699</c:v>
                </c:pt>
                <c:pt idx="1763">
                  <c:v>8703</c:v>
                </c:pt>
                <c:pt idx="1764">
                  <c:v>8708</c:v>
                </c:pt>
                <c:pt idx="1765">
                  <c:v>8708</c:v>
                </c:pt>
                <c:pt idx="1766">
                  <c:v>8708</c:v>
                </c:pt>
                <c:pt idx="1767">
                  <c:v>8710</c:v>
                </c:pt>
                <c:pt idx="1768">
                  <c:v>8712</c:v>
                </c:pt>
                <c:pt idx="1769">
                  <c:v>8712</c:v>
                </c:pt>
                <c:pt idx="1770">
                  <c:v>8714</c:v>
                </c:pt>
                <c:pt idx="1771">
                  <c:v>8717</c:v>
                </c:pt>
                <c:pt idx="1772">
                  <c:v>8721</c:v>
                </c:pt>
                <c:pt idx="1773">
                  <c:v>8724</c:v>
                </c:pt>
                <c:pt idx="1774">
                  <c:v>8725</c:v>
                </c:pt>
                <c:pt idx="1775">
                  <c:v>8725</c:v>
                </c:pt>
                <c:pt idx="1776">
                  <c:v>8725</c:v>
                </c:pt>
                <c:pt idx="1777">
                  <c:v>8725</c:v>
                </c:pt>
                <c:pt idx="1778">
                  <c:v>8725</c:v>
                </c:pt>
                <c:pt idx="1779">
                  <c:v>8725</c:v>
                </c:pt>
                <c:pt idx="1780">
                  <c:v>8725</c:v>
                </c:pt>
                <c:pt idx="1781">
                  <c:v>8725</c:v>
                </c:pt>
                <c:pt idx="1782">
                  <c:v>8725</c:v>
                </c:pt>
                <c:pt idx="1783">
                  <c:v>8726</c:v>
                </c:pt>
                <c:pt idx="1784">
                  <c:v>8730</c:v>
                </c:pt>
                <c:pt idx="1785">
                  <c:v>8730</c:v>
                </c:pt>
                <c:pt idx="1786">
                  <c:v>8731</c:v>
                </c:pt>
                <c:pt idx="1787">
                  <c:v>8732</c:v>
                </c:pt>
                <c:pt idx="1788">
                  <c:v>8734</c:v>
                </c:pt>
                <c:pt idx="1789">
                  <c:v>8737</c:v>
                </c:pt>
                <c:pt idx="1790">
                  <c:v>8737</c:v>
                </c:pt>
                <c:pt idx="1791">
                  <c:v>8739</c:v>
                </c:pt>
                <c:pt idx="1792">
                  <c:v>8747</c:v>
                </c:pt>
                <c:pt idx="1793">
                  <c:v>8749</c:v>
                </c:pt>
                <c:pt idx="1794">
                  <c:v>8750</c:v>
                </c:pt>
                <c:pt idx="1795">
                  <c:v>8750</c:v>
                </c:pt>
                <c:pt idx="1796">
                  <c:v>8752</c:v>
                </c:pt>
                <c:pt idx="1797">
                  <c:v>8753</c:v>
                </c:pt>
                <c:pt idx="1798">
                  <c:v>8756</c:v>
                </c:pt>
                <c:pt idx="1799">
                  <c:v>8758</c:v>
                </c:pt>
                <c:pt idx="1800">
                  <c:v>8758</c:v>
                </c:pt>
                <c:pt idx="1801">
                  <c:v>8759</c:v>
                </c:pt>
                <c:pt idx="1802">
                  <c:v>8759</c:v>
                </c:pt>
                <c:pt idx="1803">
                  <c:v>8759</c:v>
                </c:pt>
                <c:pt idx="1804">
                  <c:v>8761</c:v>
                </c:pt>
                <c:pt idx="1805">
                  <c:v>8762</c:v>
                </c:pt>
                <c:pt idx="1806">
                  <c:v>8762</c:v>
                </c:pt>
                <c:pt idx="1807">
                  <c:v>8762</c:v>
                </c:pt>
                <c:pt idx="1808">
                  <c:v>8763</c:v>
                </c:pt>
                <c:pt idx="1809">
                  <c:v>8767</c:v>
                </c:pt>
                <c:pt idx="1810">
                  <c:v>8767</c:v>
                </c:pt>
                <c:pt idx="1811">
                  <c:v>8768</c:v>
                </c:pt>
                <c:pt idx="1812">
                  <c:v>8768</c:v>
                </c:pt>
                <c:pt idx="1813">
                  <c:v>8770</c:v>
                </c:pt>
                <c:pt idx="1814">
                  <c:v>8771</c:v>
                </c:pt>
                <c:pt idx="1815">
                  <c:v>8771</c:v>
                </c:pt>
                <c:pt idx="1816">
                  <c:v>8771</c:v>
                </c:pt>
                <c:pt idx="1817">
                  <c:v>8771</c:v>
                </c:pt>
                <c:pt idx="1818">
                  <c:v>8771</c:v>
                </c:pt>
                <c:pt idx="1819">
                  <c:v>8771</c:v>
                </c:pt>
                <c:pt idx="1820">
                  <c:v>8772</c:v>
                </c:pt>
                <c:pt idx="1821">
                  <c:v>8775</c:v>
                </c:pt>
                <c:pt idx="1822">
                  <c:v>8777</c:v>
                </c:pt>
                <c:pt idx="1823">
                  <c:v>8778</c:v>
                </c:pt>
                <c:pt idx="1824">
                  <c:v>8778</c:v>
                </c:pt>
                <c:pt idx="1825">
                  <c:v>8778</c:v>
                </c:pt>
                <c:pt idx="1826">
                  <c:v>8780</c:v>
                </c:pt>
                <c:pt idx="1827">
                  <c:v>8781</c:v>
                </c:pt>
                <c:pt idx="1828">
                  <c:v>8785</c:v>
                </c:pt>
                <c:pt idx="1829">
                  <c:v>8785</c:v>
                </c:pt>
                <c:pt idx="1830">
                  <c:v>8785</c:v>
                </c:pt>
                <c:pt idx="1831">
                  <c:v>8789</c:v>
                </c:pt>
                <c:pt idx="1832">
                  <c:v>8789</c:v>
                </c:pt>
                <c:pt idx="1833">
                  <c:v>8789</c:v>
                </c:pt>
                <c:pt idx="1834">
                  <c:v>8789</c:v>
                </c:pt>
                <c:pt idx="1835">
                  <c:v>8790</c:v>
                </c:pt>
                <c:pt idx="1836">
                  <c:v>8790</c:v>
                </c:pt>
                <c:pt idx="1837">
                  <c:v>8792</c:v>
                </c:pt>
                <c:pt idx="1838">
                  <c:v>8795</c:v>
                </c:pt>
                <c:pt idx="1839">
                  <c:v>8796</c:v>
                </c:pt>
                <c:pt idx="1840">
                  <c:v>8797</c:v>
                </c:pt>
                <c:pt idx="1841">
                  <c:v>8801</c:v>
                </c:pt>
                <c:pt idx="1842">
                  <c:v>8802</c:v>
                </c:pt>
                <c:pt idx="1843">
                  <c:v>8804</c:v>
                </c:pt>
                <c:pt idx="1844">
                  <c:v>8804</c:v>
                </c:pt>
                <c:pt idx="1845">
                  <c:v>8806</c:v>
                </c:pt>
                <c:pt idx="1846">
                  <c:v>8807</c:v>
                </c:pt>
                <c:pt idx="1847">
                  <c:v>8808</c:v>
                </c:pt>
                <c:pt idx="1848">
                  <c:v>8810</c:v>
                </c:pt>
                <c:pt idx="1849">
                  <c:v>8810</c:v>
                </c:pt>
                <c:pt idx="1850">
                  <c:v>8812</c:v>
                </c:pt>
                <c:pt idx="1851">
                  <c:v>8814</c:v>
                </c:pt>
                <c:pt idx="1852">
                  <c:v>8816</c:v>
                </c:pt>
                <c:pt idx="1853">
                  <c:v>8818</c:v>
                </c:pt>
                <c:pt idx="1854">
                  <c:v>8822</c:v>
                </c:pt>
                <c:pt idx="1855">
                  <c:v>8822</c:v>
                </c:pt>
                <c:pt idx="1856">
                  <c:v>8823</c:v>
                </c:pt>
                <c:pt idx="1857">
                  <c:v>8823</c:v>
                </c:pt>
                <c:pt idx="1858">
                  <c:v>8829</c:v>
                </c:pt>
                <c:pt idx="1859">
                  <c:v>8829</c:v>
                </c:pt>
                <c:pt idx="1860">
                  <c:v>8832</c:v>
                </c:pt>
                <c:pt idx="1861">
                  <c:v>8834</c:v>
                </c:pt>
                <c:pt idx="1862">
                  <c:v>8834</c:v>
                </c:pt>
                <c:pt idx="1863">
                  <c:v>8837</c:v>
                </c:pt>
                <c:pt idx="1864">
                  <c:v>8839</c:v>
                </c:pt>
                <c:pt idx="1865">
                  <c:v>8844</c:v>
                </c:pt>
                <c:pt idx="1866">
                  <c:v>8846</c:v>
                </c:pt>
                <c:pt idx="1867">
                  <c:v>8847</c:v>
                </c:pt>
                <c:pt idx="1868">
                  <c:v>8850</c:v>
                </c:pt>
                <c:pt idx="1869">
                  <c:v>8851</c:v>
                </c:pt>
                <c:pt idx="1870">
                  <c:v>8854</c:v>
                </c:pt>
                <c:pt idx="1871">
                  <c:v>8856</c:v>
                </c:pt>
                <c:pt idx="1872">
                  <c:v>8856</c:v>
                </c:pt>
                <c:pt idx="1873">
                  <c:v>8856</c:v>
                </c:pt>
                <c:pt idx="1874">
                  <c:v>8858</c:v>
                </c:pt>
                <c:pt idx="1875">
                  <c:v>8861</c:v>
                </c:pt>
                <c:pt idx="1876">
                  <c:v>8862</c:v>
                </c:pt>
                <c:pt idx="1877">
                  <c:v>8863</c:v>
                </c:pt>
                <c:pt idx="1878">
                  <c:v>8875</c:v>
                </c:pt>
                <c:pt idx="1879">
                  <c:v>8878</c:v>
                </c:pt>
                <c:pt idx="1880">
                  <c:v>8880</c:v>
                </c:pt>
                <c:pt idx="1881">
                  <c:v>8881</c:v>
                </c:pt>
                <c:pt idx="1882">
                  <c:v>8881</c:v>
                </c:pt>
                <c:pt idx="1883">
                  <c:v>8883</c:v>
                </c:pt>
                <c:pt idx="1884">
                  <c:v>8884</c:v>
                </c:pt>
                <c:pt idx="1885">
                  <c:v>8884</c:v>
                </c:pt>
                <c:pt idx="1886">
                  <c:v>8885</c:v>
                </c:pt>
                <c:pt idx="1887">
                  <c:v>8885</c:v>
                </c:pt>
                <c:pt idx="1888">
                  <c:v>8887</c:v>
                </c:pt>
                <c:pt idx="1889">
                  <c:v>8888</c:v>
                </c:pt>
                <c:pt idx="1890">
                  <c:v>8895</c:v>
                </c:pt>
                <c:pt idx="1891">
                  <c:v>8898</c:v>
                </c:pt>
                <c:pt idx="1892">
                  <c:v>8901</c:v>
                </c:pt>
                <c:pt idx="1893">
                  <c:v>8906</c:v>
                </c:pt>
                <c:pt idx="1894">
                  <c:v>8911</c:v>
                </c:pt>
                <c:pt idx="1895">
                  <c:v>8914</c:v>
                </c:pt>
                <c:pt idx="1896">
                  <c:v>8920</c:v>
                </c:pt>
                <c:pt idx="1897">
                  <c:v>8927</c:v>
                </c:pt>
                <c:pt idx="1898">
                  <c:v>8932</c:v>
                </c:pt>
                <c:pt idx="1899">
                  <c:v>8939</c:v>
                </c:pt>
                <c:pt idx="1900">
                  <c:v>8946</c:v>
                </c:pt>
                <c:pt idx="1901">
                  <c:v>8947</c:v>
                </c:pt>
                <c:pt idx="1902">
                  <c:v>8949</c:v>
                </c:pt>
                <c:pt idx="1903">
                  <c:v>8952</c:v>
                </c:pt>
                <c:pt idx="1904">
                  <c:v>8952</c:v>
                </c:pt>
                <c:pt idx="1905">
                  <c:v>8952</c:v>
                </c:pt>
                <c:pt idx="1906">
                  <c:v>8954</c:v>
                </c:pt>
                <c:pt idx="1907">
                  <c:v>8954</c:v>
                </c:pt>
                <c:pt idx="1908">
                  <c:v>8959</c:v>
                </c:pt>
                <c:pt idx="1909">
                  <c:v>8960</c:v>
                </c:pt>
                <c:pt idx="1910">
                  <c:v>8960</c:v>
                </c:pt>
                <c:pt idx="1911">
                  <c:v>8964</c:v>
                </c:pt>
                <c:pt idx="1912">
                  <c:v>8966</c:v>
                </c:pt>
                <c:pt idx="1913">
                  <c:v>8967</c:v>
                </c:pt>
                <c:pt idx="1914">
                  <c:v>8970</c:v>
                </c:pt>
                <c:pt idx="1915">
                  <c:v>8974</c:v>
                </c:pt>
                <c:pt idx="1916">
                  <c:v>8981</c:v>
                </c:pt>
                <c:pt idx="1917">
                  <c:v>8982</c:v>
                </c:pt>
                <c:pt idx="1918">
                  <c:v>8990</c:v>
                </c:pt>
                <c:pt idx="1919">
                  <c:v>8994</c:v>
                </c:pt>
                <c:pt idx="1920">
                  <c:v>8996</c:v>
                </c:pt>
                <c:pt idx="1921">
                  <c:v>8997</c:v>
                </c:pt>
                <c:pt idx="1922">
                  <c:v>8998</c:v>
                </c:pt>
                <c:pt idx="1923">
                  <c:v>9000</c:v>
                </c:pt>
                <c:pt idx="1924">
                  <c:v>9002</c:v>
                </c:pt>
                <c:pt idx="1925">
                  <c:v>9004</c:v>
                </c:pt>
                <c:pt idx="1926">
                  <c:v>9004</c:v>
                </c:pt>
                <c:pt idx="1927">
                  <c:v>9005</c:v>
                </c:pt>
                <c:pt idx="1928">
                  <c:v>9006</c:v>
                </c:pt>
                <c:pt idx="1929">
                  <c:v>9008</c:v>
                </c:pt>
                <c:pt idx="1930">
                  <c:v>9011</c:v>
                </c:pt>
                <c:pt idx="1931">
                  <c:v>9011</c:v>
                </c:pt>
                <c:pt idx="1932">
                  <c:v>9011</c:v>
                </c:pt>
                <c:pt idx="1933">
                  <c:v>9011</c:v>
                </c:pt>
                <c:pt idx="1934">
                  <c:v>9013</c:v>
                </c:pt>
                <c:pt idx="1935">
                  <c:v>9015</c:v>
                </c:pt>
                <c:pt idx="1936">
                  <c:v>9018</c:v>
                </c:pt>
                <c:pt idx="1937">
                  <c:v>9032</c:v>
                </c:pt>
                <c:pt idx="1938">
                  <c:v>9034</c:v>
                </c:pt>
                <c:pt idx="1939">
                  <c:v>9035</c:v>
                </c:pt>
                <c:pt idx="1940">
                  <c:v>9035</c:v>
                </c:pt>
                <c:pt idx="1941">
                  <c:v>9039</c:v>
                </c:pt>
                <c:pt idx="1942">
                  <c:v>9043</c:v>
                </c:pt>
                <c:pt idx="1943">
                  <c:v>9046</c:v>
                </c:pt>
                <c:pt idx="1944">
                  <c:v>9056</c:v>
                </c:pt>
                <c:pt idx="1945">
                  <c:v>9057</c:v>
                </c:pt>
                <c:pt idx="1946">
                  <c:v>9065</c:v>
                </c:pt>
                <c:pt idx="1947">
                  <c:v>9069</c:v>
                </c:pt>
                <c:pt idx="1948">
                  <c:v>9073</c:v>
                </c:pt>
                <c:pt idx="1949">
                  <c:v>9073</c:v>
                </c:pt>
                <c:pt idx="1950">
                  <c:v>9076</c:v>
                </c:pt>
                <c:pt idx="1951">
                  <c:v>9076</c:v>
                </c:pt>
                <c:pt idx="1952">
                  <c:v>9077</c:v>
                </c:pt>
                <c:pt idx="1953">
                  <c:v>9080</c:v>
                </c:pt>
                <c:pt idx="1954">
                  <c:v>9082</c:v>
                </c:pt>
                <c:pt idx="1955">
                  <c:v>9085</c:v>
                </c:pt>
                <c:pt idx="1956">
                  <c:v>9100</c:v>
                </c:pt>
                <c:pt idx="1957">
                  <c:v>9104</c:v>
                </c:pt>
                <c:pt idx="1958">
                  <c:v>9107</c:v>
                </c:pt>
                <c:pt idx="1959">
                  <c:v>9108</c:v>
                </c:pt>
                <c:pt idx="1960">
                  <c:v>9109</c:v>
                </c:pt>
                <c:pt idx="1961">
                  <c:v>9112</c:v>
                </c:pt>
                <c:pt idx="1962">
                  <c:v>9115</c:v>
                </c:pt>
                <c:pt idx="1963">
                  <c:v>9115</c:v>
                </c:pt>
                <c:pt idx="1964">
                  <c:v>9124</c:v>
                </c:pt>
                <c:pt idx="1965">
                  <c:v>9129</c:v>
                </c:pt>
                <c:pt idx="1966">
                  <c:v>9130</c:v>
                </c:pt>
                <c:pt idx="1967">
                  <c:v>9131</c:v>
                </c:pt>
                <c:pt idx="1968">
                  <c:v>9132</c:v>
                </c:pt>
                <c:pt idx="1969">
                  <c:v>9136</c:v>
                </c:pt>
                <c:pt idx="1970">
                  <c:v>9138</c:v>
                </c:pt>
                <c:pt idx="1971">
                  <c:v>9138</c:v>
                </c:pt>
                <c:pt idx="1972">
                  <c:v>9143</c:v>
                </c:pt>
                <c:pt idx="1973">
                  <c:v>9143</c:v>
                </c:pt>
                <c:pt idx="1974">
                  <c:v>9144</c:v>
                </c:pt>
                <c:pt idx="1975">
                  <c:v>9149</c:v>
                </c:pt>
                <c:pt idx="1976">
                  <c:v>9150</c:v>
                </c:pt>
                <c:pt idx="1977">
                  <c:v>9155</c:v>
                </c:pt>
                <c:pt idx="1978">
                  <c:v>9165</c:v>
                </c:pt>
                <c:pt idx="1979">
                  <c:v>9165</c:v>
                </c:pt>
                <c:pt idx="1980">
                  <c:v>9184</c:v>
                </c:pt>
                <c:pt idx="1981">
                  <c:v>9207</c:v>
                </c:pt>
                <c:pt idx="1982">
                  <c:v>9221</c:v>
                </c:pt>
                <c:pt idx="1983">
                  <c:v>9226</c:v>
                </c:pt>
                <c:pt idx="1984">
                  <c:v>9235</c:v>
                </c:pt>
                <c:pt idx="1985">
                  <c:v>9236</c:v>
                </c:pt>
                <c:pt idx="1986">
                  <c:v>9237</c:v>
                </c:pt>
                <c:pt idx="1987">
                  <c:v>9241</c:v>
                </c:pt>
                <c:pt idx="1988">
                  <c:v>9243</c:v>
                </c:pt>
                <c:pt idx="1989">
                  <c:v>9248</c:v>
                </c:pt>
                <c:pt idx="1990">
                  <c:v>9249</c:v>
                </c:pt>
                <c:pt idx="1991">
                  <c:v>9249</c:v>
                </c:pt>
                <c:pt idx="1992">
                  <c:v>9251</c:v>
                </c:pt>
                <c:pt idx="1993">
                  <c:v>9255</c:v>
                </c:pt>
                <c:pt idx="1994">
                  <c:v>9256</c:v>
                </c:pt>
                <c:pt idx="1995">
                  <c:v>9258</c:v>
                </c:pt>
                <c:pt idx="1996">
                  <c:v>9265</c:v>
                </c:pt>
                <c:pt idx="1997">
                  <c:v>9267</c:v>
                </c:pt>
                <c:pt idx="1998">
                  <c:v>9269</c:v>
                </c:pt>
                <c:pt idx="1999">
                  <c:v>9276</c:v>
                </c:pt>
                <c:pt idx="2000">
                  <c:v>9277</c:v>
                </c:pt>
                <c:pt idx="2001">
                  <c:v>9280</c:v>
                </c:pt>
                <c:pt idx="2002">
                  <c:v>9281</c:v>
                </c:pt>
                <c:pt idx="2003">
                  <c:v>9282</c:v>
                </c:pt>
                <c:pt idx="2004">
                  <c:v>9283</c:v>
                </c:pt>
                <c:pt idx="2005">
                  <c:v>9283</c:v>
                </c:pt>
                <c:pt idx="2006">
                  <c:v>9284</c:v>
                </c:pt>
                <c:pt idx="2007">
                  <c:v>9285</c:v>
                </c:pt>
                <c:pt idx="2008">
                  <c:v>9286</c:v>
                </c:pt>
                <c:pt idx="2009">
                  <c:v>9293</c:v>
                </c:pt>
                <c:pt idx="2010">
                  <c:v>9293</c:v>
                </c:pt>
                <c:pt idx="2011">
                  <c:v>9294</c:v>
                </c:pt>
                <c:pt idx="2012">
                  <c:v>9298</c:v>
                </c:pt>
                <c:pt idx="2013">
                  <c:v>9299</c:v>
                </c:pt>
                <c:pt idx="2014">
                  <c:v>9300</c:v>
                </c:pt>
                <c:pt idx="2015">
                  <c:v>9300</c:v>
                </c:pt>
                <c:pt idx="2016">
                  <c:v>9301</c:v>
                </c:pt>
                <c:pt idx="2017">
                  <c:v>9302</c:v>
                </c:pt>
                <c:pt idx="2018">
                  <c:v>9302</c:v>
                </c:pt>
                <c:pt idx="2019">
                  <c:v>9305</c:v>
                </c:pt>
                <c:pt idx="2020">
                  <c:v>9309</c:v>
                </c:pt>
                <c:pt idx="2021">
                  <c:v>9310</c:v>
                </c:pt>
                <c:pt idx="2022">
                  <c:v>9311</c:v>
                </c:pt>
                <c:pt idx="2023">
                  <c:v>9316</c:v>
                </c:pt>
                <c:pt idx="2024">
                  <c:v>9316</c:v>
                </c:pt>
                <c:pt idx="2025">
                  <c:v>9316</c:v>
                </c:pt>
                <c:pt idx="2026">
                  <c:v>9317</c:v>
                </c:pt>
                <c:pt idx="2027">
                  <c:v>9318</c:v>
                </c:pt>
                <c:pt idx="2028">
                  <c:v>9319</c:v>
                </c:pt>
                <c:pt idx="2029">
                  <c:v>9324</c:v>
                </c:pt>
                <c:pt idx="2030">
                  <c:v>9324</c:v>
                </c:pt>
                <c:pt idx="2031">
                  <c:v>9325</c:v>
                </c:pt>
                <c:pt idx="2032">
                  <c:v>9326</c:v>
                </c:pt>
                <c:pt idx="2033">
                  <c:v>9327</c:v>
                </c:pt>
                <c:pt idx="2034">
                  <c:v>9330</c:v>
                </c:pt>
                <c:pt idx="2035">
                  <c:v>9333</c:v>
                </c:pt>
                <c:pt idx="2036">
                  <c:v>9336</c:v>
                </c:pt>
                <c:pt idx="2037">
                  <c:v>9342</c:v>
                </c:pt>
                <c:pt idx="2038">
                  <c:v>9350</c:v>
                </c:pt>
                <c:pt idx="2039">
                  <c:v>9354</c:v>
                </c:pt>
                <c:pt idx="2040">
                  <c:v>9359</c:v>
                </c:pt>
                <c:pt idx="2041">
                  <c:v>9362</c:v>
                </c:pt>
                <c:pt idx="2042">
                  <c:v>9366</c:v>
                </c:pt>
                <c:pt idx="2043">
                  <c:v>9369</c:v>
                </c:pt>
                <c:pt idx="2044">
                  <c:v>9375</c:v>
                </c:pt>
                <c:pt idx="2045">
                  <c:v>9376</c:v>
                </c:pt>
                <c:pt idx="2046">
                  <c:v>9379</c:v>
                </c:pt>
                <c:pt idx="2047">
                  <c:v>9382</c:v>
                </c:pt>
                <c:pt idx="2048">
                  <c:v>9383</c:v>
                </c:pt>
                <c:pt idx="2049">
                  <c:v>9386</c:v>
                </c:pt>
                <c:pt idx="2050">
                  <c:v>9388</c:v>
                </c:pt>
                <c:pt idx="2051">
                  <c:v>9389</c:v>
                </c:pt>
                <c:pt idx="2052">
                  <c:v>9397</c:v>
                </c:pt>
                <c:pt idx="2053">
                  <c:v>9401</c:v>
                </c:pt>
                <c:pt idx="2054">
                  <c:v>9411</c:v>
                </c:pt>
                <c:pt idx="2055">
                  <c:v>9428</c:v>
                </c:pt>
                <c:pt idx="2056">
                  <c:v>9437</c:v>
                </c:pt>
                <c:pt idx="2057">
                  <c:v>9448</c:v>
                </c:pt>
                <c:pt idx="2058">
                  <c:v>9452</c:v>
                </c:pt>
                <c:pt idx="2059">
                  <c:v>9452</c:v>
                </c:pt>
                <c:pt idx="2060">
                  <c:v>9460</c:v>
                </c:pt>
                <c:pt idx="2061">
                  <c:v>9463</c:v>
                </c:pt>
                <c:pt idx="2062">
                  <c:v>9466</c:v>
                </c:pt>
                <c:pt idx="2063">
                  <c:v>9467</c:v>
                </c:pt>
                <c:pt idx="2064">
                  <c:v>9473</c:v>
                </c:pt>
                <c:pt idx="2065">
                  <c:v>9476</c:v>
                </c:pt>
                <c:pt idx="2066">
                  <c:v>9477</c:v>
                </c:pt>
                <c:pt idx="2067">
                  <c:v>9478</c:v>
                </c:pt>
                <c:pt idx="2068">
                  <c:v>9490</c:v>
                </c:pt>
                <c:pt idx="2069">
                  <c:v>9492</c:v>
                </c:pt>
                <c:pt idx="2070">
                  <c:v>9493</c:v>
                </c:pt>
                <c:pt idx="2071">
                  <c:v>9496</c:v>
                </c:pt>
                <c:pt idx="2072">
                  <c:v>9501</c:v>
                </c:pt>
                <c:pt idx="2073">
                  <c:v>9503</c:v>
                </c:pt>
                <c:pt idx="2074">
                  <c:v>9504</c:v>
                </c:pt>
                <c:pt idx="2075">
                  <c:v>9505</c:v>
                </c:pt>
                <c:pt idx="2076">
                  <c:v>9507</c:v>
                </c:pt>
                <c:pt idx="2077">
                  <c:v>9509</c:v>
                </c:pt>
                <c:pt idx="2078">
                  <c:v>9510</c:v>
                </c:pt>
                <c:pt idx="2079">
                  <c:v>9511</c:v>
                </c:pt>
                <c:pt idx="2080">
                  <c:v>9511</c:v>
                </c:pt>
                <c:pt idx="2081">
                  <c:v>9511</c:v>
                </c:pt>
                <c:pt idx="2082">
                  <c:v>9511</c:v>
                </c:pt>
                <c:pt idx="2083">
                  <c:v>9511</c:v>
                </c:pt>
                <c:pt idx="2084">
                  <c:v>9511</c:v>
                </c:pt>
                <c:pt idx="2085">
                  <c:v>9511</c:v>
                </c:pt>
                <c:pt idx="2086">
                  <c:v>9511</c:v>
                </c:pt>
                <c:pt idx="2087">
                  <c:v>9512</c:v>
                </c:pt>
                <c:pt idx="2088">
                  <c:v>9513</c:v>
                </c:pt>
                <c:pt idx="2089">
                  <c:v>9516</c:v>
                </c:pt>
                <c:pt idx="2090">
                  <c:v>9518</c:v>
                </c:pt>
                <c:pt idx="2091">
                  <c:v>9518</c:v>
                </c:pt>
                <c:pt idx="2092">
                  <c:v>9520</c:v>
                </c:pt>
                <c:pt idx="2093">
                  <c:v>9520</c:v>
                </c:pt>
                <c:pt idx="2094">
                  <c:v>9523</c:v>
                </c:pt>
                <c:pt idx="2095">
                  <c:v>9525</c:v>
                </c:pt>
                <c:pt idx="2096">
                  <c:v>9527</c:v>
                </c:pt>
                <c:pt idx="2097">
                  <c:v>9528</c:v>
                </c:pt>
                <c:pt idx="2098">
                  <c:v>9529</c:v>
                </c:pt>
                <c:pt idx="2099">
                  <c:v>9530</c:v>
                </c:pt>
                <c:pt idx="2100">
                  <c:v>9531</c:v>
                </c:pt>
                <c:pt idx="2101">
                  <c:v>9531</c:v>
                </c:pt>
                <c:pt idx="2102">
                  <c:v>9534</c:v>
                </c:pt>
                <c:pt idx="2103">
                  <c:v>9540</c:v>
                </c:pt>
                <c:pt idx="2104">
                  <c:v>9541</c:v>
                </c:pt>
                <c:pt idx="2105">
                  <c:v>9541</c:v>
                </c:pt>
                <c:pt idx="2106">
                  <c:v>9541</c:v>
                </c:pt>
                <c:pt idx="2107">
                  <c:v>9550</c:v>
                </c:pt>
                <c:pt idx="2108">
                  <c:v>9552</c:v>
                </c:pt>
                <c:pt idx="2109">
                  <c:v>9555</c:v>
                </c:pt>
                <c:pt idx="2110">
                  <c:v>9558</c:v>
                </c:pt>
                <c:pt idx="2111">
                  <c:v>9559</c:v>
                </c:pt>
                <c:pt idx="2112">
                  <c:v>9560</c:v>
                </c:pt>
                <c:pt idx="2113">
                  <c:v>9561</c:v>
                </c:pt>
                <c:pt idx="2114">
                  <c:v>9564</c:v>
                </c:pt>
                <c:pt idx="2115">
                  <c:v>9565</c:v>
                </c:pt>
                <c:pt idx="2116">
                  <c:v>9573</c:v>
                </c:pt>
                <c:pt idx="2117">
                  <c:v>9575</c:v>
                </c:pt>
                <c:pt idx="2118">
                  <c:v>9575</c:v>
                </c:pt>
                <c:pt idx="2119">
                  <c:v>9576</c:v>
                </c:pt>
                <c:pt idx="2120">
                  <c:v>9576</c:v>
                </c:pt>
                <c:pt idx="2121">
                  <c:v>9576</c:v>
                </c:pt>
                <c:pt idx="2122">
                  <c:v>9576</c:v>
                </c:pt>
                <c:pt idx="2123">
                  <c:v>9579</c:v>
                </c:pt>
                <c:pt idx="2124">
                  <c:v>9581</c:v>
                </c:pt>
                <c:pt idx="2125">
                  <c:v>9585</c:v>
                </c:pt>
                <c:pt idx="2126">
                  <c:v>9587</c:v>
                </c:pt>
                <c:pt idx="2127">
                  <c:v>9587</c:v>
                </c:pt>
                <c:pt idx="2128">
                  <c:v>9588</c:v>
                </c:pt>
                <c:pt idx="2129">
                  <c:v>9588</c:v>
                </c:pt>
                <c:pt idx="2130">
                  <c:v>9590</c:v>
                </c:pt>
                <c:pt idx="2131">
                  <c:v>9590</c:v>
                </c:pt>
                <c:pt idx="2132">
                  <c:v>9591</c:v>
                </c:pt>
                <c:pt idx="2133">
                  <c:v>9593</c:v>
                </c:pt>
                <c:pt idx="2134">
                  <c:v>9596</c:v>
                </c:pt>
                <c:pt idx="2135">
                  <c:v>9598</c:v>
                </c:pt>
                <c:pt idx="2136">
                  <c:v>9599</c:v>
                </c:pt>
                <c:pt idx="2137">
                  <c:v>9600</c:v>
                </c:pt>
                <c:pt idx="2138">
                  <c:v>9601</c:v>
                </c:pt>
                <c:pt idx="2139">
                  <c:v>9601</c:v>
                </c:pt>
                <c:pt idx="2140">
                  <c:v>9601</c:v>
                </c:pt>
                <c:pt idx="2141">
                  <c:v>9605</c:v>
                </c:pt>
                <c:pt idx="2142">
                  <c:v>9606</c:v>
                </c:pt>
                <c:pt idx="2143">
                  <c:v>9607</c:v>
                </c:pt>
                <c:pt idx="2144">
                  <c:v>9609</c:v>
                </c:pt>
                <c:pt idx="2145">
                  <c:v>9609</c:v>
                </c:pt>
                <c:pt idx="2146">
                  <c:v>9609</c:v>
                </c:pt>
                <c:pt idx="2147">
                  <c:v>9611</c:v>
                </c:pt>
                <c:pt idx="2148">
                  <c:v>9614</c:v>
                </c:pt>
                <c:pt idx="2149">
                  <c:v>9615</c:v>
                </c:pt>
                <c:pt idx="2150">
                  <c:v>9616</c:v>
                </c:pt>
                <c:pt idx="2151">
                  <c:v>9617</c:v>
                </c:pt>
                <c:pt idx="2152">
                  <c:v>9620</c:v>
                </c:pt>
                <c:pt idx="2153">
                  <c:v>9622</c:v>
                </c:pt>
                <c:pt idx="2154">
                  <c:v>9622</c:v>
                </c:pt>
                <c:pt idx="2155">
                  <c:v>9623</c:v>
                </c:pt>
                <c:pt idx="2156">
                  <c:v>9623</c:v>
                </c:pt>
                <c:pt idx="2157">
                  <c:v>9623</c:v>
                </c:pt>
                <c:pt idx="2158">
                  <c:v>9623</c:v>
                </c:pt>
                <c:pt idx="2159">
                  <c:v>9623</c:v>
                </c:pt>
                <c:pt idx="2160">
                  <c:v>9625</c:v>
                </c:pt>
                <c:pt idx="2161">
                  <c:v>9625</c:v>
                </c:pt>
                <c:pt idx="2162">
                  <c:v>9626</c:v>
                </c:pt>
                <c:pt idx="2163">
                  <c:v>9626</c:v>
                </c:pt>
                <c:pt idx="2164">
                  <c:v>9627</c:v>
                </c:pt>
                <c:pt idx="2165">
                  <c:v>9631</c:v>
                </c:pt>
                <c:pt idx="2166">
                  <c:v>9632</c:v>
                </c:pt>
                <c:pt idx="2167">
                  <c:v>9634</c:v>
                </c:pt>
                <c:pt idx="2168">
                  <c:v>9635</c:v>
                </c:pt>
                <c:pt idx="2169">
                  <c:v>9639</c:v>
                </c:pt>
                <c:pt idx="2170">
                  <c:v>9640</c:v>
                </c:pt>
                <c:pt idx="2171">
                  <c:v>9640</c:v>
                </c:pt>
                <c:pt idx="2172">
                  <c:v>9640</c:v>
                </c:pt>
                <c:pt idx="2173">
                  <c:v>9640</c:v>
                </c:pt>
                <c:pt idx="2174">
                  <c:v>9640</c:v>
                </c:pt>
                <c:pt idx="2175">
                  <c:v>9640</c:v>
                </c:pt>
                <c:pt idx="2176">
                  <c:v>9641</c:v>
                </c:pt>
                <c:pt idx="2177">
                  <c:v>9642</c:v>
                </c:pt>
                <c:pt idx="2178">
                  <c:v>9643</c:v>
                </c:pt>
                <c:pt idx="2179">
                  <c:v>9644</c:v>
                </c:pt>
                <c:pt idx="2180">
                  <c:v>9644</c:v>
                </c:pt>
                <c:pt idx="2181">
                  <c:v>9644</c:v>
                </c:pt>
                <c:pt idx="2182">
                  <c:v>9646</c:v>
                </c:pt>
                <c:pt idx="2183">
                  <c:v>9646</c:v>
                </c:pt>
                <c:pt idx="2184">
                  <c:v>9649</c:v>
                </c:pt>
                <c:pt idx="2185">
                  <c:v>9649</c:v>
                </c:pt>
                <c:pt idx="2186">
                  <c:v>9649</c:v>
                </c:pt>
                <c:pt idx="2187">
                  <c:v>9650</c:v>
                </c:pt>
                <c:pt idx="2188">
                  <c:v>9650</c:v>
                </c:pt>
                <c:pt idx="2189">
                  <c:v>9652</c:v>
                </c:pt>
                <c:pt idx="2190">
                  <c:v>9652</c:v>
                </c:pt>
                <c:pt idx="2191">
                  <c:v>9652</c:v>
                </c:pt>
                <c:pt idx="2192">
                  <c:v>9653</c:v>
                </c:pt>
                <c:pt idx="2193">
                  <c:v>9653</c:v>
                </c:pt>
                <c:pt idx="2194">
                  <c:v>9654</c:v>
                </c:pt>
                <c:pt idx="2195">
                  <c:v>9656</c:v>
                </c:pt>
                <c:pt idx="2196">
                  <c:v>9656</c:v>
                </c:pt>
                <c:pt idx="2197">
                  <c:v>9657</c:v>
                </c:pt>
                <c:pt idx="2198">
                  <c:v>9657</c:v>
                </c:pt>
                <c:pt idx="2199">
                  <c:v>9660</c:v>
                </c:pt>
                <c:pt idx="2200">
                  <c:v>9662</c:v>
                </c:pt>
                <c:pt idx="2201">
                  <c:v>9664</c:v>
                </c:pt>
                <c:pt idx="2202">
                  <c:v>9664</c:v>
                </c:pt>
                <c:pt idx="2203">
                  <c:v>9669</c:v>
                </c:pt>
                <c:pt idx="2204">
                  <c:v>9670</c:v>
                </c:pt>
                <c:pt idx="2205">
                  <c:v>9672</c:v>
                </c:pt>
                <c:pt idx="2206">
                  <c:v>9679</c:v>
                </c:pt>
                <c:pt idx="2207">
                  <c:v>9686</c:v>
                </c:pt>
                <c:pt idx="2208">
                  <c:v>9688</c:v>
                </c:pt>
                <c:pt idx="2209">
                  <c:v>9689</c:v>
                </c:pt>
                <c:pt idx="2210">
                  <c:v>9689</c:v>
                </c:pt>
                <c:pt idx="2211">
                  <c:v>9691</c:v>
                </c:pt>
                <c:pt idx="2212">
                  <c:v>9693</c:v>
                </c:pt>
                <c:pt idx="2213">
                  <c:v>9696</c:v>
                </c:pt>
                <c:pt idx="2214">
                  <c:v>9696</c:v>
                </c:pt>
                <c:pt idx="2215">
                  <c:v>9702</c:v>
                </c:pt>
                <c:pt idx="2216">
                  <c:v>9708</c:v>
                </c:pt>
                <c:pt idx="2217">
                  <c:v>9710</c:v>
                </c:pt>
                <c:pt idx="2218">
                  <c:v>9712</c:v>
                </c:pt>
                <c:pt idx="2219">
                  <c:v>9715</c:v>
                </c:pt>
                <c:pt idx="2220">
                  <c:v>9717</c:v>
                </c:pt>
                <c:pt idx="2221">
                  <c:v>9718</c:v>
                </c:pt>
                <c:pt idx="2222">
                  <c:v>9719</c:v>
                </c:pt>
                <c:pt idx="2223">
                  <c:v>9722</c:v>
                </c:pt>
                <c:pt idx="2224">
                  <c:v>9723</c:v>
                </c:pt>
                <c:pt idx="2225">
                  <c:v>9724</c:v>
                </c:pt>
                <c:pt idx="2226">
                  <c:v>9725</c:v>
                </c:pt>
                <c:pt idx="2227">
                  <c:v>9727</c:v>
                </c:pt>
                <c:pt idx="2228">
                  <c:v>9728</c:v>
                </c:pt>
                <c:pt idx="2229">
                  <c:v>9729</c:v>
                </c:pt>
                <c:pt idx="2230">
                  <c:v>9729</c:v>
                </c:pt>
                <c:pt idx="2231">
                  <c:v>9729</c:v>
                </c:pt>
                <c:pt idx="2232">
                  <c:v>9730</c:v>
                </c:pt>
                <c:pt idx="2233">
                  <c:v>9736</c:v>
                </c:pt>
                <c:pt idx="2234">
                  <c:v>9737</c:v>
                </c:pt>
                <c:pt idx="2235">
                  <c:v>9738</c:v>
                </c:pt>
                <c:pt idx="2236">
                  <c:v>9741</c:v>
                </c:pt>
                <c:pt idx="2237">
                  <c:v>9742</c:v>
                </c:pt>
                <c:pt idx="2238">
                  <c:v>9742</c:v>
                </c:pt>
                <c:pt idx="2239">
                  <c:v>9746</c:v>
                </c:pt>
                <c:pt idx="2240">
                  <c:v>9746</c:v>
                </c:pt>
                <c:pt idx="2241">
                  <c:v>9746</c:v>
                </c:pt>
                <c:pt idx="2242">
                  <c:v>9746</c:v>
                </c:pt>
                <c:pt idx="2243">
                  <c:v>9746</c:v>
                </c:pt>
                <c:pt idx="2244">
                  <c:v>9791</c:v>
                </c:pt>
                <c:pt idx="2245">
                  <c:v>9791</c:v>
                </c:pt>
                <c:pt idx="2246">
                  <c:v>9791</c:v>
                </c:pt>
                <c:pt idx="2247">
                  <c:v>9792</c:v>
                </c:pt>
                <c:pt idx="2248">
                  <c:v>9798</c:v>
                </c:pt>
                <c:pt idx="2249">
                  <c:v>9799</c:v>
                </c:pt>
                <c:pt idx="2250">
                  <c:v>9802</c:v>
                </c:pt>
                <c:pt idx="2251">
                  <c:v>9804</c:v>
                </c:pt>
                <c:pt idx="2252">
                  <c:v>9816</c:v>
                </c:pt>
                <c:pt idx="2253">
                  <c:v>9819</c:v>
                </c:pt>
                <c:pt idx="2254">
                  <c:v>9821</c:v>
                </c:pt>
                <c:pt idx="2255">
                  <c:v>9840</c:v>
                </c:pt>
                <c:pt idx="2256">
                  <c:v>9847</c:v>
                </c:pt>
                <c:pt idx="2257">
                  <c:v>9853</c:v>
                </c:pt>
                <c:pt idx="2258">
                  <c:v>9856</c:v>
                </c:pt>
                <c:pt idx="2259">
                  <c:v>9857</c:v>
                </c:pt>
                <c:pt idx="2260">
                  <c:v>9859</c:v>
                </c:pt>
                <c:pt idx="2261">
                  <c:v>9860</c:v>
                </c:pt>
                <c:pt idx="2262">
                  <c:v>9862</c:v>
                </c:pt>
                <c:pt idx="2263">
                  <c:v>9862</c:v>
                </c:pt>
                <c:pt idx="2264">
                  <c:v>9864</c:v>
                </c:pt>
                <c:pt idx="2265">
                  <c:v>9864</c:v>
                </c:pt>
                <c:pt idx="2266">
                  <c:v>9864</c:v>
                </c:pt>
                <c:pt idx="2267">
                  <c:v>9868</c:v>
                </c:pt>
                <c:pt idx="2268">
                  <c:v>9896</c:v>
                </c:pt>
                <c:pt idx="2269">
                  <c:v>9898</c:v>
                </c:pt>
                <c:pt idx="2270">
                  <c:v>9901</c:v>
                </c:pt>
                <c:pt idx="2271">
                  <c:v>9902</c:v>
                </c:pt>
                <c:pt idx="2272">
                  <c:v>9905</c:v>
                </c:pt>
                <c:pt idx="2273">
                  <c:v>9905</c:v>
                </c:pt>
                <c:pt idx="2274">
                  <c:v>9905</c:v>
                </c:pt>
                <c:pt idx="2275">
                  <c:v>9908</c:v>
                </c:pt>
                <c:pt idx="2276">
                  <c:v>9909</c:v>
                </c:pt>
                <c:pt idx="2277">
                  <c:v>9911</c:v>
                </c:pt>
                <c:pt idx="2278">
                  <c:v>9913</c:v>
                </c:pt>
                <c:pt idx="2279">
                  <c:v>9913</c:v>
                </c:pt>
                <c:pt idx="2280">
                  <c:v>9915</c:v>
                </c:pt>
                <c:pt idx="2281">
                  <c:v>9915</c:v>
                </c:pt>
                <c:pt idx="2282">
                  <c:v>9916</c:v>
                </c:pt>
                <c:pt idx="2283">
                  <c:v>9916</c:v>
                </c:pt>
                <c:pt idx="2284">
                  <c:v>9917</c:v>
                </c:pt>
                <c:pt idx="2285">
                  <c:v>9917</c:v>
                </c:pt>
                <c:pt idx="2286">
                  <c:v>9957</c:v>
                </c:pt>
                <c:pt idx="2287">
                  <c:v>9995</c:v>
                </c:pt>
                <c:pt idx="2288">
                  <c:v>9997</c:v>
                </c:pt>
                <c:pt idx="2289">
                  <c:v>9999</c:v>
                </c:pt>
                <c:pt idx="2290">
                  <c:v>10001</c:v>
                </c:pt>
                <c:pt idx="2291">
                  <c:v>10002</c:v>
                </c:pt>
                <c:pt idx="2292">
                  <c:v>10003</c:v>
                </c:pt>
                <c:pt idx="2293">
                  <c:v>10005</c:v>
                </c:pt>
                <c:pt idx="2294">
                  <c:v>10005</c:v>
                </c:pt>
                <c:pt idx="2295">
                  <c:v>10007</c:v>
                </c:pt>
                <c:pt idx="2296">
                  <c:v>10011</c:v>
                </c:pt>
                <c:pt idx="2297">
                  <c:v>10011</c:v>
                </c:pt>
                <c:pt idx="2298">
                  <c:v>10015</c:v>
                </c:pt>
                <c:pt idx="2299">
                  <c:v>10018</c:v>
                </c:pt>
                <c:pt idx="2300">
                  <c:v>10020</c:v>
                </c:pt>
                <c:pt idx="2301">
                  <c:v>10021</c:v>
                </c:pt>
                <c:pt idx="2302">
                  <c:v>10022</c:v>
                </c:pt>
                <c:pt idx="2303">
                  <c:v>10025</c:v>
                </c:pt>
                <c:pt idx="2304">
                  <c:v>10025</c:v>
                </c:pt>
                <c:pt idx="2305">
                  <c:v>10029</c:v>
                </c:pt>
                <c:pt idx="2306">
                  <c:v>10031</c:v>
                </c:pt>
                <c:pt idx="2307">
                  <c:v>10040</c:v>
                </c:pt>
                <c:pt idx="2308">
                  <c:v>10044</c:v>
                </c:pt>
                <c:pt idx="2309">
                  <c:v>10046</c:v>
                </c:pt>
                <c:pt idx="2310">
                  <c:v>10048</c:v>
                </c:pt>
                <c:pt idx="2311">
                  <c:v>10052</c:v>
                </c:pt>
                <c:pt idx="2312">
                  <c:v>10054</c:v>
                </c:pt>
                <c:pt idx="2313">
                  <c:v>10067</c:v>
                </c:pt>
                <c:pt idx="2314">
                  <c:v>10070</c:v>
                </c:pt>
                <c:pt idx="2315">
                  <c:v>10072</c:v>
                </c:pt>
                <c:pt idx="2316">
                  <c:v>10074</c:v>
                </c:pt>
                <c:pt idx="2317">
                  <c:v>10077</c:v>
                </c:pt>
                <c:pt idx="2318">
                  <c:v>10078</c:v>
                </c:pt>
                <c:pt idx="2319">
                  <c:v>10084</c:v>
                </c:pt>
                <c:pt idx="2320">
                  <c:v>10086</c:v>
                </c:pt>
                <c:pt idx="2321">
                  <c:v>10091</c:v>
                </c:pt>
                <c:pt idx="2322">
                  <c:v>10098</c:v>
                </c:pt>
                <c:pt idx="2323">
                  <c:v>10101</c:v>
                </c:pt>
                <c:pt idx="2324">
                  <c:v>10101</c:v>
                </c:pt>
                <c:pt idx="2325">
                  <c:v>10101</c:v>
                </c:pt>
                <c:pt idx="2326">
                  <c:v>10101</c:v>
                </c:pt>
                <c:pt idx="2327">
                  <c:v>10102</c:v>
                </c:pt>
                <c:pt idx="2328">
                  <c:v>10102</c:v>
                </c:pt>
                <c:pt idx="2329">
                  <c:v>10119</c:v>
                </c:pt>
                <c:pt idx="2330">
                  <c:v>10129</c:v>
                </c:pt>
                <c:pt idx="2331">
                  <c:v>10135</c:v>
                </c:pt>
                <c:pt idx="2332">
                  <c:v>10139</c:v>
                </c:pt>
                <c:pt idx="2333">
                  <c:v>10142</c:v>
                </c:pt>
                <c:pt idx="2334">
                  <c:v>10144</c:v>
                </c:pt>
                <c:pt idx="2335">
                  <c:v>10163</c:v>
                </c:pt>
                <c:pt idx="2336">
                  <c:v>10168</c:v>
                </c:pt>
                <c:pt idx="2337">
                  <c:v>10170</c:v>
                </c:pt>
                <c:pt idx="2338">
                  <c:v>10171</c:v>
                </c:pt>
                <c:pt idx="2339">
                  <c:v>10174</c:v>
                </c:pt>
                <c:pt idx="2340">
                  <c:v>10177</c:v>
                </c:pt>
                <c:pt idx="2341">
                  <c:v>10179</c:v>
                </c:pt>
                <c:pt idx="2342">
                  <c:v>10182</c:v>
                </c:pt>
                <c:pt idx="2343">
                  <c:v>10182</c:v>
                </c:pt>
                <c:pt idx="2344">
                  <c:v>10186</c:v>
                </c:pt>
                <c:pt idx="2345">
                  <c:v>10186</c:v>
                </c:pt>
                <c:pt idx="2346">
                  <c:v>10189</c:v>
                </c:pt>
                <c:pt idx="2347">
                  <c:v>10193</c:v>
                </c:pt>
                <c:pt idx="2348">
                  <c:v>10194</c:v>
                </c:pt>
                <c:pt idx="2349">
                  <c:v>10195</c:v>
                </c:pt>
                <c:pt idx="2350">
                  <c:v>10197</c:v>
                </c:pt>
                <c:pt idx="2351">
                  <c:v>10199</c:v>
                </c:pt>
                <c:pt idx="2352">
                  <c:v>10199</c:v>
                </c:pt>
                <c:pt idx="2353">
                  <c:v>10203</c:v>
                </c:pt>
                <c:pt idx="2354">
                  <c:v>10208</c:v>
                </c:pt>
                <c:pt idx="2355">
                  <c:v>10250</c:v>
                </c:pt>
                <c:pt idx="2356">
                  <c:v>10261</c:v>
                </c:pt>
                <c:pt idx="2357">
                  <c:v>10281</c:v>
                </c:pt>
                <c:pt idx="2358">
                  <c:v>10286</c:v>
                </c:pt>
                <c:pt idx="2359">
                  <c:v>10295</c:v>
                </c:pt>
                <c:pt idx="2360">
                  <c:v>10326</c:v>
                </c:pt>
                <c:pt idx="2361">
                  <c:v>10359</c:v>
                </c:pt>
                <c:pt idx="2362">
                  <c:v>10362</c:v>
                </c:pt>
                <c:pt idx="2363">
                  <c:v>10366</c:v>
                </c:pt>
                <c:pt idx="2364">
                  <c:v>10368</c:v>
                </c:pt>
                <c:pt idx="2365">
                  <c:v>10369</c:v>
                </c:pt>
                <c:pt idx="2366">
                  <c:v>10370</c:v>
                </c:pt>
                <c:pt idx="2367">
                  <c:v>10371</c:v>
                </c:pt>
                <c:pt idx="2368">
                  <c:v>10372</c:v>
                </c:pt>
                <c:pt idx="2369">
                  <c:v>10373</c:v>
                </c:pt>
                <c:pt idx="2370">
                  <c:v>10376</c:v>
                </c:pt>
                <c:pt idx="2371">
                  <c:v>10377</c:v>
                </c:pt>
                <c:pt idx="2372">
                  <c:v>10377</c:v>
                </c:pt>
                <c:pt idx="2373">
                  <c:v>10381</c:v>
                </c:pt>
                <c:pt idx="2374">
                  <c:v>10384</c:v>
                </c:pt>
                <c:pt idx="2375">
                  <c:v>10389</c:v>
                </c:pt>
                <c:pt idx="2376">
                  <c:v>10390</c:v>
                </c:pt>
                <c:pt idx="2377">
                  <c:v>10391</c:v>
                </c:pt>
                <c:pt idx="2378">
                  <c:v>10391</c:v>
                </c:pt>
                <c:pt idx="2379">
                  <c:v>10397</c:v>
                </c:pt>
                <c:pt idx="2380">
                  <c:v>10401</c:v>
                </c:pt>
                <c:pt idx="2381">
                  <c:v>10401</c:v>
                </c:pt>
                <c:pt idx="2382">
                  <c:v>10437</c:v>
                </c:pt>
                <c:pt idx="2383">
                  <c:v>10443</c:v>
                </c:pt>
                <c:pt idx="2384">
                  <c:v>10444</c:v>
                </c:pt>
                <c:pt idx="2385">
                  <c:v>10446</c:v>
                </c:pt>
                <c:pt idx="2386">
                  <c:v>10452</c:v>
                </c:pt>
                <c:pt idx="2387">
                  <c:v>10454</c:v>
                </c:pt>
                <c:pt idx="2388">
                  <c:v>10454</c:v>
                </c:pt>
                <c:pt idx="2389">
                  <c:v>10456</c:v>
                </c:pt>
                <c:pt idx="2390">
                  <c:v>10457</c:v>
                </c:pt>
                <c:pt idx="2391">
                  <c:v>10457</c:v>
                </c:pt>
                <c:pt idx="2392">
                  <c:v>10457</c:v>
                </c:pt>
                <c:pt idx="2393">
                  <c:v>10459</c:v>
                </c:pt>
                <c:pt idx="2394">
                  <c:v>10463</c:v>
                </c:pt>
                <c:pt idx="2395">
                  <c:v>10468</c:v>
                </c:pt>
                <c:pt idx="2396">
                  <c:v>10473</c:v>
                </c:pt>
                <c:pt idx="2397">
                  <c:v>10474</c:v>
                </c:pt>
                <c:pt idx="2398">
                  <c:v>10476</c:v>
                </c:pt>
                <c:pt idx="2399">
                  <c:v>10476</c:v>
                </c:pt>
                <c:pt idx="2400">
                  <c:v>10482</c:v>
                </c:pt>
                <c:pt idx="2401">
                  <c:v>10483</c:v>
                </c:pt>
                <c:pt idx="2402">
                  <c:v>10485</c:v>
                </c:pt>
                <c:pt idx="2403">
                  <c:v>10486</c:v>
                </c:pt>
                <c:pt idx="2404">
                  <c:v>10492</c:v>
                </c:pt>
                <c:pt idx="2405">
                  <c:v>10498</c:v>
                </c:pt>
                <c:pt idx="2406">
                  <c:v>10501</c:v>
                </c:pt>
                <c:pt idx="2407">
                  <c:v>10503</c:v>
                </c:pt>
                <c:pt idx="2408">
                  <c:v>10507</c:v>
                </c:pt>
                <c:pt idx="2409">
                  <c:v>10508</c:v>
                </c:pt>
                <c:pt idx="2410">
                  <c:v>10508</c:v>
                </c:pt>
                <c:pt idx="2411">
                  <c:v>10510</c:v>
                </c:pt>
                <c:pt idx="2412">
                  <c:v>10529</c:v>
                </c:pt>
                <c:pt idx="2413">
                  <c:v>10532</c:v>
                </c:pt>
                <c:pt idx="2414">
                  <c:v>10534</c:v>
                </c:pt>
                <c:pt idx="2415">
                  <c:v>10534</c:v>
                </c:pt>
                <c:pt idx="2416">
                  <c:v>10534</c:v>
                </c:pt>
                <c:pt idx="2417">
                  <c:v>10536</c:v>
                </c:pt>
                <c:pt idx="2418">
                  <c:v>10537</c:v>
                </c:pt>
                <c:pt idx="2419">
                  <c:v>10538</c:v>
                </c:pt>
                <c:pt idx="2420">
                  <c:v>10538</c:v>
                </c:pt>
                <c:pt idx="2421">
                  <c:v>10540</c:v>
                </c:pt>
                <c:pt idx="2422">
                  <c:v>10544</c:v>
                </c:pt>
                <c:pt idx="2423">
                  <c:v>10544</c:v>
                </c:pt>
                <c:pt idx="2424">
                  <c:v>10544</c:v>
                </c:pt>
                <c:pt idx="2425">
                  <c:v>10545</c:v>
                </c:pt>
                <c:pt idx="2426">
                  <c:v>10546</c:v>
                </c:pt>
                <c:pt idx="2427">
                  <c:v>10546</c:v>
                </c:pt>
                <c:pt idx="2428">
                  <c:v>10551</c:v>
                </c:pt>
                <c:pt idx="2429">
                  <c:v>10558</c:v>
                </c:pt>
                <c:pt idx="2430">
                  <c:v>10562</c:v>
                </c:pt>
                <c:pt idx="2431">
                  <c:v>10563</c:v>
                </c:pt>
                <c:pt idx="2432">
                  <c:v>10566</c:v>
                </c:pt>
                <c:pt idx="2433">
                  <c:v>10568</c:v>
                </c:pt>
                <c:pt idx="2434">
                  <c:v>10568</c:v>
                </c:pt>
                <c:pt idx="2435">
                  <c:v>10569</c:v>
                </c:pt>
                <c:pt idx="2436">
                  <c:v>10572</c:v>
                </c:pt>
                <c:pt idx="2437">
                  <c:v>10573</c:v>
                </c:pt>
                <c:pt idx="2438">
                  <c:v>10576</c:v>
                </c:pt>
                <c:pt idx="2439">
                  <c:v>10578</c:v>
                </c:pt>
                <c:pt idx="2440">
                  <c:v>10583</c:v>
                </c:pt>
                <c:pt idx="2441">
                  <c:v>10585</c:v>
                </c:pt>
                <c:pt idx="2442">
                  <c:v>10589</c:v>
                </c:pt>
                <c:pt idx="2443">
                  <c:v>10589</c:v>
                </c:pt>
                <c:pt idx="2444">
                  <c:v>10591</c:v>
                </c:pt>
                <c:pt idx="2445">
                  <c:v>10592</c:v>
                </c:pt>
                <c:pt idx="2446">
                  <c:v>10602</c:v>
                </c:pt>
                <c:pt idx="2447">
                  <c:v>10607</c:v>
                </c:pt>
                <c:pt idx="2448">
                  <c:v>10607</c:v>
                </c:pt>
                <c:pt idx="2449">
                  <c:v>10611</c:v>
                </c:pt>
                <c:pt idx="2450">
                  <c:v>10612</c:v>
                </c:pt>
                <c:pt idx="2451">
                  <c:v>10618</c:v>
                </c:pt>
                <c:pt idx="2452">
                  <c:v>10621</c:v>
                </c:pt>
                <c:pt idx="2453">
                  <c:v>10621</c:v>
                </c:pt>
                <c:pt idx="2454">
                  <c:v>10622</c:v>
                </c:pt>
                <c:pt idx="2455">
                  <c:v>10623</c:v>
                </c:pt>
                <c:pt idx="2456">
                  <c:v>10624</c:v>
                </c:pt>
                <c:pt idx="2457">
                  <c:v>10624</c:v>
                </c:pt>
                <c:pt idx="2458">
                  <c:v>10625</c:v>
                </c:pt>
                <c:pt idx="2459">
                  <c:v>10627</c:v>
                </c:pt>
                <c:pt idx="2460">
                  <c:v>10630</c:v>
                </c:pt>
                <c:pt idx="2461">
                  <c:v>10630</c:v>
                </c:pt>
                <c:pt idx="2462">
                  <c:v>10631</c:v>
                </c:pt>
                <c:pt idx="2463">
                  <c:v>10633</c:v>
                </c:pt>
                <c:pt idx="2464">
                  <c:v>10633</c:v>
                </c:pt>
                <c:pt idx="2465">
                  <c:v>10636</c:v>
                </c:pt>
                <c:pt idx="2466">
                  <c:v>10637</c:v>
                </c:pt>
                <c:pt idx="2467">
                  <c:v>10644</c:v>
                </c:pt>
                <c:pt idx="2468">
                  <c:v>10644</c:v>
                </c:pt>
                <c:pt idx="2469">
                  <c:v>10645</c:v>
                </c:pt>
                <c:pt idx="2470">
                  <c:v>10647</c:v>
                </c:pt>
                <c:pt idx="2471">
                  <c:v>10648</c:v>
                </c:pt>
                <c:pt idx="2472">
                  <c:v>10650</c:v>
                </c:pt>
                <c:pt idx="2473">
                  <c:v>10652</c:v>
                </c:pt>
                <c:pt idx="2474">
                  <c:v>10655</c:v>
                </c:pt>
                <c:pt idx="2475">
                  <c:v>10656</c:v>
                </c:pt>
                <c:pt idx="2476">
                  <c:v>10658</c:v>
                </c:pt>
                <c:pt idx="2477">
                  <c:v>10659</c:v>
                </c:pt>
                <c:pt idx="2478">
                  <c:v>10682</c:v>
                </c:pt>
                <c:pt idx="2479">
                  <c:v>10741</c:v>
                </c:pt>
                <c:pt idx="2480">
                  <c:v>10742</c:v>
                </c:pt>
                <c:pt idx="2481">
                  <c:v>10743</c:v>
                </c:pt>
                <c:pt idx="2482">
                  <c:v>10743</c:v>
                </c:pt>
                <c:pt idx="2483">
                  <c:v>10744</c:v>
                </c:pt>
                <c:pt idx="2484">
                  <c:v>10745</c:v>
                </c:pt>
                <c:pt idx="2485">
                  <c:v>10753</c:v>
                </c:pt>
                <c:pt idx="2486">
                  <c:v>10761</c:v>
                </c:pt>
                <c:pt idx="2487">
                  <c:v>10761</c:v>
                </c:pt>
                <c:pt idx="2488">
                  <c:v>10763</c:v>
                </c:pt>
                <c:pt idx="2489">
                  <c:v>10766</c:v>
                </c:pt>
                <c:pt idx="2490">
                  <c:v>10768</c:v>
                </c:pt>
                <c:pt idx="2491">
                  <c:v>10769</c:v>
                </c:pt>
                <c:pt idx="2492">
                  <c:v>10773</c:v>
                </c:pt>
                <c:pt idx="2493">
                  <c:v>10777</c:v>
                </c:pt>
                <c:pt idx="2494">
                  <c:v>10779</c:v>
                </c:pt>
                <c:pt idx="2495">
                  <c:v>10784</c:v>
                </c:pt>
                <c:pt idx="2496">
                  <c:v>10785</c:v>
                </c:pt>
                <c:pt idx="2497">
                  <c:v>10787</c:v>
                </c:pt>
                <c:pt idx="2498">
                  <c:v>10788</c:v>
                </c:pt>
                <c:pt idx="2499">
                  <c:v>10792</c:v>
                </c:pt>
                <c:pt idx="2500">
                  <c:v>10829</c:v>
                </c:pt>
                <c:pt idx="2501">
                  <c:v>10838</c:v>
                </c:pt>
                <c:pt idx="2502">
                  <c:v>10839</c:v>
                </c:pt>
                <c:pt idx="2503">
                  <c:v>10840</c:v>
                </c:pt>
                <c:pt idx="2504">
                  <c:v>10840</c:v>
                </c:pt>
                <c:pt idx="2505">
                  <c:v>10841</c:v>
                </c:pt>
                <c:pt idx="2506">
                  <c:v>10848</c:v>
                </c:pt>
                <c:pt idx="2507">
                  <c:v>10848</c:v>
                </c:pt>
                <c:pt idx="2508">
                  <c:v>10848</c:v>
                </c:pt>
                <c:pt idx="2509">
                  <c:v>10851</c:v>
                </c:pt>
                <c:pt idx="2510">
                  <c:v>10851</c:v>
                </c:pt>
                <c:pt idx="2511">
                  <c:v>10851</c:v>
                </c:pt>
                <c:pt idx="2512">
                  <c:v>10852</c:v>
                </c:pt>
                <c:pt idx="2513">
                  <c:v>10854</c:v>
                </c:pt>
                <c:pt idx="2514">
                  <c:v>10854</c:v>
                </c:pt>
                <c:pt idx="2515">
                  <c:v>10856</c:v>
                </c:pt>
                <c:pt idx="2516">
                  <c:v>10858</c:v>
                </c:pt>
                <c:pt idx="2517">
                  <c:v>10860</c:v>
                </c:pt>
                <c:pt idx="2518">
                  <c:v>10862</c:v>
                </c:pt>
                <c:pt idx="2519">
                  <c:v>10863</c:v>
                </c:pt>
                <c:pt idx="2520">
                  <c:v>10864</c:v>
                </c:pt>
                <c:pt idx="2521">
                  <c:v>10866</c:v>
                </c:pt>
                <c:pt idx="2522">
                  <c:v>10866</c:v>
                </c:pt>
                <c:pt idx="2523">
                  <c:v>10868</c:v>
                </c:pt>
                <c:pt idx="2524">
                  <c:v>10870</c:v>
                </c:pt>
                <c:pt idx="2525">
                  <c:v>10871</c:v>
                </c:pt>
                <c:pt idx="2526">
                  <c:v>10873</c:v>
                </c:pt>
                <c:pt idx="2527">
                  <c:v>10873</c:v>
                </c:pt>
                <c:pt idx="2528">
                  <c:v>10875</c:v>
                </c:pt>
                <c:pt idx="2529">
                  <c:v>10875</c:v>
                </c:pt>
                <c:pt idx="2530">
                  <c:v>10878</c:v>
                </c:pt>
                <c:pt idx="2531">
                  <c:v>10880</c:v>
                </c:pt>
                <c:pt idx="2532">
                  <c:v>10880</c:v>
                </c:pt>
                <c:pt idx="2533">
                  <c:v>10881</c:v>
                </c:pt>
                <c:pt idx="2534">
                  <c:v>10881</c:v>
                </c:pt>
                <c:pt idx="2535">
                  <c:v>10883</c:v>
                </c:pt>
                <c:pt idx="2536">
                  <c:v>10885</c:v>
                </c:pt>
                <c:pt idx="2537">
                  <c:v>10886</c:v>
                </c:pt>
                <c:pt idx="2538">
                  <c:v>10887</c:v>
                </c:pt>
                <c:pt idx="2539">
                  <c:v>10892</c:v>
                </c:pt>
                <c:pt idx="2540">
                  <c:v>10893</c:v>
                </c:pt>
                <c:pt idx="2541">
                  <c:v>10895</c:v>
                </c:pt>
                <c:pt idx="2542">
                  <c:v>10896</c:v>
                </c:pt>
                <c:pt idx="2543">
                  <c:v>10896</c:v>
                </c:pt>
                <c:pt idx="2544">
                  <c:v>10896</c:v>
                </c:pt>
                <c:pt idx="2545">
                  <c:v>10897</c:v>
                </c:pt>
                <c:pt idx="2546">
                  <c:v>10898</c:v>
                </c:pt>
                <c:pt idx="2547">
                  <c:v>10898</c:v>
                </c:pt>
                <c:pt idx="2548">
                  <c:v>10898</c:v>
                </c:pt>
                <c:pt idx="2549">
                  <c:v>10900</c:v>
                </c:pt>
                <c:pt idx="2550">
                  <c:v>10901</c:v>
                </c:pt>
                <c:pt idx="2551">
                  <c:v>10903</c:v>
                </c:pt>
                <c:pt idx="2552">
                  <c:v>10903</c:v>
                </c:pt>
                <c:pt idx="2553">
                  <c:v>10903</c:v>
                </c:pt>
                <c:pt idx="2554">
                  <c:v>10904</c:v>
                </c:pt>
                <c:pt idx="2555">
                  <c:v>10905</c:v>
                </c:pt>
                <c:pt idx="2556">
                  <c:v>10908</c:v>
                </c:pt>
                <c:pt idx="2557">
                  <c:v>10909</c:v>
                </c:pt>
                <c:pt idx="2558">
                  <c:v>10910</c:v>
                </c:pt>
                <c:pt idx="2559">
                  <c:v>10910</c:v>
                </c:pt>
                <c:pt idx="2560">
                  <c:v>10910</c:v>
                </c:pt>
                <c:pt idx="2561">
                  <c:v>10910</c:v>
                </c:pt>
                <c:pt idx="2562">
                  <c:v>10912</c:v>
                </c:pt>
                <c:pt idx="2563">
                  <c:v>10918</c:v>
                </c:pt>
                <c:pt idx="2564">
                  <c:v>10919</c:v>
                </c:pt>
                <c:pt idx="2565">
                  <c:v>10922</c:v>
                </c:pt>
                <c:pt idx="2566">
                  <c:v>10922</c:v>
                </c:pt>
                <c:pt idx="2567">
                  <c:v>10926</c:v>
                </c:pt>
                <c:pt idx="2568">
                  <c:v>10926</c:v>
                </c:pt>
                <c:pt idx="2569">
                  <c:v>10927</c:v>
                </c:pt>
                <c:pt idx="2570">
                  <c:v>10929</c:v>
                </c:pt>
                <c:pt idx="2571">
                  <c:v>10940</c:v>
                </c:pt>
                <c:pt idx="2572">
                  <c:v>10947</c:v>
                </c:pt>
                <c:pt idx="2573">
                  <c:v>10947</c:v>
                </c:pt>
                <c:pt idx="2574">
                  <c:v>10956</c:v>
                </c:pt>
                <c:pt idx="2575">
                  <c:v>10970</c:v>
                </c:pt>
                <c:pt idx="2576">
                  <c:v>10971</c:v>
                </c:pt>
                <c:pt idx="2577">
                  <c:v>10973</c:v>
                </c:pt>
                <c:pt idx="2578">
                  <c:v>10978</c:v>
                </c:pt>
                <c:pt idx="2579">
                  <c:v>10985</c:v>
                </c:pt>
                <c:pt idx="2580">
                  <c:v>10989</c:v>
                </c:pt>
                <c:pt idx="2581">
                  <c:v>10990</c:v>
                </c:pt>
                <c:pt idx="2582">
                  <c:v>10991</c:v>
                </c:pt>
                <c:pt idx="2583">
                  <c:v>10991</c:v>
                </c:pt>
                <c:pt idx="2584">
                  <c:v>10995</c:v>
                </c:pt>
                <c:pt idx="2585">
                  <c:v>10996</c:v>
                </c:pt>
                <c:pt idx="2586">
                  <c:v>10998</c:v>
                </c:pt>
                <c:pt idx="2587">
                  <c:v>10999</c:v>
                </c:pt>
                <c:pt idx="2588">
                  <c:v>10999</c:v>
                </c:pt>
                <c:pt idx="2589">
                  <c:v>10999</c:v>
                </c:pt>
                <c:pt idx="2590">
                  <c:v>11001</c:v>
                </c:pt>
                <c:pt idx="2591">
                  <c:v>11003</c:v>
                </c:pt>
                <c:pt idx="2592">
                  <c:v>11005</c:v>
                </c:pt>
                <c:pt idx="2593">
                  <c:v>11006</c:v>
                </c:pt>
                <c:pt idx="2594">
                  <c:v>11006</c:v>
                </c:pt>
                <c:pt idx="2595">
                  <c:v>11006</c:v>
                </c:pt>
                <c:pt idx="2596">
                  <c:v>11008</c:v>
                </c:pt>
                <c:pt idx="2597">
                  <c:v>11008</c:v>
                </c:pt>
                <c:pt idx="2598">
                  <c:v>11009</c:v>
                </c:pt>
                <c:pt idx="2599">
                  <c:v>11009</c:v>
                </c:pt>
                <c:pt idx="2600">
                  <c:v>11012</c:v>
                </c:pt>
                <c:pt idx="2601">
                  <c:v>11018</c:v>
                </c:pt>
                <c:pt idx="2602">
                  <c:v>11024</c:v>
                </c:pt>
                <c:pt idx="2603">
                  <c:v>11036</c:v>
                </c:pt>
                <c:pt idx="2604">
                  <c:v>11052</c:v>
                </c:pt>
                <c:pt idx="2605">
                  <c:v>11068</c:v>
                </c:pt>
                <c:pt idx="2606">
                  <c:v>11075</c:v>
                </c:pt>
                <c:pt idx="2607">
                  <c:v>11079</c:v>
                </c:pt>
                <c:pt idx="2608">
                  <c:v>11087</c:v>
                </c:pt>
                <c:pt idx="2609">
                  <c:v>11088</c:v>
                </c:pt>
                <c:pt idx="2610">
                  <c:v>11089</c:v>
                </c:pt>
                <c:pt idx="2611">
                  <c:v>11097</c:v>
                </c:pt>
                <c:pt idx="2612">
                  <c:v>11098</c:v>
                </c:pt>
                <c:pt idx="2613">
                  <c:v>11102</c:v>
                </c:pt>
                <c:pt idx="2614">
                  <c:v>11105</c:v>
                </c:pt>
                <c:pt idx="2615">
                  <c:v>11112</c:v>
                </c:pt>
                <c:pt idx="2616">
                  <c:v>11128</c:v>
                </c:pt>
                <c:pt idx="2617">
                  <c:v>11129</c:v>
                </c:pt>
                <c:pt idx="2618">
                  <c:v>11130</c:v>
                </c:pt>
                <c:pt idx="2619">
                  <c:v>11130</c:v>
                </c:pt>
                <c:pt idx="2620">
                  <c:v>11130</c:v>
                </c:pt>
                <c:pt idx="2621">
                  <c:v>11132</c:v>
                </c:pt>
                <c:pt idx="2622">
                  <c:v>11134</c:v>
                </c:pt>
                <c:pt idx="2623">
                  <c:v>11135</c:v>
                </c:pt>
                <c:pt idx="2624">
                  <c:v>11136</c:v>
                </c:pt>
                <c:pt idx="2625">
                  <c:v>11136</c:v>
                </c:pt>
                <c:pt idx="2626">
                  <c:v>11136</c:v>
                </c:pt>
                <c:pt idx="2627">
                  <c:v>11139</c:v>
                </c:pt>
                <c:pt idx="2628">
                  <c:v>11139</c:v>
                </c:pt>
                <c:pt idx="2629">
                  <c:v>11141</c:v>
                </c:pt>
                <c:pt idx="2630">
                  <c:v>11141</c:v>
                </c:pt>
                <c:pt idx="2631">
                  <c:v>11143</c:v>
                </c:pt>
                <c:pt idx="2632">
                  <c:v>11145</c:v>
                </c:pt>
                <c:pt idx="2633">
                  <c:v>11145</c:v>
                </c:pt>
                <c:pt idx="2634">
                  <c:v>11146</c:v>
                </c:pt>
                <c:pt idx="2635">
                  <c:v>11148</c:v>
                </c:pt>
                <c:pt idx="2636">
                  <c:v>11149</c:v>
                </c:pt>
                <c:pt idx="2637">
                  <c:v>11156</c:v>
                </c:pt>
                <c:pt idx="2638">
                  <c:v>11159</c:v>
                </c:pt>
                <c:pt idx="2639">
                  <c:v>11165</c:v>
                </c:pt>
                <c:pt idx="2640">
                  <c:v>11165</c:v>
                </c:pt>
                <c:pt idx="2641">
                  <c:v>11169</c:v>
                </c:pt>
                <c:pt idx="2642">
                  <c:v>11172</c:v>
                </c:pt>
                <c:pt idx="2643">
                  <c:v>11173</c:v>
                </c:pt>
                <c:pt idx="2644">
                  <c:v>11173</c:v>
                </c:pt>
                <c:pt idx="2645">
                  <c:v>11174</c:v>
                </c:pt>
                <c:pt idx="2646">
                  <c:v>11175</c:v>
                </c:pt>
                <c:pt idx="2647">
                  <c:v>11179</c:v>
                </c:pt>
                <c:pt idx="2648">
                  <c:v>11180</c:v>
                </c:pt>
                <c:pt idx="2649">
                  <c:v>11183</c:v>
                </c:pt>
                <c:pt idx="2650">
                  <c:v>11183</c:v>
                </c:pt>
                <c:pt idx="2651">
                  <c:v>11183</c:v>
                </c:pt>
                <c:pt idx="2652">
                  <c:v>11183</c:v>
                </c:pt>
                <c:pt idx="2653">
                  <c:v>11183</c:v>
                </c:pt>
                <c:pt idx="2654">
                  <c:v>11189</c:v>
                </c:pt>
                <c:pt idx="2655">
                  <c:v>11189</c:v>
                </c:pt>
                <c:pt idx="2656">
                  <c:v>11191</c:v>
                </c:pt>
                <c:pt idx="2657">
                  <c:v>11194</c:v>
                </c:pt>
                <c:pt idx="2658">
                  <c:v>11194</c:v>
                </c:pt>
                <c:pt idx="2659">
                  <c:v>11194</c:v>
                </c:pt>
                <c:pt idx="2660">
                  <c:v>11195</c:v>
                </c:pt>
                <c:pt idx="2661">
                  <c:v>11196</c:v>
                </c:pt>
                <c:pt idx="2662">
                  <c:v>11196</c:v>
                </c:pt>
                <c:pt idx="2663">
                  <c:v>11197</c:v>
                </c:pt>
                <c:pt idx="2664">
                  <c:v>11198</c:v>
                </c:pt>
                <c:pt idx="2665">
                  <c:v>11203</c:v>
                </c:pt>
                <c:pt idx="2666">
                  <c:v>11210</c:v>
                </c:pt>
                <c:pt idx="2667">
                  <c:v>11211</c:v>
                </c:pt>
                <c:pt idx="2668">
                  <c:v>11212</c:v>
                </c:pt>
                <c:pt idx="2669">
                  <c:v>11217</c:v>
                </c:pt>
                <c:pt idx="2670">
                  <c:v>11217</c:v>
                </c:pt>
                <c:pt idx="2671">
                  <c:v>11217</c:v>
                </c:pt>
                <c:pt idx="2672">
                  <c:v>11219</c:v>
                </c:pt>
                <c:pt idx="2673">
                  <c:v>11220</c:v>
                </c:pt>
                <c:pt idx="2674">
                  <c:v>11222</c:v>
                </c:pt>
                <c:pt idx="2675">
                  <c:v>11226</c:v>
                </c:pt>
                <c:pt idx="2676">
                  <c:v>11228</c:v>
                </c:pt>
                <c:pt idx="2677">
                  <c:v>11242</c:v>
                </c:pt>
                <c:pt idx="2678">
                  <c:v>11243</c:v>
                </c:pt>
                <c:pt idx="2679">
                  <c:v>11243</c:v>
                </c:pt>
                <c:pt idx="2680">
                  <c:v>11244</c:v>
                </c:pt>
                <c:pt idx="2681">
                  <c:v>11244</c:v>
                </c:pt>
                <c:pt idx="2682">
                  <c:v>11244</c:v>
                </c:pt>
                <c:pt idx="2683">
                  <c:v>11246</c:v>
                </c:pt>
                <c:pt idx="2684">
                  <c:v>11247</c:v>
                </c:pt>
                <c:pt idx="2685">
                  <c:v>11247</c:v>
                </c:pt>
                <c:pt idx="2686">
                  <c:v>11247</c:v>
                </c:pt>
                <c:pt idx="2687">
                  <c:v>11247</c:v>
                </c:pt>
                <c:pt idx="2688">
                  <c:v>11247</c:v>
                </c:pt>
                <c:pt idx="2689">
                  <c:v>11250</c:v>
                </c:pt>
                <c:pt idx="2690">
                  <c:v>11251</c:v>
                </c:pt>
                <c:pt idx="2691">
                  <c:v>11252</c:v>
                </c:pt>
                <c:pt idx="2692">
                  <c:v>11253</c:v>
                </c:pt>
                <c:pt idx="2693">
                  <c:v>11255</c:v>
                </c:pt>
                <c:pt idx="2694">
                  <c:v>11261</c:v>
                </c:pt>
                <c:pt idx="2695">
                  <c:v>11263</c:v>
                </c:pt>
                <c:pt idx="2696">
                  <c:v>11264</c:v>
                </c:pt>
                <c:pt idx="2697">
                  <c:v>11265</c:v>
                </c:pt>
                <c:pt idx="2698">
                  <c:v>11266</c:v>
                </c:pt>
                <c:pt idx="2699">
                  <c:v>11275</c:v>
                </c:pt>
                <c:pt idx="2700">
                  <c:v>11276</c:v>
                </c:pt>
                <c:pt idx="2701">
                  <c:v>11279</c:v>
                </c:pt>
                <c:pt idx="2702">
                  <c:v>11280</c:v>
                </c:pt>
                <c:pt idx="2703">
                  <c:v>11280</c:v>
                </c:pt>
                <c:pt idx="2704">
                  <c:v>11283</c:v>
                </c:pt>
                <c:pt idx="2705">
                  <c:v>11283</c:v>
                </c:pt>
                <c:pt idx="2706">
                  <c:v>11284</c:v>
                </c:pt>
                <c:pt idx="2707">
                  <c:v>11287</c:v>
                </c:pt>
                <c:pt idx="2708">
                  <c:v>11288</c:v>
                </c:pt>
                <c:pt idx="2709">
                  <c:v>11289</c:v>
                </c:pt>
                <c:pt idx="2710">
                  <c:v>11289</c:v>
                </c:pt>
                <c:pt idx="2711">
                  <c:v>11290</c:v>
                </c:pt>
                <c:pt idx="2712">
                  <c:v>11293</c:v>
                </c:pt>
                <c:pt idx="2713">
                  <c:v>11295</c:v>
                </c:pt>
                <c:pt idx="2714">
                  <c:v>11299</c:v>
                </c:pt>
                <c:pt idx="2715">
                  <c:v>11300</c:v>
                </c:pt>
                <c:pt idx="2716">
                  <c:v>11305</c:v>
                </c:pt>
                <c:pt idx="2717">
                  <c:v>11307</c:v>
                </c:pt>
                <c:pt idx="2718">
                  <c:v>11310</c:v>
                </c:pt>
                <c:pt idx="2719">
                  <c:v>11314</c:v>
                </c:pt>
                <c:pt idx="2720">
                  <c:v>11315</c:v>
                </c:pt>
                <c:pt idx="2721">
                  <c:v>11316</c:v>
                </c:pt>
                <c:pt idx="2722">
                  <c:v>11317</c:v>
                </c:pt>
                <c:pt idx="2723">
                  <c:v>11319</c:v>
                </c:pt>
                <c:pt idx="2724">
                  <c:v>11319</c:v>
                </c:pt>
                <c:pt idx="2725">
                  <c:v>11321</c:v>
                </c:pt>
                <c:pt idx="2726">
                  <c:v>11321</c:v>
                </c:pt>
                <c:pt idx="2727">
                  <c:v>11347</c:v>
                </c:pt>
                <c:pt idx="2728">
                  <c:v>11349</c:v>
                </c:pt>
                <c:pt idx="2729">
                  <c:v>11349</c:v>
                </c:pt>
                <c:pt idx="2730">
                  <c:v>11350</c:v>
                </c:pt>
                <c:pt idx="2731">
                  <c:v>11350</c:v>
                </c:pt>
                <c:pt idx="2732">
                  <c:v>11350</c:v>
                </c:pt>
                <c:pt idx="2733">
                  <c:v>11350</c:v>
                </c:pt>
                <c:pt idx="2734">
                  <c:v>11355</c:v>
                </c:pt>
                <c:pt idx="2735">
                  <c:v>11359</c:v>
                </c:pt>
                <c:pt idx="2736">
                  <c:v>11359</c:v>
                </c:pt>
                <c:pt idx="2737">
                  <c:v>11360</c:v>
                </c:pt>
                <c:pt idx="2738">
                  <c:v>11361</c:v>
                </c:pt>
                <c:pt idx="2739">
                  <c:v>11362</c:v>
                </c:pt>
                <c:pt idx="2740">
                  <c:v>11363</c:v>
                </c:pt>
                <c:pt idx="2741">
                  <c:v>11367</c:v>
                </c:pt>
                <c:pt idx="2742">
                  <c:v>11367</c:v>
                </c:pt>
                <c:pt idx="2743">
                  <c:v>11370</c:v>
                </c:pt>
                <c:pt idx="2744">
                  <c:v>11372</c:v>
                </c:pt>
                <c:pt idx="2745">
                  <c:v>11372</c:v>
                </c:pt>
                <c:pt idx="2746">
                  <c:v>11372</c:v>
                </c:pt>
                <c:pt idx="2747">
                  <c:v>11380</c:v>
                </c:pt>
                <c:pt idx="2748">
                  <c:v>11383</c:v>
                </c:pt>
                <c:pt idx="2749">
                  <c:v>11385</c:v>
                </c:pt>
                <c:pt idx="2750">
                  <c:v>11385</c:v>
                </c:pt>
                <c:pt idx="2751">
                  <c:v>11385</c:v>
                </c:pt>
                <c:pt idx="2752">
                  <c:v>11385</c:v>
                </c:pt>
                <c:pt idx="2753">
                  <c:v>11386</c:v>
                </c:pt>
                <c:pt idx="2754">
                  <c:v>11389</c:v>
                </c:pt>
                <c:pt idx="2755">
                  <c:v>11394</c:v>
                </c:pt>
                <c:pt idx="2756">
                  <c:v>11401</c:v>
                </c:pt>
                <c:pt idx="2757">
                  <c:v>11406</c:v>
                </c:pt>
                <c:pt idx="2758">
                  <c:v>11406</c:v>
                </c:pt>
                <c:pt idx="2759">
                  <c:v>11408</c:v>
                </c:pt>
                <c:pt idx="2760">
                  <c:v>11412</c:v>
                </c:pt>
                <c:pt idx="2761">
                  <c:v>11413</c:v>
                </c:pt>
                <c:pt idx="2762">
                  <c:v>11413</c:v>
                </c:pt>
                <c:pt idx="2763">
                  <c:v>11416</c:v>
                </c:pt>
                <c:pt idx="2764">
                  <c:v>11419</c:v>
                </c:pt>
                <c:pt idx="2765">
                  <c:v>11423</c:v>
                </c:pt>
                <c:pt idx="2766">
                  <c:v>11429</c:v>
                </c:pt>
                <c:pt idx="2767">
                  <c:v>11430</c:v>
                </c:pt>
                <c:pt idx="2768">
                  <c:v>11440</c:v>
                </c:pt>
                <c:pt idx="2769">
                  <c:v>11441</c:v>
                </c:pt>
                <c:pt idx="2770">
                  <c:v>11442</c:v>
                </c:pt>
                <c:pt idx="2771">
                  <c:v>11445</c:v>
                </c:pt>
                <c:pt idx="2772">
                  <c:v>11447</c:v>
                </c:pt>
                <c:pt idx="2773">
                  <c:v>11448</c:v>
                </c:pt>
                <c:pt idx="2774">
                  <c:v>11450</c:v>
                </c:pt>
                <c:pt idx="2775">
                  <c:v>11451</c:v>
                </c:pt>
                <c:pt idx="2776">
                  <c:v>11452</c:v>
                </c:pt>
                <c:pt idx="2777">
                  <c:v>11453</c:v>
                </c:pt>
                <c:pt idx="2778">
                  <c:v>11453</c:v>
                </c:pt>
                <c:pt idx="2779">
                  <c:v>11456</c:v>
                </c:pt>
                <c:pt idx="2780">
                  <c:v>11456</c:v>
                </c:pt>
                <c:pt idx="2781">
                  <c:v>11456</c:v>
                </c:pt>
                <c:pt idx="2782">
                  <c:v>11456</c:v>
                </c:pt>
                <c:pt idx="2783">
                  <c:v>11462</c:v>
                </c:pt>
                <c:pt idx="2784">
                  <c:v>11462</c:v>
                </c:pt>
                <c:pt idx="2785">
                  <c:v>11464</c:v>
                </c:pt>
                <c:pt idx="2786">
                  <c:v>11479</c:v>
                </c:pt>
                <c:pt idx="2787">
                  <c:v>11482</c:v>
                </c:pt>
                <c:pt idx="2788">
                  <c:v>11482</c:v>
                </c:pt>
                <c:pt idx="2789">
                  <c:v>11486</c:v>
                </c:pt>
                <c:pt idx="2790">
                  <c:v>11495</c:v>
                </c:pt>
                <c:pt idx="2791">
                  <c:v>11496</c:v>
                </c:pt>
                <c:pt idx="2792">
                  <c:v>11496</c:v>
                </c:pt>
                <c:pt idx="2793">
                  <c:v>11496</c:v>
                </c:pt>
                <c:pt idx="2794">
                  <c:v>11498</c:v>
                </c:pt>
                <c:pt idx="2795">
                  <c:v>11498</c:v>
                </c:pt>
                <c:pt idx="2796">
                  <c:v>11501</c:v>
                </c:pt>
                <c:pt idx="2797">
                  <c:v>11505</c:v>
                </c:pt>
                <c:pt idx="2798">
                  <c:v>11509</c:v>
                </c:pt>
                <c:pt idx="2799">
                  <c:v>11514</c:v>
                </c:pt>
                <c:pt idx="2800">
                  <c:v>11519</c:v>
                </c:pt>
                <c:pt idx="2801">
                  <c:v>11519</c:v>
                </c:pt>
                <c:pt idx="2802">
                  <c:v>11521</c:v>
                </c:pt>
                <c:pt idx="2803">
                  <c:v>11525</c:v>
                </c:pt>
                <c:pt idx="2804">
                  <c:v>11525</c:v>
                </c:pt>
                <c:pt idx="2805">
                  <c:v>11528</c:v>
                </c:pt>
                <c:pt idx="2806">
                  <c:v>11528</c:v>
                </c:pt>
                <c:pt idx="2807">
                  <c:v>11529</c:v>
                </c:pt>
                <c:pt idx="2808">
                  <c:v>11529</c:v>
                </c:pt>
                <c:pt idx="2809">
                  <c:v>11531</c:v>
                </c:pt>
                <c:pt idx="2810">
                  <c:v>11537</c:v>
                </c:pt>
                <c:pt idx="2811">
                  <c:v>11539</c:v>
                </c:pt>
                <c:pt idx="2812">
                  <c:v>11541</c:v>
                </c:pt>
                <c:pt idx="2813">
                  <c:v>11542</c:v>
                </c:pt>
                <c:pt idx="2814">
                  <c:v>11544</c:v>
                </c:pt>
                <c:pt idx="2815">
                  <c:v>11546</c:v>
                </c:pt>
                <c:pt idx="2816">
                  <c:v>11546</c:v>
                </c:pt>
                <c:pt idx="2817">
                  <c:v>11547</c:v>
                </c:pt>
                <c:pt idx="2818">
                  <c:v>11553</c:v>
                </c:pt>
                <c:pt idx="2819">
                  <c:v>11555</c:v>
                </c:pt>
                <c:pt idx="2820">
                  <c:v>11557</c:v>
                </c:pt>
                <c:pt idx="2821">
                  <c:v>11561</c:v>
                </c:pt>
                <c:pt idx="2822">
                  <c:v>11561</c:v>
                </c:pt>
                <c:pt idx="2823">
                  <c:v>11561</c:v>
                </c:pt>
                <c:pt idx="2824">
                  <c:v>11564</c:v>
                </c:pt>
                <c:pt idx="2825">
                  <c:v>11565</c:v>
                </c:pt>
                <c:pt idx="2826">
                  <c:v>11566</c:v>
                </c:pt>
                <c:pt idx="2827">
                  <c:v>11566</c:v>
                </c:pt>
                <c:pt idx="2828">
                  <c:v>11567</c:v>
                </c:pt>
                <c:pt idx="2829">
                  <c:v>11568</c:v>
                </c:pt>
                <c:pt idx="2830">
                  <c:v>11569</c:v>
                </c:pt>
                <c:pt idx="2831">
                  <c:v>11569</c:v>
                </c:pt>
                <c:pt idx="2832">
                  <c:v>11574</c:v>
                </c:pt>
                <c:pt idx="2833">
                  <c:v>11574</c:v>
                </c:pt>
                <c:pt idx="2834">
                  <c:v>11577</c:v>
                </c:pt>
                <c:pt idx="2835">
                  <c:v>11579</c:v>
                </c:pt>
                <c:pt idx="2836">
                  <c:v>11580</c:v>
                </c:pt>
                <c:pt idx="2837">
                  <c:v>11581</c:v>
                </c:pt>
                <c:pt idx="2838">
                  <c:v>11583</c:v>
                </c:pt>
                <c:pt idx="2839">
                  <c:v>11583</c:v>
                </c:pt>
                <c:pt idx="2840">
                  <c:v>11584</c:v>
                </c:pt>
                <c:pt idx="2841">
                  <c:v>11584</c:v>
                </c:pt>
                <c:pt idx="2842">
                  <c:v>11584</c:v>
                </c:pt>
                <c:pt idx="2843">
                  <c:v>11586</c:v>
                </c:pt>
                <c:pt idx="2844">
                  <c:v>11587</c:v>
                </c:pt>
                <c:pt idx="2845">
                  <c:v>11587</c:v>
                </c:pt>
                <c:pt idx="2846">
                  <c:v>11588</c:v>
                </c:pt>
                <c:pt idx="2847">
                  <c:v>11589</c:v>
                </c:pt>
                <c:pt idx="2848">
                  <c:v>11592</c:v>
                </c:pt>
                <c:pt idx="2849">
                  <c:v>11593</c:v>
                </c:pt>
                <c:pt idx="2850">
                  <c:v>11593</c:v>
                </c:pt>
                <c:pt idx="2851">
                  <c:v>11593</c:v>
                </c:pt>
                <c:pt idx="2852">
                  <c:v>11594</c:v>
                </c:pt>
                <c:pt idx="2853">
                  <c:v>11595</c:v>
                </c:pt>
                <c:pt idx="2854">
                  <c:v>11596</c:v>
                </c:pt>
                <c:pt idx="2855">
                  <c:v>11596</c:v>
                </c:pt>
                <c:pt idx="2856">
                  <c:v>11597</c:v>
                </c:pt>
                <c:pt idx="2857">
                  <c:v>11597</c:v>
                </c:pt>
                <c:pt idx="2858">
                  <c:v>11598</c:v>
                </c:pt>
                <c:pt idx="2859">
                  <c:v>11601</c:v>
                </c:pt>
                <c:pt idx="2860">
                  <c:v>11602</c:v>
                </c:pt>
                <c:pt idx="2861">
                  <c:v>11604</c:v>
                </c:pt>
                <c:pt idx="2862">
                  <c:v>11607</c:v>
                </c:pt>
                <c:pt idx="2863">
                  <c:v>11608</c:v>
                </c:pt>
                <c:pt idx="2864">
                  <c:v>11608</c:v>
                </c:pt>
                <c:pt idx="2865">
                  <c:v>11615</c:v>
                </c:pt>
                <c:pt idx="2866">
                  <c:v>11615</c:v>
                </c:pt>
                <c:pt idx="2867">
                  <c:v>11617</c:v>
                </c:pt>
                <c:pt idx="2868">
                  <c:v>11620</c:v>
                </c:pt>
                <c:pt idx="2869">
                  <c:v>11635</c:v>
                </c:pt>
                <c:pt idx="2870">
                  <c:v>11635</c:v>
                </c:pt>
                <c:pt idx="2871">
                  <c:v>11636</c:v>
                </c:pt>
                <c:pt idx="2872">
                  <c:v>11636</c:v>
                </c:pt>
                <c:pt idx="2873">
                  <c:v>11636</c:v>
                </c:pt>
                <c:pt idx="2874">
                  <c:v>11637</c:v>
                </c:pt>
                <c:pt idx="2875">
                  <c:v>11637</c:v>
                </c:pt>
                <c:pt idx="2876">
                  <c:v>11637</c:v>
                </c:pt>
                <c:pt idx="2877">
                  <c:v>11639</c:v>
                </c:pt>
                <c:pt idx="2878">
                  <c:v>11639</c:v>
                </c:pt>
                <c:pt idx="2879">
                  <c:v>11639</c:v>
                </c:pt>
                <c:pt idx="2880">
                  <c:v>11641</c:v>
                </c:pt>
                <c:pt idx="2881">
                  <c:v>11642</c:v>
                </c:pt>
                <c:pt idx="2882">
                  <c:v>11643</c:v>
                </c:pt>
                <c:pt idx="2883">
                  <c:v>11649</c:v>
                </c:pt>
                <c:pt idx="2884">
                  <c:v>11653</c:v>
                </c:pt>
                <c:pt idx="2885">
                  <c:v>11661</c:v>
                </c:pt>
                <c:pt idx="2886">
                  <c:v>11665</c:v>
                </c:pt>
                <c:pt idx="2887">
                  <c:v>11667</c:v>
                </c:pt>
                <c:pt idx="2888">
                  <c:v>11669</c:v>
                </c:pt>
                <c:pt idx="2889">
                  <c:v>11670</c:v>
                </c:pt>
                <c:pt idx="2890">
                  <c:v>11671</c:v>
                </c:pt>
                <c:pt idx="2891">
                  <c:v>11675</c:v>
                </c:pt>
                <c:pt idx="2892">
                  <c:v>11676</c:v>
                </c:pt>
                <c:pt idx="2893">
                  <c:v>11682</c:v>
                </c:pt>
                <c:pt idx="2894">
                  <c:v>11683</c:v>
                </c:pt>
                <c:pt idx="2895">
                  <c:v>11688</c:v>
                </c:pt>
                <c:pt idx="2896">
                  <c:v>11688</c:v>
                </c:pt>
                <c:pt idx="2897">
                  <c:v>11692</c:v>
                </c:pt>
                <c:pt idx="2898">
                  <c:v>11693</c:v>
                </c:pt>
                <c:pt idx="2899">
                  <c:v>11693</c:v>
                </c:pt>
                <c:pt idx="2900">
                  <c:v>11693</c:v>
                </c:pt>
                <c:pt idx="2901">
                  <c:v>11695</c:v>
                </c:pt>
                <c:pt idx="2902">
                  <c:v>11699</c:v>
                </c:pt>
                <c:pt idx="2903">
                  <c:v>11702</c:v>
                </c:pt>
                <c:pt idx="2904">
                  <c:v>11730</c:v>
                </c:pt>
                <c:pt idx="2905">
                  <c:v>11733</c:v>
                </c:pt>
                <c:pt idx="2906">
                  <c:v>11737</c:v>
                </c:pt>
                <c:pt idx="2907">
                  <c:v>11738</c:v>
                </c:pt>
                <c:pt idx="2908">
                  <c:v>11746</c:v>
                </c:pt>
                <c:pt idx="2909">
                  <c:v>11748</c:v>
                </c:pt>
                <c:pt idx="2910">
                  <c:v>11757</c:v>
                </c:pt>
                <c:pt idx="2911">
                  <c:v>11777</c:v>
                </c:pt>
                <c:pt idx="2912">
                  <c:v>11784</c:v>
                </c:pt>
                <c:pt idx="2913">
                  <c:v>11787</c:v>
                </c:pt>
                <c:pt idx="2914">
                  <c:v>11791</c:v>
                </c:pt>
                <c:pt idx="2915">
                  <c:v>11795</c:v>
                </c:pt>
                <c:pt idx="2916">
                  <c:v>11801</c:v>
                </c:pt>
                <c:pt idx="2917">
                  <c:v>11801</c:v>
                </c:pt>
                <c:pt idx="2918">
                  <c:v>11802</c:v>
                </c:pt>
                <c:pt idx="2919">
                  <c:v>11806</c:v>
                </c:pt>
                <c:pt idx="2920">
                  <c:v>11811</c:v>
                </c:pt>
                <c:pt idx="2921">
                  <c:v>11855</c:v>
                </c:pt>
                <c:pt idx="2922">
                  <c:v>11868</c:v>
                </c:pt>
                <c:pt idx="2923">
                  <c:v>11871</c:v>
                </c:pt>
                <c:pt idx="2924">
                  <c:v>11876</c:v>
                </c:pt>
                <c:pt idx="2925">
                  <c:v>11883</c:v>
                </c:pt>
                <c:pt idx="2926">
                  <c:v>11888</c:v>
                </c:pt>
                <c:pt idx="2927">
                  <c:v>11891</c:v>
                </c:pt>
                <c:pt idx="2928">
                  <c:v>11894</c:v>
                </c:pt>
                <c:pt idx="2929">
                  <c:v>11897</c:v>
                </c:pt>
                <c:pt idx="2930">
                  <c:v>11935</c:v>
                </c:pt>
                <c:pt idx="2931">
                  <c:v>11962</c:v>
                </c:pt>
                <c:pt idx="2932">
                  <c:v>11968</c:v>
                </c:pt>
                <c:pt idx="2933">
                  <c:v>11979</c:v>
                </c:pt>
                <c:pt idx="2934">
                  <c:v>11988</c:v>
                </c:pt>
                <c:pt idx="2935">
                  <c:v>11991</c:v>
                </c:pt>
                <c:pt idx="2936">
                  <c:v>12004</c:v>
                </c:pt>
                <c:pt idx="2937">
                  <c:v>12012</c:v>
                </c:pt>
                <c:pt idx="2938">
                  <c:v>12018</c:v>
                </c:pt>
                <c:pt idx="2939">
                  <c:v>12021</c:v>
                </c:pt>
                <c:pt idx="2940">
                  <c:v>12031</c:v>
                </c:pt>
                <c:pt idx="2941">
                  <c:v>12032</c:v>
                </c:pt>
                <c:pt idx="2942">
                  <c:v>12042</c:v>
                </c:pt>
                <c:pt idx="2943">
                  <c:v>12045</c:v>
                </c:pt>
                <c:pt idx="2944">
                  <c:v>12047</c:v>
                </c:pt>
                <c:pt idx="2945">
                  <c:v>12053</c:v>
                </c:pt>
                <c:pt idx="2946">
                  <c:v>12062</c:v>
                </c:pt>
                <c:pt idx="2947">
                  <c:v>12092</c:v>
                </c:pt>
                <c:pt idx="2948">
                  <c:v>12098</c:v>
                </c:pt>
                <c:pt idx="2949">
                  <c:v>12104</c:v>
                </c:pt>
                <c:pt idx="2950">
                  <c:v>12106</c:v>
                </c:pt>
                <c:pt idx="2951">
                  <c:v>12108</c:v>
                </c:pt>
                <c:pt idx="2952">
                  <c:v>12117</c:v>
                </c:pt>
                <c:pt idx="2953">
                  <c:v>12128</c:v>
                </c:pt>
                <c:pt idx="2954">
                  <c:v>12133</c:v>
                </c:pt>
                <c:pt idx="2955">
                  <c:v>12182</c:v>
                </c:pt>
                <c:pt idx="2956">
                  <c:v>12184</c:v>
                </c:pt>
                <c:pt idx="2957">
                  <c:v>12184</c:v>
                </c:pt>
                <c:pt idx="2958">
                  <c:v>12185</c:v>
                </c:pt>
                <c:pt idx="2959">
                  <c:v>12185</c:v>
                </c:pt>
                <c:pt idx="2960">
                  <c:v>12185</c:v>
                </c:pt>
                <c:pt idx="2961">
                  <c:v>12185</c:v>
                </c:pt>
                <c:pt idx="2962">
                  <c:v>12187</c:v>
                </c:pt>
                <c:pt idx="2963">
                  <c:v>12189</c:v>
                </c:pt>
                <c:pt idx="2964">
                  <c:v>12207</c:v>
                </c:pt>
                <c:pt idx="2965">
                  <c:v>12207</c:v>
                </c:pt>
                <c:pt idx="2966">
                  <c:v>12207</c:v>
                </c:pt>
                <c:pt idx="2967">
                  <c:v>12219</c:v>
                </c:pt>
                <c:pt idx="2968">
                  <c:v>12221</c:v>
                </c:pt>
                <c:pt idx="2969">
                  <c:v>12227</c:v>
                </c:pt>
                <c:pt idx="2970">
                  <c:v>12227</c:v>
                </c:pt>
                <c:pt idx="2971">
                  <c:v>12230</c:v>
                </c:pt>
                <c:pt idx="2972">
                  <c:v>12230</c:v>
                </c:pt>
                <c:pt idx="2973">
                  <c:v>12233</c:v>
                </c:pt>
                <c:pt idx="2974">
                  <c:v>12235</c:v>
                </c:pt>
                <c:pt idx="2975">
                  <c:v>12236</c:v>
                </c:pt>
                <c:pt idx="2976">
                  <c:v>12239</c:v>
                </c:pt>
                <c:pt idx="2977">
                  <c:v>12241</c:v>
                </c:pt>
                <c:pt idx="2978">
                  <c:v>12241</c:v>
                </c:pt>
                <c:pt idx="2979">
                  <c:v>12241</c:v>
                </c:pt>
                <c:pt idx="2980">
                  <c:v>12245</c:v>
                </c:pt>
                <c:pt idx="2981">
                  <c:v>12247</c:v>
                </c:pt>
                <c:pt idx="2982">
                  <c:v>12247</c:v>
                </c:pt>
                <c:pt idx="2983">
                  <c:v>12248</c:v>
                </c:pt>
                <c:pt idx="2984">
                  <c:v>12248</c:v>
                </c:pt>
                <c:pt idx="2985">
                  <c:v>12250</c:v>
                </c:pt>
                <c:pt idx="2986">
                  <c:v>12252</c:v>
                </c:pt>
                <c:pt idx="2987">
                  <c:v>12254</c:v>
                </c:pt>
                <c:pt idx="2988">
                  <c:v>12258</c:v>
                </c:pt>
                <c:pt idx="2989">
                  <c:v>12261</c:v>
                </c:pt>
                <c:pt idx="2990">
                  <c:v>12262</c:v>
                </c:pt>
                <c:pt idx="2991">
                  <c:v>12262</c:v>
                </c:pt>
                <c:pt idx="2992">
                  <c:v>12308</c:v>
                </c:pt>
                <c:pt idx="2993">
                  <c:v>12330</c:v>
                </c:pt>
                <c:pt idx="2994">
                  <c:v>12334</c:v>
                </c:pt>
                <c:pt idx="2995">
                  <c:v>12335</c:v>
                </c:pt>
                <c:pt idx="2996">
                  <c:v>12335</c:v>
                </c:pt>
                <c:pt idx="2997">
                  <c:v>12337</c:v>
                </c:pt>
                <c:pt idx="2998">
                  <c:v>12339</c:v>
                </c:pt>
                <c:pt idx="2999">
                  <c:v>12340</c:v>
                </c:pt>
                <c:pt idx="3000">
                  <c:v>12341</c:v>
                </c:pt>
                <c:pt idx="3001">
                  <c:v>12344</c:v>
                </c:pt>
                <c:pt idx="3002">
                  <c:v>12355</c:v>
                </c:pt>
                <c:pt idx="3003">
                  <c:v>12362</c:v>
                </c:pt>
                <c:pt idx="3004">
                  <c:v>12364</c:v>
                </c:pt>
                <c:pt idx="3005">
                  <c:v>12365</c:v>
                </c:pt>
                <c:pt idx="3006">
                  <c:v>12375</c:v>
                </c:pt>
                <c:pt idx="3007">
                  <c:v>12380</c:v>
                </c:pt>
                <c:pt idx="3008">
                  <c:v>12385</c:v>
                </c:pt>
                <c:pt idx="3009">
                  <c:v>12388</c:v>
                </c:pt>
                <c:pt idx="3010">
                  <c:v>12390</c:v>
                </c:pt>
                <c:pt idx="3011">
                  <c:v>12391</c:v>
                </c:pt>
                <c:pt idx="3012">
                  <c:v>12394</c:v>
                </c:pt>
                <c:pt idx="3013">
                  <c:v>12395</c:v>
                </c:pt>
                <c:pt idx="3014">
                  <c:v>12404</c:v>
                </c:pt>
                <c:pt idx="3015">
                  <c:v>12405</c:v>
                </c:pt>
                <c:pt idx="3016">
                  <c:v>12405</c:v>
                </c:pt>
                <c:pt idx="3017">
                  <c:v>12408</c:v>
                </c:pt>
                <c:pt idx="3018">
                  <c:v>12409</c:v>
                </c:pt>
                <c:pt idx="3019">
                  <c:v>12411</c:v>
                </c:pt>
                <c:pt idx="3020">
                  <c:v>12416</c:v>
                </c:pt>
                <c:pt idx="3021">
                  <c:v>12417</c:v>
                </c:pt>
                <c:pt idx="3022">
                  <c:v>12418</c:v>
                </c:pt>
                <c:pt idx="3023">
                  <c:v>12420</c:v>
                </c:pt>
                <c:pt idx="3024">
                  <c:v>12421</c:v>
                </c:pt>
                <c:pt idx="3025">
                  <c:v>12421</c:v>
                </c:pt>
                <c:pt idx="3026">
                  <c:v>12428</c:v>
                </c:pt>
                <c:pt idx="3027">
                  <c:v>12428</c:v>
                </c:pt>
                <c:pt idx="3028">
                  <c:v>12428</c:v>
                </c:pt>
                <c:pt idx="3029">
                  <c:v>12435</c:v>
                </c:pt>
                <c:pt idx="3030">
                  <c:v>12436</c:v>
                </c:pt>
                <c:pt idx="3031">
                  <c:v>12438</c:v>
                </c:pt>
                <c:pt idx="3032">
                  <c:v>12441</c:v>
                </c:pt>
                <c:pt idx="3033">
                  <c:v>12442</c:v>
                </c:pt>
                <c:pt idx="3034">
                  <c:v>12446</c:v>
                </c:pt>
                <c:pt idx="3035">
                  <c:v>12449</c:v>
                </c:pt>
                <c:pt idx="3036">
                  <c:v>12450</c:v>
                </c:pt>
                <c:pt idx="3037">
                  <c:v>12450</c:v>
                </c:pt>
                <c:pt idx="3038">
                  <c:v>12460</c:v>
                </c:pt>
                <c:pt idx="3039">
                  <c:v>12462</c:v>
                </c:pt>
                <c:pt idx="3040">
                  <c:v>12462</c:v>
                </c:pt>
                <c:pt idx="3041">
                  <c:v>12462</c:v>
                </c:pt>
                <c:pt idx="3042">
                  <c:v>12464</c:v>
                </c:pt>
                <c:pt idx="3043">
                  <c:v>12464</c:v>
                </c:pt>
                <c:pt idx="3044">
                  <c:v>12465</c:v>
                </c:pt>
                <c:pt idx="3045">
                  <c:v>12465</c:v>
                </c:pt>
                <c:pt idx="3046">
                  <c:v>12471</c:v>
                </c:pt>
                <c:pt idx="3047">
                  <c:v>12483</c:v>
                </c:pt>
                <c:pt idx="3048">
                  <c:v>12487</c:v>
                </c:pt>
                <c:pt idx="3049">
                  <c:v>12492</c:v>
                </c:pt>
                <c:pt idx="3050">
                  <c:v>12494</c:v>
                </c:pt>
                <c:pt idx="3051">
                  <c:v>12503</c:v>
                </c:pt>
                <c:pt idx="3052">
                  <c:v>12507</c:v>
                </c:pt>
                <c:pt idx="3053">
                  <c:v>12522</c:v>
                </c:pt>
                <c:pt idx="3054">
                  <c:v>12526</c:v>
                </c:pt>
                <c:pt idx="3055">
                  <c:v>12529</c:v>
                </c:pt>
                <c:pt idx="3056">
                  <c:v>12535</c:v>
                </c:pt>
                <c:pt idx="3057">
                  <c:v>12535</c:v>
                </c:pt>
                <c:pt idx="3058">
                  <c:v>12540</c:v>
                </c:pt>
                <c:pt idx="3059">
                  <c:v>12542</c:v>
                </c:pt>
                <c:pt idx="3060">
                  <c:v>12544</c:v>
                </c:pt>
                <c:pt idx="3061">
                  <c:v>12546</c:v>
                </c:pt>
                <c:pt idx="3062">
                  <c:v>12551</c:v>
                </c:pt>
                <c:pt idx="3063">
                  <c:v>12553</c:v>
                </c:pt>
                <c:pt idx="3064">
                  <c:v>12556</c:v>
                </c:pt>
                <c:pt idx="3065">
                  <c:v>12556</c:v>
                </c:pt>
                <c:pt idx="3066">
                  <c:v>12557</c:v>
                </c:pt>
                <c:pt idx="3067">
                  <c:v>12558</c:v>
                </c:pt>
                <c:pt idx="3068">
                  <c:v>12560</c:v>
                </c:pt>
                <c:pt idx="3069">
                  <c:v>12563</c:v>
                </c:pt>
                <c:pt idx="3070">
                  <c:v>12563</c:v>
                </c:pt>
                <c:pt idx="3071">
                  <c:v>12563</c:v>
                </c:pt>
                <c:pt idx="3072">
                  <c:v>12563</c:v>
                </c:pt>
                <c:pt idx="3073">
                  <c:v>12563</c:v>
                </c:pt>
                <c:pt idx="3074">
                  <c:v>12571</c:v>
                </c:pt>
                <c:pt idx="3075">
                  <c:v>12575</c:v>
                </c:pt>
                <c:pt idx="3076">
                  <c:v>12576</c:v>
                </c:pt>
                <c:pt idx="3077">
                  <c:v>12576</c:v>
                </c:pt>
                <c:pt idx="3078">
                  <c:v>12595</c:v>
                </c:pt>
                <c:pt idx="3079">
                  <c:v>12597</c:v>
                </c:pt>
                <c:pt idx="3080">
                  <c:v>12606</c:v>
                </c:pt>
                <c:pt idx="3081">
                  <c:v>12607</c:v>
                </c:pt>
                <c:pt idx="3082">
                  <c:v>12608</c:v>
                </c:pt>
                <c:pt idx="3083">
                  <c:v>12611</c:v>
                </c:pt>
                <c:pt idx="3084">
                  <c:v>12613</c:v>
                </c:pt>
                <c:pt idx="3085">
                  <c:v>12618</c:v>
                </c:pt>
                <c:pt idx="3086">
                  <c:v>12621</c:v>
                </c:pt>
                <c:pt idx="3087">
                  <c:v>12621</c:v>
                </c:pt>
                <c:pt idx="3088">
                  <c:v>12622</c:v>
                </c:pt>
                <c:pt idx="3089">
                  <c:v>12624</c:v>
                </c:pt>
                <c:pt idx="3090">
                  <c:v>12625</c:v>
                </c:pt>
                <c:pt idx="3091">
                  <c:v>12625</c:v>
                </c:pt>
                <c:pt idx="3092">
                  <c:v>12625</c:v>
                </c:pt>
                <c:pt idx="3093">
                  <c:v>12625</c:v>
                </c:pt>
                <c:pt idx="3094">
                  <c:v>12627</c:v>
                </c:pt>
                <c:pt idx="3095">
                  <c:v>12628</c:v>
                </c:pt>
                <c:pt idx="3096">
                  <c:v>12628</c:v>
                </c:pt>
                <c:pt idx="3097">
                  <c:v>12634</c:v>
                </c:pt>
                <c:pt idx="3098">
                  <c:v>12637</c:v>
                </c:pt>
                <c:pt idx="3099">
                  <c:v>12640</c:v>
                </c:pt>
                <c:pt idx="3100">
                  <c:v>12640</c:v>
                </c:pt>
                <c:pt idx="3101">
                  <c:v>12640</c:v>
                </c:pt>
                <c:pt idx="3102">
                  <c:v>12640</c:v>
                </c:pt>
                <c:pt idx="3103">
                  <c:v>12642</c:v>
                </c:pt>
                <c:pt idx="3104">
                  <c:v>12642</c:v>
                </c:pt>
                <c:pt idx="3105">
                  <c:v>12642</c:v>
                </c:pt>
                <c:pt idx="3106">
                  <c:v>12644</c:v>
                </c:pt>
                <c:pt idx="3107">
                  <c:v>12645</c:v>
                </c:pt>
                <c:pt idx="3108">
                  <c:v>12647</c:v>
                </c:pt>
                <c:pt idx="3109">
                  <c:v>12659</c:v>
                </c:pt>
                <c:pt idx="3110">
                  <c:v>12661</c:v>
                </c:pt>
                <c:pt idx="3111">
                  <c:v>12661</c:v>
                </c:pt>
                <c:pt idx="3112">
                  <c:v>12662</c:v>
                </c:pt>
                <c:pt idx="3113">
                  <c:v>12664</c:v>
                </c:pt>
                <c:pt idx="3114">
                  <c:v>12665</c:v>
                </c:pt>
                <c:pt idx="3115">
                  <c:v>12667</c:v>
                </c:pt>
                <c:pt idx="3116">
                  <c:v>12669</c:v>
                </c:pt>
                <c:pt idx="3117">
                  <c:v>12672</c:v>
                </c:pt>
                <c:pt idx="3118">
                  <c:v>12672</c:v>
                </c:pt>
                <c:pt idx="3119">
                  <c:v>12672</c:v>
                </c:pt>
                <c:pt idx="3120">
                  <c:v>12673</c:v>
                </c:pt>
                <c:pt idx="3121">
                  <c:v>12673</c:v>
                </c:pt>
                <c:pt idx="3122">
                  <c:v>12675</c:v>
                </c:pt>
                <c:pt idx="3123">
                  <c:v>12677</c:v>
                </c:pt>
                <c:pt idx="3124">
                  <c:v>12678</c:v>
                </c:pt>
                <c:pt idx="3125">
                  <c:v>12679</c:v>
                </c:pt>
                <c:pt idx="3126">
                  <c:v>12682</c:v>
                </c:pt>
                <c:pt idx="3127">
                  <c:v>12685</c:v>
                </c:pt>
                <c:pt idx="3128">
                  <c:v>12688</c:v>
                </c:pt>
                <c:pt idx="3129">
                  <c:v>12688</c:v>
                </c:pt>
                <c:pt idx="3130">
                  <c:v>12689</c:v>
                </c:pt>
                <c:pt idx="3131">
                  <c:v>12695</c:v>
                </c:pt>
                <c:pt idx="3132">
                  <c:v>12758</c:v>
                </c:pt>
                <c:pt idx="3133">
                  <c:v>12775</c:v>
                </c:pt>
                <c:pt idx="3134">
                  <c:v>12829</c:v>
                </c:pt>
                <c:pt idx="3135">
                  <c:v>12876</c:v>
                </c:pt>
                <c:pt idx="3136">
                  <c:v>12880</c:v>
                </c:pt>
                <c:pt idx="3137">
                  <c:v>12901</c:v>
                </c:pt>
                <c:pt idx="3138">
                  <c:v>12904</c:v>
                </c:pt>
                <c:pt idx="3139">
                  <c:v>12906</c:v>
                </c:pt>
                <c:pt idx="3140">
                  <c:v>12908</c:v>
                </c:pt>
                <c:pt idx="3141">
                  <c:v>12952</c:v>
                </c:pt>
                <c:pt idx="3142">
                  <c:v>12953</c:v>
                </c:pt>
                <c:pt idx="3143">
                  <c:v>12954</c:v>
                </c:pt>
                <c:pt idx="3144">
                  <c:v>12954</c:v>
                </c:pt>
                <c:pt idx="3145">
                  <c:v>12954</c:v>
                </c:pt>
                <c:pt idx="3146">
                  <c:v>12954</c:v>
                </c:pt>
                <c:pt idx="3147">
                  <c:v>12956</c:v>
                </c:pt>
                <c:pt idx="3148">
                  <c:v>12958</c:v>
                </c:pt>
                <c:pt idx="3149">
                  <c:v>12960</c:v>
                </c:pt>
                <c:pt idx="3150">
                  <c:v>12960</c:v>
                </c:pt>
                <c:pt idx="3151">
                  <c:v>12960</c:v>
                </c:pt>
                <c:pt idx="3152">
                  <c:v>12963</c:v>
                </c:pt>
                <c:pt idx="3153">
                  <c:v>12963</c:v>
                </c:pt>
                <c:pt idx="3154">
                  <c:v>12966</c:v>
                </c:pt>
                <c:pt idx="3155">
                  <c:v>12966</c:v>
                </c:pt>
                <c:pt idx="3156">
                  <c:v>12967</c:v>
                </c:pt>
                <c:pt idx="3157">
                  <c:v>12967</c:v>
                </c:pt>
                <c:pt idx="3158">
                  <c:v>12968</c:v>
                </c:pt>
                <c:pt idx="3159">
                  <c:v>12968</c:v>
                </c:pt>
                <c:pt idx="3160">
                  <c:v>12971</c:v>
                </c:pt>
                <c:pt idx="3161">
                  <c:v>12971</c:v>
                </c:pt>
                <c:pt idx="3162">
                  <c:v>12971</c:v>
                </c:pt>
                <c:pt idx="3163">
                  <c:v>12971</c:v>
                </c:pt>
                <c:pt idx="3164">
                  <c:v>12971</c:v>
                </c:pt>
                <c:pt idx="3165">
                  <c:v>12975</c:v>
                </c:pt>
                <c:pt idx="3166">
                  <c:v>12976</c:v>
                </c:pt>
                <c:pt idx="3167">
                  <c:v>12978</c:v>
                </c:pt>
                <c:pt idx="3168">
                  <c:v>12978</c:v>
                </c:pt>
                <c:pt idx="3169">
                  <c:v>12979</c:v>
                </c:pt>
                <c:pt idx="3170">
                  <c:v>12979</c:v>
                </c:pt>
                <c:pt idx="3171">
                  <c:v>12979</c:v>
                </c:pt>
                <c:pt idx="3172">
                  <c:v>12980</c:v>
                </c:pt>
                <c:pt idx="3173">
                  <c:v>12980</c:v>
                </c:pt>
                <c:pt idx="3174">
                  <c:v>12980</c:v>
                </c:pt>
                <c:pt idx="3175">
                  <c:v>12980</c:v>
                </c:pt>
                <c:pt idx="3176">
                  <c:v>12981</c:v>
                </c:pt>
                <c:pt idx="3177">
                  <c:v>12982</c:v>
                </c:pt>
                <c:pt idx="3178">
                  <c:v>12985</c:v>
                </c:pt>
                <c:pt idx="3179">
                  <c:v>12986</c:v>
                </c:pt>
                <c:pt idx="3180">
                  <c:v>12987</c:v>
                </c:pt>
                <c:pt idx="3181">
                  <c:v>12987</c:v>
                </c:pt>
                <c:pt idx="3182">
                  <c:v>12987</c:v>
                </c:pt>
                <c:pt idx="3183">
                  <c:v>12989</c:v>
                </c:pt>
                <c:pt idx="3184">
                  <c:v>12990</c:v>
                </c:pt>
                <c:pt idx="3185">
                  <c:v>12990</c:v>
                </c:pt>
                <c:pt idx="3186">
                  <c:v>12991</c:v>
                </c:pt>
                <c:pt idx="3187">
                  <c:v>12994</c:v>
                </c:pt>
                <c:pt idx="3188">
                  <c:v>12994</c:v>
                </c:pt>
                <c:pt idx="3189">
                  <c:v>12994</c:v>
                </c:pt>
                <c:pt idx="3190">
                  <c:v>13016</c:v>
                </c:pt>
                <c:pt idx="3191">
                  <c:v>13017</c:v>
                </c:pt>
                <c:pt idx="3192">
                  <c:v>13031</c:v>
                </c:pt>
                <c:pt idx="3193">
                  <c:v>13034</c:v>
                </c:pt>
                <c:pt idx="3194">
                  <c:v>13037</c:v>
                </c:pt>
                <c:pt idx="3195">
                  <c:v>13037</c:v>
                </c:pt>
                <c:pt idx="3196">
                  <c:v>13037</c:v>
                </c:pt>
                <c:pt idx="3197">
                  <c:v>13037</c:v>
                </c:pt>
                <c:pt idx="3198">
                  <c:v>13038</c:v>
                </c:pt>
                <c:pt idx="3199">
                  <c:v>13038</c:v>
                </c:pt>
                <c:pt idx="3200">
                  <c:v>13046</c:v>
                </c:pt>
                <c:pt idx="3201">
                  <c:v>13049</c:v>
                </c:pt>
                <c:pt idx="3202">
                  <c:v>13049</c:v>
                </c:pt>
                <c:pt idx="3203">
                  <c:v>13050</c:v>
                </c:pt>
                <c:pt idx="3204">
                  <c:v>13050</c:v>
                </c:pt>
                <c:pt idx="3205">
                  <c:v>13051</c:v>
                </c:pt>
                <c:pt idx="3206">
                  <c:v>13051</c:v>
                </c:pt>
                <c:pt idx="3207">
                  <c:v>13051</c:v>
                </c:pt>
                <c:pt idx="3208">
                  <c:v>13052</c:v>
                </c:pt>
                <c:pt idx="3209">
                  <c:v>13054</c:v>
                </c:pt>
                <c:pt idx="3210">
                  <c:v>13054</c:v>
                </c:pt>
                <c:pt idx="3211">
                  <c:v>13054</c:v>
                </c:pt>
                <c:pt idx="3212">
                  <c:v>13054</c:v>
                </c:pt>
                <c:pt idx="3213">
                  <c:v>13055</c:v>
                </c:pt>
                <c:pt idx="3214">
                  <c:v>13059</c:v>
                </c:pt>
                <c:pt idx="3215">
                  <c:v>13062</c:v>
                </c:pt>
                <c:pt idx="3216">
                  <c:v>13064</c:v>
                </c:pt>
                <c:pt idx="3217">
                  <c:v>13065</c:v>
                </c:pt>
                <c:pt idx="3218">
                  <c:v>13065</c:v>
                </c:pt>
                <c:pt idx="3219">
                  <c:v>13066</c:v>
                </c:pt>
                <c:pt idx="3220">
                  <c:v>13068</c:v>
                </c:pt>
                <c:pt idx="3221">
                  <c:v>13068</c:v>
                </c:pt>
                <c:pt idx="3222">
                  <c:v>13074</c:v>
                </c:pt>
                <c:pt idx="3223">
                  <c:v>13077</c:v>
                </c:pt>
                <c:pt idx="3224">
                  <c:v>13077</c:v>
                </c:pt>
                <c:pt idx="3225">
                  <c:v>13081</c:v>
                </c:pt>
                <c:pt idx="3226">
                  <c:v>13084</c:v>
                </c:pt>
                <c:pt idx="3227">
                  <c:v>13085</c:v>
                </c:pt>
                <c:pt idx="3228">
                  <c:v>13094</c:v>
                </c:pt>
                <c:pt idx="3229">
                  <c:v>13097</c:v>
                </c:pt>
                <c:pt idx="3230">
                  <c:v>13098</c:v>
                </c:pt>
                <c:pt idx="3231">
                  <c:v>13100</c:v>
                </c:pt>
                <c:pt idx="3232">
                  <c:v>13101</c:v>
                </c:pt>
                <c:pt idx="3233">
                  <c:v>13106</c:v>
                </c:pt>
                <c:pt idx="3234">
                  <c:v>13123</c:v>
                </c:pt>
                <c:pt idx="3235">
                  <c:v>13124</c:v>
                </c:pt>
                <c:pt idx="3236">
                  <c:v>13125</c:v>
                </c:pt>
                <c:pt idx="3237">
                  <c:v>13125</c:v>
                </c:pt>
                <c:pt idx="3238">
                  <c:v>13126</c:v>
                </c:pt>
                <c:pt idx="3239">
                  <c:v>13126</c:v>
                </c:pt>
                <c:pt idx="3240">
                  <c:v>13131</c:v>
                </c:pt>
                <c:pt idx="3241">
                  <c:v>13134</c:v>
                </c:pt>
                <c:pt idx="3242">
                  <c:v>13135</c:v>
                </c:pt>
                <c:pt idx="3243">
                  <c:v>13136</c:v>
                </c:pt>
                <c:pt idx="3244">
                  <c:v>13137</c:v>
                </c:pt>
                <c:pt idx="3245">
                  <c:v>13138</c:v>
                </c:pt>
                <c:pt idx="3246">
                  <c:v>13138</c:v>
                </c:pt>
                <c:pt idx="3247">
                  <c:v>13138</c:v>
                </c:pt>
                <c:pt idx="3248">
                  <c:v>13138</c:v>
                </c:pt>
                <c:pt idx="3249">
                  <c:v>13203</c:v>
                </c:pt>
                <c:pt idx="3250">
                  <c:v>13220</c:v>
                </c:pt>
                <c:pt idx="3251">
                  <c:v>13233</c:v>
                </c:pt>
                <c:pt idx="3252">
                  <c:v>13242</c:v>
                </c:pt>
                <c:pt idx="3253">
                  <c:v>13244</c:v>
                </c:pt>
                <c:pt idx="3254">
                  <c:v>13247</c:v>
                </c:pt>
                <c:pt idx="3255">
                  <c:v>13250</c:v>
                </c:pt>
                <c:pt idx="3256">
                  <c:v>13251</c:v>
                </c:pt>
                <c:pt idx="3257">
                  <c:v>13251</c:v>
                </c:pt>
                <c:pt idx="3258">
                  <c:v>13255</c:v>
                </c:pt>
                <c:pt idx="3259">
                  <c:v>13366</c:v>
                </c:pt>
                <c:pt idx="3260">
                  <c:v>13410</c:v>
                </c:pt>
                <c:pt idx="3261">
                  <c:v>13433</c:v>
                </c:pt>
                <c:pt idx="3262">
                  <c:v>13446</c:v>
                </c:pt>
                <c:pt idx="3263">
                  <c:v>13469</c:v>
                </c:pt>
                <c:pt idx="3264">
                  <c:v>13479</c:v>
                </c:pt>
                <c:pt idx="3265">
                  <c:v>13488</c:v>
                </c:pt>
                <c:pt idx="3266">
                  <c:v>13488</c:v>
                </c:pt>
                <c:pt idx="3267">
                  <c:v>13492</c:v>
                </c:pt>
                <c:pt idx="3268">
                  <c:v>13502</c:v>
                </c:pt>
                <c:pt idx="3269">
                  <c:v>13505</c:v>
                </c:pt>
                <c:pt idx="3270">
                  <c:v>13505</c:v>
                </c:pt>
                <c:pt idx="3271">
                  <c:v>13506</c:v>
                </c:pt>
                <c:pt idx="3272">
                  <c:v>13507</c:v>
                </c:pt>
                <c:pt idx="3273">
                  <c:v>13507</c:v>
                </c:pt>
                <c:pt idx="3274">
                  <c:v>13510</c:v>
                </c:pt>
                <c:pt idx="3275">
                  <c:v>13520</c:v>
                </c:pt>
                <c:pt idx="3276">
                  <c:v>13523</c:v>
                </c:pt>
                <c:pt idx="3277">
                  <c:v>13527</c:v>
                </c:pt>
                <c:pt idx="3278">
                  <c:v>13528</c:v>
                </c:pt>
                <c:pt idx="3279">
                  <c:v>13529</c:v>
                </c:pt>
                <c:pt idx="3280">
                  <c:v>13529</c:v>
                </c:pt>
                <c:pt idx="3281">
                  <c:v>13529</c:v>
                </c:pt>
                <c:pt idx="3282">
                  <c:v>13529</c:v>
                </c:pt>
                <c:pt idx="3283">
                  <c:v>13632</c:v>
                </c:pt>
                <c:pt idx="3284">
                  <c:v>13831</c:v>
                </c:pt>
                <c:pt idx="3285">
                  <c:v>13977</c:v>
                </c:pt>
                <c:pt idx="3286">
                  <c:v>14066</c:v>
                </c:pt>
                <c:pt idx="3287">
                  <c:v>14172</c:v>
                </c:pt>
                <c:pt idx="3288">
                  <c:v>14281</c:v>
                </c:pt>
                <c:pt idx="3289">
                  <c:v>14353</c:v>
                </c:pt>
                <c:pt idx="3290">
                  <c:v>14369</c:v>
                </c:pt>
                <c:pt idx="3291">
                  <c:v>14379</c:v>
                </c:pt>
                <c:pt idx="3292">
                  <c:v>14386</c:v>
                </c:pt>
                <c:pt idx="3293">
                  <c:v>14388</c:v>
                </c:pt>
                <c:pt idx="3294">
                  <c:v>14389</c:v>
                </c:pt>
                <c:pt idx="3295">
                  <c:v>14389</c:v>
                </c:pt>
                <c:pt idx="3296">
                  <c:v>14416</c:v>
                </c:pt>
                <c:pt idx="3297">
                  <c:v>14424</c:v>
                </c:pt>
                <c:pt idx="3298">
                  <c:v>14427</c:v>
                </c:pt>
                <c:pt idx="3299">
                  <c:v>14431</c:v>
                </c:pt>
                <c:pt idx="3300">
                  <c:v>14432</c:v>
                </c:pt>
                <c:pt idx="3301">
                  <c:v>14447</c:v>
                </c:pt>
                <c:pt idx="3302">
                  <c:v>14447</c:v>
                </c:pt>
                <c:pt idx="3303">
                  <c:v>14449</c:v>
                </c:pt>
                <c:pt idx="3304">
                  <c:v>14449</c:v>
                </c:pt>
                <c:pt idx="3305">
                  <c:v>14454</c:v>
                </c:pt>
                <c:pt idx="3306">
                  <c:v>14456</c:v>
                </c:pt>
                <c:pt idx="3307">
                  <c:v>14456</c:v>
                </c:pt>
                <c:pt idx="3308">
                  <c:v>14457</c:v>
                </c:pt>
                <c:pt idx="3309">
                  <c:v>14462</c:v>
                </c:pt>
                <c:pt idx="3310">
                  <c:v>14475</c:v>
                </c:pt>
                <c:pt idx="3311">
                  <c:v>14477</c:v>
                </c:pt>
                <c:pt idx="3312">
                  <c:v>14477</c:v>
                </c:pt>
                <c:pt idx="3313">
                  <c:v>14478</c:v>
                </c:pt>
                <c:pt idx="3314">
                  <c:v>14482</c:v>
                </c:pt>
                <c:pt idx="3315">
                  <c:v>14484</c:v>
                </c:pt>
                <c:pt idx="3316">
                  <c:v>14486</c:v>
                </c:pt>
                <c:pt idx="3317">
                  <c:v>14487</c:v>
                </c:pt>
                <c:pt idx="3318">
                  <c:v>14488</c:v>
                </c:pt>
                <c:pt idx="3319">
                  <c:v>14488</c:v>
                </c:pt>
                <c:pt idx="3320">
                  <c:v>14489</c:v>
                </c:pt>
                <c:pt idx="3321">
                  <c:v>14491</c:v>
                </c:pt>
                <c:pt idx="3322">
                  <c:v>14494</c:v>
                </c:pt>
                <c:pt idx="3323">
                  <c:v>14498</c:v>
                </c:pt>
                <c:pt idx="3324">
                  <c:v>14499</c:v>
                </c:pt>
                <c:pt idx="3325">
                  <c:v>14499</c:v>
                </c:pt>
                <c:pt idx="3326">
                  <c:v>14501</c:v>
                </c:pt>
                <c:pt idx="3327">
                  <c:v>14503</c:v>
                </c:pt>
                <c:pt idx="3328">
                  <c:v>14505</c:v>
                </c:pt>
                <c:pt idx="3329">
                  <c:v>14508</c:v>
                </c:pt>
                <c:pt idx="3330">
                  <c:v>14511</c:v>
                </c:pt>
                <c:pt idx="3331">
                  <c:v>14512</c:v>
                </c:pt>
                <c:pt idx="3332">
                  <c:v>14512</c:v>
                </c:pt>
                <c:pt idx="3333">
                  <c:v>14517</c:v>
                </c:pt>
                <c:pt idx="3334">
                  <c:v>14519</c:v>
                </c:pt>
                <c:pt idx="3335">
                  <c:v>14520</c:v>
                </c:pt>
                <c:pt idx="3336">
                  <c:v>14522</c:v>
                </c:pt>
                <c:pt idx="3337">
                  <c:v>14523</c:v>
                </c:pt>
                <c:pt idx="3338">
                  <c:v>14525</c:v>
                </c:pt>
                <c:pt idx="3339">
                  <c:v>14528</c:v>
                </c:pt>
                <c:pt idx="3340">
                  <c:v>14529</c:v>
                </c:pt>
                <c:pt idx="3341">
                  <c:v>14532</c:v>
                </c:pt>
                <c:pt idx="3342">
                  <c:v>14532</c:v>
                </c:pt>
                <c:pt idx="3343">
                  <c:v>14535</c:v>
                </c:pt>
                <c:pt idx="3344">
                  <c:v>14538</c:v>
                </c:pt>
                <c:pt idx="3345">
                  <c:v>14539</c:v>
                </c:pt>
                <c:pt idx="3346">
                  <c:v>14539</c:v>
                </c:pt>
                <c:pt idx="3347">
                  <c:v>14540</c:v>
                </c:pt>
                <c:pt idx="3348">
                  <c:v>14541</c:v>
                </c:pt>
                <c:pt idx="3349">
                  <c:v>14550</c:v>
                </c:pt>
                <c:pt idx="3350">
                  <c:v>14561</c:v>
                </c:pt>
                <c:pt idx="3351">
                  <c:v>14562</c:v>
                </c:pt>
                <c:pt idx="3352">
                  <c:v>14564</c:v>
                </c:pt>
                <c:pt idx="3353">
                  <c:v>14565</c:v>
                </c:pt>
                <c:pt idx="3354">
                  <c:v>14566</c:v>
                </c:pt>
                <c:pt idx="3355">
                  <c:v>14569</c:v>
                </c:pt>
                <c:pt idx="3356">
                  <c:v>14570</c:v>
                </c:pt>
                <c:pt idx="3357">
                  <c:v>14572</c:v>
                </c:pt>
                <c:pt idx="3358">
                  <c:v>14575</c:v>
                </c:pt>
                <c:pt idx="3359">
                  <c:v>14577</c:v>
                </c:pt>
                <c:pt idx="3360">
                  <c:v>14577</c:v>
                </c:pt>
                <c:pt idx="3361">
                  <c:v>14579</c:v>
                </c:pt>
                <c:pt idx="3362">
                  <c:v>14580</c:v>
                </c:pt>
                <c:pt idx="3363">
                  <c:v>14581</c:v>
                </c:pt>
                <c:pt idx="3364">
                  <c:v>14583</c:v>
                </c:pt>
                <c:pt idx="3365">
                  <c:v>14584</c:v>
                </c:pt>
                <c:pt idx="3366">
                  <c:v>14585</c:v>
                </c:pt>
                <c:pt idx="3367">
                  <c:v>14588</c:v>
                </c:pt>
                <c:pt idx="3368">
                  <c:v>14589</c:v>
                </c:pt>
                <c:pt idx="3369">
                  <c:v>14593</c:v>
                </c:pt>
                <c:pt idx="3370">
                  <c:v>14594</c:v>
                </c:pt>
                <c:pt idx="3371">
                  <c:v>14594</c:v>
                </c:pt>
                <c:pt idx="3372">
                  <c:v>14594</c:v>
                </c:pt>
                <c:pt idx="3373">
                  <c:v>14600</c:v>
                </c:pt>
                <c:pt idx="3374">
                  <c:v>14601</c:v>
                </c:pt>
                <c:pt idx="3375">
                  <c:v>14603</c:v>
                </c:pt>
                <c:pt idx="3376">
                  <c:v>14604</c:v>
                </c:pt>
                <c:pt idx="3377">
                  <c:v>14604</c:v>
                </c:pt>
                <c:pt idx="3378">
                  <c:v>14604</c:v>
                </c:pt>
                <c:pt idx="3379">
                  <c:v>14604</c:v>
                </c:pt>
                <c:pt idx="3380">
                  <c:v>14605</c:v>
                </c:pt>
                <c:pt idx="3381">
                  <c:v>14607</c:v>
                </c:pt>
                <c:pt idx="3382">
                  <c:v>14608</c:v>
                </c:pt>
                <c:pt idx="3383">
                  <c:v>14611</c:v>
                </c:pt>
                <c:pt idx="3384">
                  <c:v>14613</c:v>
                </c:pt>
                <c:pt idx="3385">
                  <c:v>14617</c:v>
                </c:pt>
                <c:pt idx="3386">
                  <c:v>14619</c:v>
                </c:pt>
                <c:pt idx="3387">
                  <c:v>14625</c:v>
                </c:pt>
                <c:pt idx="3388">
                  <c:v>14633</c:v>
                </c:pt>
                <c:pt idx="3389">
                  <c:v>14644</c:v>
                </c:pt>
                <c:pt idx="3390">
                  <c:v>14647</c:v>
                </c:pt>
                <c:pt idx="3391">
                  <c:v>14649</c:v>
                </c:pt>
                <c:pt idx="3392">
                  <c:v>14663</c:v>
                </c:pt>
                <c:pt idx="3393">
                  <c:v>14682</c:v>
                </c:pt>
                <c:pt idx="3394">
                  <c:v>14707</c:v>
                </c:pt>
                <c:pt idx="3395">
                  <c:v>14761</c:v>
                </c:pt>
                <c:pt idx="3396">
                  <c:v>14789</c:v>
                </c:pt>
                <c:pt idx="3397">
                  <c:v>14803</c:v>
                </c:pt>
                <c:pt idx="3398">
                  <c:v>14808</c:v>
                </c:pt>
                <c:pt idx="3399">
                  <c:v>14809</c:v>
                </c:pt>
                <c:pt idx="3400">
                  <c:v>14813</c:v>
                </c:pt>
                <c:pt idx="3401">
                  <c:v>14820</c:v>
                </c:pt>
                <c:pt idx="3402">
                  <c:v>14822</c:v>
                </c:pt>
                <c:pt idx="3403">
                  <c:v>14822</c:v>
                </c:pt>
                <c:pt idx="3404">
                  <c:v>14823</c:v>
                </c:pt>
                <c:pt idx="3405">
                  <c:v>14824</c:v>
                </c:pt>
                <c:pt idx="3406">
                  <c:v>14847</c:v>
                </c:pt>
                <c:pt idx="3407">
                  <c:v>14848</c:v>
                </c:pt>
                <c:pt idx="3408">
                  <c:v>14849</c:v>
                </c:pt>
                <c:pt idx="3409">
                  <c:v>14850</c:v>
                </c:pt>
                <c:pt idx="3410">
                  <c:v>14852</c:v>
                </c:pt>
                <c:pt idx="3411">
                  <c:v>14852</c:v>
                </c:pt>
                <c:pt idx="3412">
                  <c:v>14853</c:v>
                </c:pt>
                <c:pt idx="3413">
                  <c:v>14854</c:v>
                </c:pt>
                <c:pt idx="3414">
                  <c:v>14855</c:v>
                </c:pt>
                <c:pt idx="3415">
                  <c:v>14856</c:v>
                </c:pt>
                <c:pt idx="3416">
                  <c:v>14856</c:v>
                </c:pt>
                <c:pt idx="3417">
                  <c:v>14862</c:v>
                </c:pt>
                <c:pt idx="3418">
                  <c:v>14865</c:v>
                </c:pt>
                <c:pt idx="3419">
                  <c:v>14865</c:v>
                </c:pt>
                <c:pt idx="3420">
                  <c:v>14866</c:v>
                </c:pt>
                <c:pt idx="3421">
                  <c:v>14868</c:v>
                </c:pt>
                <c:pt idx="3422">
                  <c:v>14877</c:v>
                </c:pt>
                <c:pt idx="3423">
                  <c:v>14877</c:v>
                </c:pt>
                <c:pt idx="3424">
                  <c:v>14878</c:v>
                </c:pt>
                <c:pt idx="3425">
                  <c:v>14878</c:v>
                </c:pt>
                <c:pt idx="3426">
                  <c:v>14883</c:v>
                </c:pt>
                <c:pt idx="3427">
                  <c:v>14884</c:v>
                </c:pt>
                <c:pt idx="3428">
                  <c:v>14888</c:v>
                </c:pt>
                <c:pt idx="3429">
                  <c:v>14890</c:v>
                </c:pt>
                <c:pt idx="3430">
                  <c:v>14895</c:v>
                </c:pt>
                <c:pt idx="3431">
                  <c:v>14902</c:v>
                </c:pt>
                <c:pt idx="3432">
                  <c:v>14972</c:v>
                </c:pt>
                <c:pt idx="3433">
                  <c:v>14973</c:v>
                </c:pt>
                <c:pt idx="3434">
                  <c:v>14973</c:v>
                </c:pt>
                <c:pt idx="3435">
                  <c:v>14977</c:v>
                </c:pt>
                <c:pt idx="3436">
                  <c:v>14977</c:v>
                </c:pt>
                <c:pt idx="3437">
                  <c:v>14979</c:v>
                </c:pt>
                <c:pt idx="3438">
                  <c:v>14980</c:v>
                </c:pt>
                <c:pt idx="3439">
                  <c:v>14981</c:v>
                </c:pt>
                <c:pt idx="3440">
                  <c:v>14981</c:v>
                </c:pt>
                <c:pt idx="3441">
                  <c:v>14981</c:v>
                </c:pt>
                <c:pt idx="3442">
                  <c:v>14982</c:v>
                </c:pt>
                <c:pt idx="3443">
                  <c:v>14982</c:v>
                </c:pt>
                <c:pt idx="3444">
                  <c:v>14997</c:v>
                </c:pt>
                <c:pt idx="3445">
                  <c:v>14999</c:v>
                </c:pt>
                <c:pt idx="3446">
                  <c:v>15001</c:v>
                </c:pt>
                <c:pt idx="3447">
                  <c:v>15005</c:v>
                </c:pt>
                <c:pt idx="3448">
                  <c:v>15005</c:v>
                </c:pt>
                <c:pt idx="3449">
                  <c:v>15009</c:v>
                </c:pt>
                <c:pt idx="3450">
                  <c:v>15011</c:v>
                </c:pt>
                <c:pt idx="3451">
                  <c:v>15013</c:v>
                </c:pt>
                <c:pt idx="3452">
                  <c:v>15014</c:v>
                </c:pt>
                <c:pt idx="3453">
                  <c:v>15015</c:v>
                </c:pt>
                <c:pt idx="3454">
                  <c:v>15015</c:v>
                </c:pt>
                <c:pt idx="3455">
                  <c:v>15018</c:v>
                </c:pt>
                <c:pt idx="3456">
                  <c:v>15018</c:v>
                </c:pt>
                <c:pt idx="3457">
                  <c:v>15020</c:v>
                </c:pt>
                <c:pt idx="3458">
                  <c:v>15022</c:v>
                </c:pt>
                <c:pt idx="3459">
                  <c:v>15024</c:v>
                </c:pt>
                <c:pt idx="3460">
                  <c:v>15025</c:v>
                </c:pt>
                <c:pt idx="3461">
                  <c:v>15028</c:v>
                </c:pt>
                <c:pt idx="3462">
                  <c:v>15029</c:v>
                </c:pt>
                <c:pt idx="3463">
                  <c:v>15029</c:v>
                </c:pt>
                <c:pt idx="3464">
                  <c:v>15029</c:v>
                </c:pt>
                <c:pt idx="3465">
                  <c:v>15030</c:v>
                </c:pt>
                <c:pt idx="3466">
                  <c:v>15031</c:v>
                </c:pt>
                <c:pt idx="3467">
                  <c:v>15031</c:v>
                </c:pt>
                <c:pt idx="3468">
                  <c:v>15057</c:v>
                </c:pt>
                <c:pt idx="3469">
                  <c:v>15064</c:v>
                </c:pt>
                <c:pt idx="3470">
                  <c:v>15070</c:v>
                </c:pt>
                <c:pt idx="3471">
                  <c:v>15072</c:v>
                </c:pt>
                <c:pt idx="3472">
                  <c:v>15073</c:v>
                </c:pt>
                <c:pt idx="3473">
                  <c:v>15079</c:v>
                </c:pt>
                <c:pt idx="3474">
                  <c:v>15087</c:v>
                </c:pt>
                <c:pt idx="3475">
                  <c:v>15097</c:v>
                </c:pt>
                <c:pt idx="3476">
                  <c:v>15106</c:v>
                </c:pt>
                <c:pt idx="3477">
                  <c:v>15113</c:v>
                </c:pt>
                <c:pt idx="3478">
                  <c:v>15114</c:v>
                </c:pt>
                <c:pt idx="3479">
                  <c:v>15115</c:v>
                </c:pt>
                <c:pt idx="3480">
                  <c:v>15117</c:v>
                </c:pt>
                <c:pt idx="3481">
                  <c:v>15118</c:v>
                </c:pt>
                <c:pt idx="3482">
                  <c:v>15126</c:v>
                </c:pt>
                <c:pt idx="3483">
                  <c:v>15127</c:v>
                </c:pt>
                <c:pt idx="3484">
                  <c:v>15128</c:v>
                </c:pt>
                <c:pt idx="3485">
                  <c:v>15129</c:v>
                </c:pt>
                <c:pt idx="3486">
                  <c:v>15129</c:v>
                </c:pt>
                <c:pt idx="3487">
                  <c:v>15133</c:v>
                </c:pt>
                <c:pt idx="3488">
                  <c:v>15136</c:v>
                </c:pt>
                <c:pt idx="3489">
                  <c:v>15136</c:v>
                </c:pt>
                <c:pt idx="3490">
                  <c:v>15139</c:v>
                </c:pt>
                <c:pt idx="3491">
                  <c:v>15139</c:v>
                </c:pt>
                <c:pt idx="3492">
                  <c:v>15141</c:v>
                </c:pt>
                <c:pt idx="3493">
                  <c:v>15142</c:v>
                </c:pt>
                <c:pt idx="3494">
                  <c:v>15142</c:v>
                </c:pt>
                <c:pt idx="3495">
                  <c:v>15142</c:v>
                </c:pt>
                <c:pt idx="3496">
                  <c:v>15142</c:v>
                </c:pt>
                <c:pt idx="3497">
                  <c:v>15151</c:v>
                </c:pt>
                <c:pt idx="3498">
                  <c:v>15154</c:v>
                </c:pt>
                <c:pt idx="3499">
                  <c:v>15155</c:v>
                </c:pt>
                <c:pt idx="3500">
                  <c:v>15155</c:v>
                </c:pt>
                <c:pt idx="3501">
                  <c:v>15155</c:v>
                </c:pt>
                <c:pt idx="3502">
                  <c:v>15161</c:v>
                </c:pt>
                <c:pt idx="3503">
                  <c:v>15163</c:v>
                </c:pt>
                <c:pt idx="3504">
                  <c:v>15167</c:v>
                </c:pt>
                <c:pt idx="3505">
                  <c:v>15167</c:v>
                </c:pt>
                <c:pt idx="3506">
                  <c:v>15171</c:v>
                </c:pt>
                <c:pt idx="3507">
                  <c:v>15186</c:v>
                </c:pt>
                <c:pt idx="3508">
                  <c:v>15188</c:v>
                </c:pt>
                <c:pt idx="3509">
                  <c:v>15188</c:v>
                </c:pt>
                <c:pt idx="3510">
                  <c:v>15188</c:v>
                </c:pt>
                <c:pt idx="3511">
                  <c:v>15204</c:v>
                </c:pt>
                <c:pt idx="3512">
                  <c:v>15204</c:v>
                </c:pt>
                <c:pt idx="3513">
                  <c:v>15206</c:v>
                </c:pt>
                <c:pt idx="3514">
                  <c:v>15208</c:v>
                </c:pt>
                <c:pt idx="3515">
                  <c:v>15208</c:v>
                </c:pt>
                <c:pt idx="3516">
                  <c:v>15210</c:v>
                </c:pt>
                <c:pt idx="3517">
                  <c:v>15212</c:v>
                </c:pt>
                <c:pt idx="3518">
                  <c:v>15216</c:v>
                </c:pt>
                <c:pt idx="3519">
                  <c:v>15218</c:v>
                </c:pt>
                <c:pt idx="3520">
                  <c:v>15220</c:v>
                </c:pt>
                <c:pt idx="3521">
                  <c:v>15220</c:v>
                </c:pt>
                <c:pt idx="3522">
                  <c:v>15222</c:v>
                </c:pt>
                <c:pt idx="3523">
                  <c:v>15225</c:v>
                </c:pt>
                <c:pt idx="3524">
                  <c:v>15226</c:v>
                </c:pt>
                <c:pt idx="3525">
                  <c:v>15226</c:v>
                </c:pt>
                <c:pt idx="3526">
                  <c:v>15233</c:v>
                </c:pt>
                <c:pt idx="3527">
                  <c:v>15234</c:v>
                </c:pt>
                <c:pt idx="3528">
                  <c:v>15236</c:v>
                </c:pt>
                <c:pt idx="3529">
                  <c:v>15242</c:v>
                </c:pt>
                <c:pt idx="3530">
                  <c:v>15242</c:v>
                </c:pt>
                <c:pt idx="3531">
                  <c:v>15245</c:v>
                </c:pt>
                <c:pt idx="3532">
                  <c:v>15246</c:v>
                </c:pt>
                <c:pt idx="3533">
                  <c:v>15247</c:v>
                </c:pt>
                <c:pt idx="3534">
                  <c:v>15248</c:v>
                </c:pt>
                <c:pt idx="3535">
                  <c:v>15248</c:v>
                </c:pt>
                <c:pt idx="3536">
                  <c:v>15254</c:v>
                </c:pt>
                <c:pt idx="3537">
                  <c:v>15256</c:v>
                </c:pt>
                <c:pt idx="3538">
                  <c:v>15256</c:v>
                </c:pt>
                <c:pt idx="3539">
                  <c:v>15257</c:v>
                </c:pt>
                <c:pt idx="3540">
                  <c:v>15257</c:v>
                </c:pt>
                <c:pt idx="3541">
                  <c:v>15257</c:v>
                </c:pt>
                <c:pt idx="3542">
                  <c:v>15268</c:v>
                </c:pt>
                <c:pt idx="3543">
                  <c:v>15285</c:v>
                </c:pt>
                <c:pt idx="3544">
                  <c:v>15301</c:v>
                </c:pt>
                <c:pt idx="3545">
                  <c:v>15318</c:v>
                </c:pt>
                <c:pt idx="3546">
                  <c:v>15352</c:v>
                </c:pt>
                <c:pt idx="3547">
                  <c:v>15372</c:v>
                </c:pt>
                <c:pt idx="3548">
                  <c:v>15382</c:v>
                </c:pt>
                <c:pt idx="3549">
                  <c:v>15382</c:v>
                </c:pt>
                <c:pt idx="3550">
                  <c:v>15386</c:v>
                </c:pt>
                <c:pt idx="3551">
                  <c:v>15390</c:v>
                </c:pt>
                <c:pt idx="3552">
                  <c:v>15393</c:v>
                </c:pt>
                <c:pt idx="3553">
                  <c:v>15395</c:v>
                </c:pt>
                <c:pt idx="3554">
                  <c:v>15397</c:v>
                </c:pt>
                <c:pt idx="3555">
                  <c:v>15399</c:v>
                </c:pt>
                <c:pt idx="3556">
                  <c:v>15401</c:v>
                </c:pt>
                <c:pt idx="3557">
                  <c:v>15403</c:v>
                </c:pt>
                <c:pt idx="3558">
                  <c:v>15411</c:v>
                </c:pt>
                <c:pt idx="3559">
                  <c:v>15413</c:v>
                </c:pt>
                <c:pt idx="3560">
                  <c:v>15419</c:v>
                </c:pt>
                <c:pt idx="3561">
                  <c:v>15426</c:v>
                </c:pt>
                <c:pt idx="3562">
                  <c:v>15428</c:v>
                </c:pt>
                <c:pt idx="3563">
                  <c:v>15433</c:v>
                </c:pt>
                <c:pt idx="3564">
                  <c:v>15433</c:v>
                </c:pt>
                <c:pt idx="3565">
                  <c:v>15437</c:v>
                </c:pt>
                <c:pt idx="3566">
                  <c:v>15440</c:v>
                </c:pt>
                <c:pt idx="3567">
                  <c:v>15442</c:v>
                </c:pt>
                <c:pt idx="3568">
                  <c:v>15443</c:v>
                </c:pt>
                <c:pt idx="3569">
                  <c:v>15443</c:v>
                </c:pt>
                <c:pt idx="3570">
                  <c:v>15443</c:v>
                </c:pt>
                <c:pt idx="3571">
                  <c:v>15443</c:v>
                </c:pt>
                <c:pt idx="3572">
                  <c:v>15446</c:v>
                </c:pt>
                <c:pt idx="3573">
                  <c:v>15449</c:v>
                </c:pt>
                <c:pt idx="3574">
                  <c:v>15473</c:v>
                </c:pt>
                <c:pt idx="3575">
                  <c:v>15566</c:v>
                </c:pt>
                <c:pt idx="3576">
                  <c:v>15581</c:v>
                </c:pt>
                <c:pt idx="3577">
                  <c:v>15592</c:v>
                </c:pt>
                <c:pt idx="3578">
                  <c:v>15599</c:v>
                </c:pt>
                <c:pt idx="3579">
                  <c:v>15610</c:v>
                </c:pt>
                <c:pt idx="3580">
                  <c:v>15610</c:v>
                </c:pt>
                <c:pt idx="3581">
                  <c:v>15614</c:v>
                </c:pt>
                <c:pt idx="3582">
                  <c:v>15616</c:v>
                </c:pt>
                <c:pt idx="3583">
                  <c:v>15621</c:v>
                </c:pt>
                <c:pt idx="3584">
                  <c:v>15625</c:v>
                </c:pt>
                <c:pt idx="3585">
                  <c:v>15626</c:v>
                </c:pt>
                <c:pt idx="3586">
                  <c:v>15627</c:v>
                </c:pt>
                <c:pt idx="3587">
                  <c:v>15631</c:v>
                </c:pt>
                <c:pt idx="3588">
                  <c:v>15632</c:v>
                </c:pt>
                <c:pt idx="3589">
                  <c:v>15632</c:v>
                </c:pt>
                <c:pt idx="3590">
                  <c:v>15635</c:v>
                </c:pt>
                <c:pt idx="3591">
                  <c:v>15636</c:v>
                </c:pt>
                <c:pt idx="3592">
                  <c:v>15636</c:v>
                </c:pt>
                <c:pt idx="3593">
                  <c:v>15636</c:v>
                </c:pt>
                <c:pt idx="3594">
                  <c:v>15637</c:v>
                </c:pt>
                <c:pt idx="3595">
                  <c:v>15638</c:v>
                </c:pt>
                <c:pt idx="3596">
                  <c:v>15640</c:v>
                </c:pt>
                <c:pt idx="3597">
                  <c:v>15640</c:v>
                </c:pt>
                <c:pt idx="3598">
                  <c:v>15641</c:v>
                </c:pt>
                <c:pt idx="3599">
                  <c:v>15641</c:v>
                </c:pt>
                <c:pt idx="3600">
                  <c:v>15646</c:v>
                </c:pt>
                <c:pt idx="3601">
                  <c:v>15646</c:v>
                </c:pt>
                <c:pt idx="3602">
                  <c:v>15647</c:v>
                </c:pt>
                <c:pt idx="3603">
                  <c:v>15647</c:v>
                </c:pt>
                <c:pt idx="3604">
                  <c:v>15653</c:v>
                </c:pt>
                <c:pt idx="3605">
                  <c:v>15668</c:v>
                </c:pt>
                <c:pt idx="3606">
                  <c:v>15674</c:v>
                </c:pt>
                <c:pt idx="3607">
                  <c:v>15675</c:v>
                </c:pt>
                <c:pt idx="3608">
                  <c:v>15676</c:v>
                </c:pt>
                <c:pt idx="3609">
                  <c:v>15677</c:v>
                </c:pt>
                <c:pt idx="3610">
                  <c:v>15680</c:v>
                </c:pt>
                <c:pt idx="3611">
                  <c:v>15688</c:v>
                </c:pt>
                <c:pt idx="3612">
                  <c:v>15693</c:v>
                </c:pt>
                <c:pt idx="3613">
                  <c:v>15694</c:v>
                </c:pt>
                <c:pt idx="3614">
                  <c:v>15696</c:v>
                </c:pt>
                <c:pt idx="3615">
                  <c:v>15702</c:v>
                </c:pt>
                <c:pt idx="3616">
                  <c:v>15707</c:v>
                </c:pt>
                <c:pt idx="3617">
                  <c:v>15708</c:v>
                </c:pt>
                <c:pt idx="3618">
                  <c:v>15710</c:v>
                </c:pt>
                <c:pt idx="3619">
                  <c:v>15712</c:v>
                </c:pt>
                <c:pt idx="3620">
                  <c:v>15712</c:v>
                </c:pt>
                <c:pt idx="3621">
                  <c:v>15712</c:v>
                </c:pt>
                <c:pt idx="3622">
                  <c:v>15713</c:v>
                </c:pt>
                <c:pt idx="3623">
                  <c:v>15714</c:v>
                </c:pt>
                <c:pt idx="3624">
                  <c:v>15714</c:v>
                </c:pt>
                <c:pt idx="3625">
                  <c:v>15718</c:v>
                </c:pt>
                <c:pt idx="3626">
                  <c:v>15719</c:v>
                </c:pt>
                <c:pt idx="3627">
                  <c:v>15722</c:v>
                </c:pt>
                <c:pt idx="3628">
                  <c:v>15726</c:v>
                </c:pt>
                <c:pt idx="3629">
                  <c:v>15728</c:v>
                </c:pt>
                <c:pt idx="3630">
                  <c:v>15729</c:v>
                </c:pt>
                <c:pt idx="3631">
                  <c:v>15731</c:v>
                </c:pt>
                <c:pt idx="3632">
                  <c:v>15733</c:v>
                </c:pt>
                <c:pt idx="3633">
                  <c:v>15734</c:v>
                </c:pt>
                <c:pt idx="3634">
                  <c:v>15734</c:v>
                </c:pt>
                <c:pt idx="3635">
                  <c:v>15737</c:v>
                </c:pt>
                <c:pt idx="3636">
                  <c:v>15739</c:v>
                </c:pt>
                <c:pt idx="3637">
                  <c:v>15742</c:v>
                </c:pt>
                <c:pt idx="3638">
                  <c:v>15750</c:v>
                </c:pt>
                <c:pt idx="3639">
                  <c:v>15752</c:v>
                </c:pt>
                <c:pt idx="3640">
                  <c:v>15756</c:v>
                </c:pt>
                <c:pt idx="3641">
                  <c:v>15761</c:v>
                </c:pt>
                <c:pt idx="3642">
                  <c:v>15762</c:v>
                </c:pt>
                <c:pt idx="3643">
                  <c:v>15762</c:v>
                </c:pt>
                <c:pt idx="3644">
                  <c:v>15767</c:v>
                </c:pt>
                <c:pt idx="3645">
                  <c:v>15770</c:v>
                </c:pt>
                <c:pt idx="3646">
                  <c:v>15774</c:v>
                </c:pt>
                <c:pt idx="3647">
                  <c:v>15782</c:v>
                </c:pt>
                <c:pt idx="3648">
                  <c:v>15782</c:v>
                </c:pt>
                <c:pt idx="3649">
                  <c:v>15783</c:v>
                </c:pt>
                <c:pt idx="3650">
                  <c:v>15783</c:v>
                </c:pt>
                <c:pt idx="3651">
                  <c:v>15783</c:v>
                </c:pt>
                <c:pt idx="3652">
                  <c:v>15783</c:v>
                </c:pt>
              </c:numCache>
            </c:numRef>
          </c:val>
          <c:smooth val="0"/>
          <c:extLst>
            <c:ext xmlns:c16="http://schemas.microsoft.com/office/drawing/2014/chart" uri="{C3380CC4-5D6E-409C-BE32-E72D297353CC}">
              <c16:uniqueId val="{00000001-B7D2-482F-AAA8-4AAB5DBBFDE0}"/>
            </c:ext>
          </c:extLst>
        </c:ser>
        <c:dLbls>
          <c:showLegendKey val="0"/>
          <c:showVal val="0"/>
          <c:showCatName val="0"/>
          <c:showSerName val="0"/>
          <c:showPercent val="0"/>
          <c:showBubbleSize val="0"/>
        </c:dLbls>
        <c:marker val="1"/>
        <c:smooth val="0"/>
        <c:axId val="-2086571496"/>
        <c:axId val="-2086556008"/>
      </c:lineChart>
      <c:dateAx>
        <c:axId val="-2086545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itle>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6563144"/>
        <c:crosses val="autoZero"/>
        <c:auto val="1"/>
        <c:lblOffset val="100"/>
        <c:baseTimeUnit val="days"/>
        <c:majorUnit val="3"/>
        <c:majorTimeUnit val="months"/>
      </c:dateAx>
      <c:valAx>
        <c:axId val="-2086563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Earthquakes per day</a:t>
                </a:r>
                <a:endParaRPr lang="en-US"/>
              </a:p>
            </c:rich>
          </c:tx>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6545672"/>
        <c:crosses val="autoZero"/>
        <c:crossBetween val="between"/>
      </c:valAx>
      <c:valAx>
        <c:axId val="-208655600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Cumulative</a:t>
                </a:r>
                <a:r>
                  <a:rPr lang="en-US" baseline="0"/>
                  <a:t> number of earthquakes</a:t>
                </a:r>
              </a:p>
            </c:rich>
          </c:tx>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6571496"/>
        <c:crosses val="max"/>
        <c:crossBetween val="between"/>
      </c:valAx>
      <c:dateAx>
        <c:axId val="-2086571496"/>
        <c:scaling>
          <c:orientation val="minMax"/>
        </c:scaling>
        <c:delete val="1"/>
        <c:axPos val="b"/>
        <c:numFmt formatCode="m/d/yyyy" sourceLinked="1"/>
        <c:majorTickMark val="out"/>
        <c:minorTickMark val="none"/>
        <c:tickLblPos val="nextTo"/>
        <c:crossAx val="-2086556008"/>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648F06-F838-4290-B280-25FA569B4C67}" type="doc">
      <dgm:prSet loTypeId="urn:microsoft.com/office/officeart/2005/8/layout/cycle2" loCatId="cycle" qsTypeId="urn:microsoft.com/office/officeart/2005/8/quickstyle/simple2" qsCatId="simple" csTypeId="urn:microsoft.com/office/officeart/2005/8/colors/accent1_2" csCatId="accent1" phldr="1"/>
      <dgm:spPr/>
      <dgm:t>
        <a:bodyPr/>
        <a:lstStyle/>
        <a:p>
          <a:endParaRPr lang="en-US"/>
        </a:p>
      </dgm:t>
    </dgm:pt>
    <dgm:pt modelId="{AA742DE6-1839-49FC-9374-945ECA58F31A}">
      <dgm:prSet phldrT="[Text]" custT="1"/>
      <dgm:spPr>
        <a:solidFill>
          <a:srgbClr val="FFFFCC"/>
        </a:solidFill>
      </dgm:spPr>
      <dgm:t>
        <a:bodyPr/>
        <a:lstStyle/>
        <a:p>
          <a:r>
            <a:rPr lang="en-US" sz="1400" dirty="0">
              <a:solidFill>
                <a:schemeClr val="tx1"/>
              </a:solidFill>
              <a:effectLst/>
            </a:rPr>
            <a:t>Identify module learning goals</a:t>
          </a:r>
        </a:p>
      </dgm:t>
    </dgm:pt>
    <dgm:pt modelId="{F2077F7E-BC5E-4464-9FF3-6AB5378E4567}" type="parTrans" cxnId="{1D2F45BC-78E8-4C1B-8097-50CA2D948C3E}">
      <dgm:prSet/>
      <dgm:spPr/>
      <dgm:t>
        <a:bodyPr/>
        <a:lstStyle/>
        <a:p>
          <a:endParaRPr lang="en-US" sz="1400"/>
        </a:p>
      </dgm:t>
    </dgm:pt>
    <dgm:pt modelId="{1D9BEF42-895A-40E5-9B47-FE7D253529BE}" type="sibTrans" cxnId="{1D2F45BC-78E8-4C1B-8097-50CA2D948C3E}">
      <dgm:prSet custT="1"/>
      <dgm:spPr/>
      <dgm:t>
        <a:bodyPr/>
        <a:lstStyle/>
        <a:p>
          <a:endParaRPr lang="en-US" sz="1400"/>
        </a:p>
      </dgm:t>
    </dgm:pt>
    <dgm:pt modelId="{9444E2E0-BFE8-4155-9DD4-7F54F758EE60}">
      <dgm:prSet phldrT="[Text]" custT="1"/>
      <dgm:spPr>
        <a:solidFill>
          <a:srgbClr val="FFFFCC"/>
        </a:solidFill>
      </dgm:spPr>
      <dgm:t>
        <a:bodyPr/>
        <a:lstStyle/>
        <a:p>
          <a:r>
            <a:rPr lang="en-US" sz="1400" dirty="0">
              <a:solidFill>
                <a:schemeClr val="tx1"/>
              </a:solidFill>
            </a:rPr>
            <a:t>Identify unit learning outcomes</a:t>
          </a:r>
        </a:p>
      </dgm:t>
    </dgm:pt>
    <dgm:pt modelId="{7176F539-D949-4E19-8649-2C205614ECA7}" type="parTrans" cxnId="{DA156875-022A-4FC3-9FBD-E90C63118F0A}">
      <dgm:prSet/>
      <dgm:spPr/>
      <dgm:t>
        <a:bodyPr/>
        <a:lstStyle/>
        <a:p>
          <a:endParaRPr lang="en-US" sz="1400"/>
        </a:p>
      </dgm:t>
    </dgm:pt>
    <dgm:pt modelId="{26691DDA-A24A-4F92-B192-2F1E45ADC52B}" type="sibTrans" cxnId="{DA156875-022A-4FC3-9FBD-E90C63118F0A}">
      <dgm:prSet custT="1"/>
      <dgm:spPr/>
      <dgm:t>
        <a:bodyPr/>
        <a:lstStyle/>
        <a:p>
          <a:endParaRPr lang="en-US" sz="1400"/>
        </a:p>
      </dgm:t>
    </dgm:pt>
    <dgm:pt modelId="{83F0D268-B1D1-4EE6-9F0B-D22C6E2CDE9D}">
      <dgm:prSet phldrT="[Text]" custT="1"/>
      <dgm:spPr>
        <a:solidFill>
          <a:srgbClr val="FFFFCC"/>
        </a:solidFill>
      </dgm:spPr>
      <dgm:t>
        <a:bodyPr/>
        <a:lstStyle/>
        <a:p>
          <a:r>
            <a:rPr lang="en-US" sz="1400" dirty="0">
              <a:solidFill>
                <a:schemeClr val="tx1"/>
              </a:solidFill>
            </a:rPr>
            <a:t>Determine assessment strategy</a:t>
          </a:r>
        </a:p>
      </dgm:t>
    </dgm:pt>
    <dgm:pt modelId="{BE061413-046E-4123-82DC-F4571F4A9C26}" type="parTrans" cxnId="{94C61D4B-1E31-47E3-AFA6-3062EA129A40}">
      <dgm:prSet/>
      <dgm:spPr/>
      <dgm:t>
        <a:bodyPr/>
        <a:lstStyle/>
        <a:p>
          <a:endParaRPr lang="en-US" sz="1400"/>
        </a:p>
      </dgm:t>
    </dgm:pt>
    <dgm:pt modelId="{BCB0243E-9FED-41FE-95F4-EFF5AAE8E9F5}" type="sibTrans" cxnId="{94C61D4B-1E31-47E3-AFA6-3062EA129A40}">
      <dgm:prSet custT="1"/>
      <dgm:spPr/>
      <dgm:t>
        <a:bodyPr/>
        <a:lstStyle/>
        <a:p>
          <a:endParaRPr lang="en-US" sz="1400"/>
        </a:p>
      </dgm:t>
    </dgm:pt>
    <dgm:pt modelId="{F43F10E6-4768-4C6A-831B-513D5C17DE55}">
      <dgm:prSet phldrT="[Text]" custT="1"/>
      <dgm:spPr>
        <a:solidFill>
          <a:srgbClr val="FFFFCC"/>
        </a:solidFill>
      </dgm:spPr>
      <dgm:t>
        <a:bodyPr/>
        <a:lstStyle/>
        <a:p>
          <a:r>
            <a:rPr lang="en-US" sz="1400" dirty="0">
              <a:solidFill>
                <a:schemeClr val="tx1"/>
              </a:solidFill>
            </a:rPr>
            <a:t>Design teaching materials to match assessment</a:t>
          </a:r>
        </a:p>
      </dgm:t>
    </dgm:pt>
    <dgm:pt modelId="{9D2E3534-CBD0-4356-8765-35C9030EDF98}" type="parTrans" cxnId="{DE1491B3-91C3-46A3-9AF9-50087543F1E3}">
      <dgm:prSet/>
      <dgm:spPr/>
      <dgm:t>
        <a:bodyPr/>
        <a:lstStyle/>
        <a:p>
          <a:endParaRPr lang="en-US" sz="1400"/>
        </a:p>
      </dgm:t>
    </dgm:pt>
    <dgm:pt modelId="{DCC950B2-A48F-4996-8A60-F1018B48C419}" type="sibTrans" cxnId="{DE1491B3-91C3-46A3-9AF9-50087543F1E3}">
      <dgm:prSet custT="1"/>
      <dgm:spPr/>
      <dgm:t>
        <a:bodyPr/>
        <a:lstStyle/>
        <a:p>
          <a:endParaRPr lang="en-US" sz="1400"/>
        </a:p>
      </dgm:t>
    </dgm:pt>
    <dgm:pt modelId="{FA664FD6-6972-441E-B459-8475B85224FA}">
      <dgm:prSet phldrT="[Text]" custT="1"/>
      <dgm:spPr>
        <a:solidFill>
          <a:srgbClr val="FFFFCC"/>
        </a:solidFill>
      </dgm:spPr>
      <dgm:t>
        <a:bodyPr/>
        <a:lstStyle/>
        <a:p>
          <a:r>
            <a:rPr lang="en-US" sz="1400" dirty="0">
              <a:solidFill>
                <a:schemeClr val="tx1"/>
              </a:solidFill>
              <a:effectLst/>
            </a:rPr>
            <a:t>Plan instruction strategies</a:t>
          </a:r>
        </a:p>
      </dgm:t>
    </dgm:pt>
    <dgm:pt modelId="{BB17A343-3E50-41B2-BEA8-6008782D3E1A}" type="parTrans" cxnId="{C66773F9-5B6F-401A-8E45-A94C1A9077A0}">
      <dgm:prSet/>
      <dgm:spPr/>
      <dgm:t>
        <a:bodyPr/>
        <a:lstStyle/>
        <a:p>
          <a:endParaRPr lang="en-US" sz="1400"/>
        </a:p>
      </dgm:t>
    </dgm:pt>
    <dgm:pt modelId="{739BDC3C-8F6E-462C-916B-53C17235A0AA}" type="sibTrans" cxnId="{C66773F9-5B6F-401A-8E45-A94C1A9077A0}">
      <dgm:prSet custT="1"/>
      <dgm:spPr>
        <a:solidFill>
          <a:srgbClr val="CAE2FF"/>
        </a:solidFill>
        <a:ln w="19050">
          <a:noFill/>
        </a:ln>
        <a:effectLst>
          <a:outerShdw blurRad="50800" dist="38100" dir="2700000" algn="tl" rotWithShape="0">
            <a:prstClr val="black">
              <a:alpha val="40000"/>
            </a:prstClr>
          </a:outerShdw>
        </a:effectLst>
      </dgm:spPr>
      <dgm:t>
        <a:bodyPr/>
        <a:lstStyle/>
        <a:p>
          <a:endParaRPr lang="en-US" sz="1400"/>
        </a:p>
      </dgm:t>
    </dgm:pt>
    <dgm:pt modelId="{5DA04306-3D0D-45F7-933B-BF1299A43560}" type="pres">
      <dgm:prSet presAssocID="{25648F06-F838-4290-B280-25FA569B4C67}" presName="cycle" presStyleCnt="0">
        <dgm:presLayoutVars>
          <dgm:dir/>
          <dgm:resizeHandles val="exact"/>
        </dgm:presLayoutVars>
      </dgm:prSet>
      <dgm:spPr/>
    </dgm:pt>
    <dgm:pt modelId="{5B277498-7972-4846-BE3B-C2BCFDCBDC37}" type="pres">
      <dgm:prSet presAssocID="{AA742DE6-1839-49FC-9374-945ECA58F31A}" presName="node" presStyleLbl="node1" presStyleIdx="0" presStyleCnt="5" custRadScaleRad="100026" custRadScaleInc="362">
        <dgm:presLayoutVars>
          <dgm:bulletEnabled val="1"/>
        </dgm:presLayoutVars>
      </dgm:prSet>
      <dgm:spPr/>
    </dgm:pt>
    <dgm:pt modelId="{42133527-7B58-4328-9F6C-124B25C62FAA}" type="pres">
      <dgm:prSet presAssocID="{1D9BEF42-895A-40E5-9B47-FE7D253529BE}" presName="sibTrans" presStyleLbl="sibTrans2D1" presStyleIdx="0" presStyleCnt="5"/>
      <dgm:spPr/>
    </dgm:pt>
    <dgm:pt modelId="{61CA2FCA-D94D-43D8-A582-C4B84B49888C}" type="pres">
      <dgm:prSet presAssocID="{1D9BEF42-895A-40E5-9B47-FE7D253529BE}" presName="connectorText" presStyleLbl="sibTrans2D1" presStyleIdx="0" presStyleCnt="5"/>
      <dgm:spPr/>
    </dgm:pt>
    <dgm:pt modelId="{EE52046A-F234-431B-B42C-B1CE2039F4E3}" type="pres">
      <dgm:prSet presAssocID="{9444E2E0-BFE8-4155-9DD4-7F54F758EE60}" presName="node" presStyleLbl="node1" presStyleIdx="1" presStyleCnt="5">
        <dgm:presLayoutVars>
          <dgm:bulletEnabled val="1"/>
        </dgm:presLayoutVars>
      </dgm:prSet>
      <dgm:spPr/>
    </dgm:pt>
    <dgm:pt modelId="{54D6EE44-0899-4F14-9A0C-BAE4ED9E5975}" type="pres">
      <dgm:prSet presAssocID="{26691DDA-A24A-4F92-B192-2F1E45ADC52B}" presName="sibTrans" presStyleLbl="sibTrans2D1" presStyleIdx="1" presStyleCnt="5"/>
      <dgm:spPr/>
    </dgm:pt>
    <dgm:pt modelId="{166F1CA0-24C5-471D-ADB2-F6CCB1AA95E3}" type="pres">
      <dgm:prSet presAssocID="{26691DDA-A24A-4F92-B192-2F1E45ADC52B}" presName="connectorText" presStyleLbl="sibTrans2D1" presStyleIdx="1" presStyleCnt="5"/>
      <dgm:spPr/>
    </dgm:pt>
    <dgm:pt modelId="{C4B6AAD9-9C9E-4350-8C0D-C0277238256D}" type="pres">
      <dgm:prSet presAssocID="{83F0D268-B1D1-4EE6-9F0B-D22C6E2CDE9D}" presName="node" presStyleLbl="node1" presStyleIdx="2" presStyleCnt="5" custScaleX="105505">
        <dgm:presLayoutVars>
          <dgm:bulletEnabled val="1"/>
        </dgm:presLayoutVars>
      </dgm:prSet>
      <dgm:spPr/>
    </dgm:pt>
    <dgm:pt modelId="{F9C83224-C3B5-4C52-A5C9-5073EDD16F18}" type="pres">
      <dgm:prSet presAssocID="{BCB0243E-9FED-41FE-95F4-EFF5AAE8E9F5}" presName="sibTrans" presStyleLbl="sibTrans2D1" presStyleIdx="2" presStyleCnt="5"/>
      <dgm:spPr/>
    </dgm:pt>
    <dgm:pt modelId="{CBAC7852-0A6B-4FEC-8681-5BA05DCED580}" type="pres">
      <dgm:prSet presAssocID="{BCB0243E-9FED-41FE-95F4-EFF5AAE8E9F5}" presName="connectorText" presStyleLbl="sibTrans2D1" presStyleIdx="2" presStyleCnt="5"/>
      <dgm:spPr/>
    </dgm:pt>
    <dgm:pt modelId="{2CE67367-00B3-40F9-96A7-CFDF58DA12E1}" type="pres">
      <dgm:prSet presAssocID="{F43F10E6-4768-4C6A-831B-513D5C17DE55}" presName="node" presStyleLbl="node1" presStyleIdx="3" presStyleCnt="5">
        <dgm:presLayoutVars>
          <dgm:bulletEnabled val="1"/>
        </dgm:presLayoutVars>
      </dgm:prSet>
      <dgm:spPr/>
    </dgm:pt>
    <dgm:pt modelId="{BDC8B33F-BB58-45BE-B038-F5B31ED79F2A}" type="pres">
      <dgm:prSet presAssocID="{DCC950B2-A48F-4996-8A60-F1018B48C419}" presName="sibTrans" presStyleLbl="sibTrans2D1" presStyleIdx="3" presStyleCnt="5"/>
      <dgm:spPr/>
    </dgm:pt>
    <dgm:pt modelId="{8444C401-7453-458D-A78D-0B4425316281}" type="pres">
      <dgm:prSet presAssocID="{DCC950B2-A48F-4996-8A60-F1018B48C419}" presName="connectorText" presStyleLbl="sibTrans2D1" presStyleIdx="3" presStyleCnt="5"/>
      <dgm:spPr/>
    </dgm:pt>
    <dgm:pt modelId="{E86AB9F8-666E-4907-BEF5-F3E0A78A73F2}" type="pres">
      <dgm:prSet presAssocID="{FA664FD6-6972-441E-B459-8475B85224FA}" presName="node" presStyleLbl="node1" presStyleIdx="4" presStyleCnt="5">
        <dgm:presLayoutVars>
          <dgm:bulletEnabled val="1"/>
        </dgm:presLayoutVars>
      </dgm:prSet>
      <dgm:spPr/>
    </dgm:pt>
    <dgm:pt modelId="{F0C848E1-CEA9-4603-95FC-115BB6B09FFA}" type="pres">
      <dgm:prSet presAssocID="{739BDC3C-8F6E-462C-916B-53C17235A0AA}" presName="sibTrans" presStyleLbl="sibTrans2D1" presStyleIdx="4" presStyleCnt="5"/>
      <dgm:spPr/>
    </dgm:pt>
    <dgm:pt modelId="{4CA9890E-07CC-4A14-BDC0-0ADB68C7CF6D}" type="pres">
      <dgm:prSet presAssocID="{739BDC3C-8F6E-462C-916B-53C17235A0AA}" presName="connectorText" presStyleLbl="sibTrans2D1" presStyleIdx="4" presStyleCnt="5"/>
      <dgm:spPr/>
    </dgm:pt>
  </dgm:ptLst>
  <dgm:cxnLst>
    <dgm:cxn modelId="{3495B700-D5AB-1148-995C-480906E45933}" type="presOf" srcId="{9444E2E0-BFE8-4155-9DD4-7F54F758EE60}" destId="{EE52046A-F234-431B-B42C-B1CE2039F4E3}" srcOrd="0" destOrd="0" presId="urn:microsoft.com/office/officeart/2005/8/layout/cycle2"/>
    <dgm:cxn modelId="{BB4D9F14-84A9-1D4E-B4E1-4D16441292FA}" type="presOf" srcId="{AA742DE6-1839-49FC-9374-945ECA58F31A}" destId="{5B277498-7972-4846-BE3B-C2BCFDCBDC37}" srcOrd="0" destOrd="0" presId="urn:microsoft.com/office/officeart/2005/8/layout/cycle2"/>
    <dgm:cxn modelId="{2C38CE15-DF80-BF42-BA2F-FD49934EEA7F}" type="presOf" srcId="{1D9BEF42-895A-40E5-9B47-FE7D253529BE}" destId="{61CA2FCA-D94D-43D8-A582-C4B84B49888C}" srcOrd="1" destOrd="0" presId="urn:microsoft.com/office/officeart/2005/8/layout/cycle2"/>
    <dgm:cxn modelId="{94C61D4B-1E31-47E3-AFA6-3062EA129A40}" srcId="{25648F06-F838-4290-B280-25FA569B4C67}" destId="{83F0D268-B1D1-4EE6-9F0B-D22C6E2CDE9D}" srcOrd="2" destOrd="0" parTransId="{BE061413-046E-4123-82DC-F4571F4A9C26}" sibTransId="{BCB0243E-9FED-41FE-95F4-EFF5AAE8E9F5}"/>
    <dgm:cxn modelId="{6C2F5450-4274-BB49-AAE1-F45187F21958}" type="presOf" srcId="{739BDC3C-8F6E-462C-916B-53C17235A0AA}" destId="{F0C848E1-CEA9-4603-95FC-115BB6B09FFA}" srcOrd="0" destOrd="0" presId="urn:microsoft.com/office/officeart/2005/8/layout/cycle2"/>
    <dgm:cxn modelId="{6B8C7763-1B33-B344-83FD-63575AAD8E51}" type="presOf" srcId="{26691DDA-A24A-4F92-B192-2F1E45ADC52B}" destId="{166F1CA0-24C5-471D-ADB2-F6CCB1AA95E3}" srcOrd="1" destOrd="0" presId="urn:microsoft.com/office/officeart/2005/8/layout/cycle2"/>
    <dgm:cxn modelId="{A97CDC68-BD4A-B448-86E6-55450EC3BC23}" type="presOf" srcId="{26691DDA-A24A-4F92-B192-2F1E45ADC52B}" destId="{54D6EE44-0899-4F14-9A0C-BAE4ED9E5975}" srcOrd="0" destOrd="0" presId="urn:microsoft.com/office/officeart/2005/8/layout/cycle2"/>
    <dgm:cxn modelId="{5A344A72-6BB2-AC46-94E9-34E311B8E687}" type="presOf" srcId="{FA664FD6-6972-441E-B459-8475B85224FA}" destId="{E86AB9F8-666E-4907-BEF5-F3E0A78A73F2}" srcOrd="0" destOrd="0" presId="urn:microsoft.com/office/officeart/2005/8/layout/cycle2"/>
    <dgm:cxn modelId="{DA156875-022A-4FC3-9FBD-E90C63118F0A}" srcId="{25648F06-F838-4290-B280-25FA569B4C67}" destId="{9444E2E0-BFE8-4155-9DD4-7F54F758EE60}" srcOrd="1" destOrd="0" parTransId="{7176F539-D949-4E19-8649-2C205614ECA7}" sibTransId="{26691DDA-A24A-4F92-B192-2F1E45ADC52B}"/>
    <dgm:cxn modelId="{3600567F-18D4-7345-A676-02D58EC81F22}" type="presOf" srcId="{BCB0243E-9FED-41FE-95F4-EFF5AAE8E9F5}" destId="{CBAC7852-0A6B-4FEC-8681-5BA05DCED580}" srcOrd="1" destOrd="0" presId="urn:microsoft.com/office/officeart/2005/8/layout/cycle2"/>
    <dgm:cxn modelId="{208F5481-F579-9E40-A69E-446949A90426}" type="presOf" srcId="{DCC950B2-A48F-4996-8A60-F1018B48C419}" destId="{BDC8B33F-BB58-45BE-B038-F5B31ED79F2A}" srcOrd="0" destOrd="0" presId="urn:microsoft.com/office/officeart/2005/8/layout/cycle2"/>
    <dgm:cxn modelId="{8BE8AEAC-199E-7B45-8B7F-83C23C8746C8}" type="presOf" srcId="{DCC950B2-A48F-4996-8A60-F1018B48C419}" destId="{8444C401-7453-458D-A78D-0B4425316281}" srcOrd="1" destOrd="0" presId="urn:microsoft.com/office/officeart/2005/8/layout/cycle2"/>
    <dgm:cxn modelId="{44E3C3AE-EEEB-2642-95F3-4233DD002866}" type="presOf" srcId="{739BDC3C-8F6E-462C-916B-53C17235A0AA}" destId="{4CA9890E-07CC-4A14-BDC0-0ADB68C7CF6D}" srcOrd="1" destOrd="0" presId="urn:microsoft.com/office/officeart/2005/8/layout/cycle2"/>
    <dgm:cxn modelId="{DE1491B3-91C3-46A3-9AF9-50087543F1E3}" srcId="{25648F06-F838-4290-B280-25FA569B4C67}" destId="{F43F10E6-4768-4C6A-831B-513D5C17DE55}" srcOrd="3" destOrd="0" parTransId="{9D2E3534-CBD0-4356-8765-35C9030EDF98}" sibTransId="{DCC950B2-A48F-4996-8A60-F1018B48C419}"/>
    <dgm:cxn modelId="{1D2F45BC-78E8-4C1B-8097-50CA2D948C3E}" srcId="{25648F06-F838-4290-B280-25FA569B4C67}" destId="{AA742DE6-1839-49FC-9374-945ECA58F31A}" srcOrd="0" destOrd="0" parTransId="{F2077F7E-BC5E-4464-9FF3-6AB5378E4567}" sibTransId="{1D9BEF42-895A-40E5-9B47-FE7D253529BE}"/>
    <dgm:cxn modelId="{F34A84BF-0591-BD4C-973D-8D89169A9E2A}" type="presOf" srcId="{BCB0243E-9FED-41FE-95F4-EFF5AAE8E9F5}" destId="{F9C83224-C3B5-4C52-A5C9-5073EDD16F18}" srcOrd="0" destOrd="0" presId="urn:microsoft.com/office/officeart/2005/8/layout/cycle2"/>
    <dgm:cxn modelId="{CBFF61E0-C91A-CB4B-A6A8-98D8E1EFBB05}" type="presOf" srcId="{25648F06-F838-4290-B280-25FA569B4C67}" destId="{5DA04306-3D0D-45F7-933B-BF1299A43560}" srcOrd="0" destOrd="0" presId="urn:microsoft.com/office/officeart/2005/8/layout/cycle2"/>
    <dgm:cxn modelId="{E465FAE1-2881-EE4E-A47E-8C41BC1C259F}" type="presOf" srcId="{83F0D268-B1D1-4EE6-9F0B-D22C6E2CDE9D}" destId="{C4B6AAD9-9C9E-4350-8C0D-C0277238256D}" srcOrd="0" destOrd="0" presId="urn:microsoft.com/office/officeart/2005/8/layout/cycle2"/>
    <dgm:cxn modelId="{53E942E3-0839-1E4D-9920-887A5C691A17}" type="presOf" srcId="{F43F10E6-4768-4C6A-831B-513D5C17DE55}" destId="{2CE67367-00B3-40F9-96A7-CFDF58DA12E1}" srcOrd="0" destOrd="0" presId="urn:microsoft.com/office/officeart/2005/8/layout/cycle2"/>
    <dgm:cxn modelId="{C66773F9-5B6F-401A-8E45-A94C1A9077A0}" srcId="{25648F06-F838-4290-B280-25FA569B4C67}" destId="{FA664FD6-6972-441E-B459-8475B85224FA}" srcOrd="4" destOrd="0" parTransId="{BB17A343-3E50-41B2-BEA8-6008782D3E1A}" sibTransId="{739BDC3C-8F6E-462C-916B-53C17235A0AA}"/>
    <dgm:cxn modelId="{39CB05FF-CCF3-B14B-97F7-57EF14DC24A3}" type="presOf" srcId="{1D9BEF42-895A-40E5-9B47-FE7D253529BE}" destId="{42133527-7B58-4328-9F6C-124B25C62FAA}" srcOrd="0" destOrd="0" presId="urn:microsoft.com/office/officeart/2005/8/layout/cycle2"/>
    <dgm:cxn modelId="{FC7C1020-EFFF-BC4E-AFA6-3EEB1E6053D1}" type="presParOf" srcId="{5DA04306-3D0D-45F7-933B-BF1299A43560}" destId="{5B277498-7972-4846-BE3B-C2BCFDCBDC37}" srcOrd="0" destOrd="0" presId="urn:microsoft.com/office/officeart/2005/8/layout/cycle2"/>
    <dgm:cxn modelId="{9E8B087B-CA12-6643-B17A-A250EBE86FD8}" type="presParOf" srcId="{5DA04306-3D0D-45F7-933B-BF1299A43560}" destId="{42133527-7B58-4328-9F6C-124B25C62FAA}" srcOrd="1" destOrd="0" presId="urn:microsoft.com/office/officeart/2005/8/layout/cycle2"/>
    <dgm:cxn modelId="{F43C65D7-E41F-B142-98D6-FC8ADD66A2EE}" type="presParOf" srcId="{42133527-7B58-4328-9F6C-124B25C62FAA}" destId="{61CA2FCA-D94D-43D8-A582-C4B84B49888C}" srcOrd="0" destOrd="0" presId="urn:microsoft.com/office/officeart/2005/8/layout/cycle2"/>
    <dgm:cxn modelId="{A342BC26-350C-B844-8692-97257E22241A}" type="presParOf" srcId="{5DA04306-3D0D-45F7-933B-BF1299A43560}" destId="{EE52046A-F234-431B-B42C-B1CE2039F4E3}" srcOrd="2" destOrd="0" presId="urn:microsoft.com/office/officeart/2005/8/layout/cycle2"/>
    <dgm:cxn modelId="{0250F1DB-47A5-8A4D-9CB4-049C5252AB84}" type="presParOf" srcId="{5DA04306-3D0D-45F7-933B-BF1299A43560}" destId="{54D6EE44-0899-4F14-9A0C-BAE4ED9E5975}" srcOrd="3" destOrd="0" presId="urn:microsoft.com/office/officeart/2005/8/layout/cycle2"/>
    <dgm:cxn modelId="{BCC957B3-B5EA-724B-9040-CA0C38357EBD}" type="presParOf" srcId="{54D6EE44-0899-4F14-9A0C-BAE4ED9E5975}" destId="{166F1CA0-24C5-471D-ADB2-F6CCB1AA95E3}" srcOrd="0" destOrd="0" presId="urn:microsoft.com/office/officeart/2005/8/layout/cycle2"/>
    <dgm:cxn modelId="{ED0F7595-2DB3-D54E-B8FE-25AFBFC0C8B0}" type="presParOf" srcId="{5DA04306-3D0D-45F7-933B-BF1299A43560}" destId="{C4B6AAD9-9C9E-4350-8C0D-C0277238256D}" srcOrd="4" destOrd="0" presId="urn:microsoft.com/office/officeart/2005/8/layout/cycle2"/>
    <dgm:cxn modelId="{CBF6A442-593C-F143-AC4D-14B2C02AEA92}" type="presParOf" srcId="{5DA04306-3D0D-45F7-933B-BF1299A43560}" destId="{F9C83224-C3B5-4C52-A5C9-5073EDD16F18}" srcOrd="5" destOrd="0" presId="urn:microsoft.com/office/officeart/2005/8/layout/cycle2"/>
    <dgm:cxn modelId="{F8A6A99B-69C1-E14E-B425-61977655496A}" type="presParOf" srcId="{F9C83224-C3B5-4C52-A5C9-5073EDD16F18}" destId="{CBAC7852-0A6B-4FEC-8681-5BA05DCED580}" srcOrd="0" destOrd="0" presId="urn:microsoft.com/office/officeart/2005/8/layout/cycle2"/>
    <dgm:cxn modelId="{B05CC0C2-650B-744A-8131-6E139477AEA4}" type="presParOf" srcId="{5DA04306-3D0D-45F7-933B-BF1299A43560}" destId="{2CE67367-00B3-40F9-96A7-CFDF58DA12E1}" srcOrd="6" destOrd="0" presId="urn:microsoft.com/office/officeart/2005/8/layout/cycle2"/>
    <dgm:cxn modelId="{F5A48ED4-4B53-0F46-A12B-DF01D89CE60E}" type="presParOf" srcId="{5DA04306-3D0D-45F7-933B-BF1299A43560}" destId="{BDC8B33F-BB58-45BE-B038-F5B31ED79F2A}" srcOrd="7" destOrd="0" presId="urn:microsoft.com/office/officeart/2005/8/layout/cycle2"/>
    <dgm:cxn modelId="{FE9FA7DE-A185-834D-A4A0-3461EF6CD5AA}" type="presParOf" srcId="{BDC8B33F-BB58-45BE-B038-F5B31ED79F2A}" destId="{8444C401-7453-458D-A78D-0B4425316281}" srcOrd="0" destOrd="0" presId="urn:microsoft.com/office/officeart/2005/8/layout/cycle2"/>
    <dgm:cxn modelId="{13ABB2C4-8989-4641-8C44-CF86F816E45A}" type="presParOf" srcId="{5DA04306-3D0D-45F7-933B-BF1299A43560}" destId="{E86AB9F8-666E-4907-BEF5-F3E0A78A73F2}" srcOrd="8" destOrd="0" presId="urn:microsoft.com/office/officeart/2005/8/layout/cycle2"/>
    <dgm:cxn modelId="{CD9B4B2E-A2EB-0440-B16C-816EAF9B6A77}" type="presParOf" srcId="{5DA04306-3D0D-45F7-933B-BF1299A43560}" destId="{F0C848E1-CEA9-4603-95FC-115BB6B09FFA}" srcOrd="9" destOrd="0" presId="urn:microsoft.com/office/officeart/2005/8/layout/cycle2"/>
    <dgm:cxn modelId="{14384E9B-B947-434F-B4E5-304AF1B21BC6}" type="presParOf" srcId="{F0C848E1-CEA9-4603-95FC-115BB6B09FFA}" destId="{4CA9890E-07CC-4A14-BDC0-0ADB68C7CF6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7498-7972-4846-BE3B-C2BCFDCBDC37}">
      <dsp:nvSpPr>
        <dsp:cNvPr id="0" name=""/>
        <dsp:cNvSpPr/>
      </dsp:nvSpPr>
      <dsp:spPr>
        <a:xfrm>
          <a:off x="2230662" y="1388"/>
          <a:ext cx="1252484" cy="1252484"/>
        </a:xfrm>
        <a:prstGeom prst="ellipse">
          <a:avLst/>
        </a:prstGeom>
        <a:solidFill>
          <a:srgbClr val="FFFF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effectLst/>
            </a:rPr>
            <a:t>Identify module learning goals</a:t>
          </a:r>
        </a:p>
      </dsp:txBody>
      <dsp:txXfrm>
        <a:off x="2414084" y="184810"/>
        <a:ext cx="885640" cy="885640"/>
      </dsp:txXfrm>
    </dsp:sp>
    <dsp:sp modelId="{42133527-7B58-4328-9F6C-124B25C62FAA}">
      <dsp:nvSpPr>
        <dsp:cNvPr id="0" name=""/>
        <dsp:cNvSpPr/>
      </dsp:nvSpPr>
      <dsp:spPr>
        <a:xfrm rot="2164526">
          <a:off x="3442276" y="963178"/>
          <a:ext cx="330594" cy="4227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451785" y="1018521"/>
        <a:ext cx="231416" cy="253627"/>
      </dsp:txXfrm>
    </dsp:sp>
    <dsp:sp modelId="{EE52046A-F234-431B-B42C-B1CE2039F4E3}">
      <dsp:nvSpPr>
        <dsp:cNvPr id="0" name=""/>
        <dsp:cNvSpPr/>
      </dsp:nvSpPr>
      <dsp:spPr>
        <a:xfrm>
          <a:off x="3747125" y="1106217"/>
          <a:ext cx="1252484" cy="1252484"/>
        </a:xfrm>
        <a:prstGeom prst="ellipse">
          <a:avLst/>
        </a:prstGeom>
        <a:solidFill>
          <a:srgbClr val="FFFF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Identify unit learning outcomes</a:t>
          </a:r>
        </a:p>
      </dsp:txBody>
      <dsp:txXfrm>
        <a:off x="3930547" y="1289639"/>
        <a:ext cx="885640" cy="885640"/>
      </dsp:txXfrm>
    </dsp:sp>
    <dsp:sp modelId="{54D6EE44-0899-4F14-9A0C-BAE4ED9E5975}">
      <dsp:nvSpPr>
        <dsp:cNvPr id="0" name=""/>
        <dsp:cNvSpPr/>
      </dsp:nvSpPr>
      <dsp:spPr>
        <a:xfrm rot="6480000">
          <a:off x="3921216" y="2404245"/>
          <a:ext cx="330402" cy="4227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986092" y="2441653"/>
        <a:ext cx="231281" cy="253627"/>
      </dsp:txXfrm>
    </dsp:sp>
    <dsp:sp modelId="{C4B6AAD9-9C9E-4350-8C0D-C0277238256D}">
      <dsp:nvSpPr>
        <dsp:cNvPr id="0" name=""/>
        <dsp:cNvSpPr/>
      </dsp:nvSpPr>
      <dsp:spPr>
        <a:xfrm>
          <a:off x="3132024" y="2893201"/>
          <a:ext cx="1321433" cy="1252484"/>
        </a:xfrm>
        <a:prstGeom prst="ellipse">
          <a:avLst/>
        </a:prstGeom>
        <a:solidFill>
          <a:srgbClr val="FFFF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Determine assessment strategy</a:t>
          </a:r>
        </a:p>
      </dsp:txBody>
      <dsp:txXfrm>
        <a:off x="3325543" y="3076623"/>
        <a:ext cx="934395" cy="885640"/>
      </dsp:txXfrm>
    </dsp:sp>
    <dsp:sp modelId="{F9C83224-C3B5-4C52-A5C9-5073EDD16F18}">
      <dsp:nvSpPr>
        <dsp:cNvPr id="0" name=""/>
        <dsp:cNvSpPr/>
      </dsp:nvSpPr>
      <dsp:spPr>
        <a:xfrm rot="10800000">
          <a:off x="2688034" y="3308086"/>
          <a:ext cx="313753" cy="4227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782160" y="3392629"/>
        <a:ext cx="219627" cy="253627"/>
      </dsp:txXfrm>
    </dsp:sp>
    <dsp:sp modelId="{2CE67367-00B3-40F9-96A7-CFDF58DA12E1}">
      <dsp:nvSpPr>
        <dsp:cNvPr id="0" name=""/>
        <dsp:cNvSpPr/>
      </dsp:nvSpPr>
      <dsp:spPr>
        <a:xfrm>
          <a:off x="1287552" y="2893201"/>
          <a:ext cx="1252484" cy="1252484"/>
        </a:xfrm>
        <a:prstGeom prst="ellipse">
          <a:avLst/>
        </a:prstGeom>
        <a:solidFill>
          <a:srgbClr val="FFFF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Design teaching materials to match assessment</a:t>
          </a:r>
        </a:p>
      </dsp:txBody>
      <dsp:txXfrm>
        <a:off x="1470974" y="3076623"/>
        <a:ext cx="885640" cy="885640"/>
      </dsp:txXfrm>
    </dsp:sp>
    <dsp:sp modelId="{BDC8B33F-BB58-45BE-B038-F5B31ED79F2A}">
      <dsp:nvSpPr>
        <dsp:cNvPr id="0" name=""/>
        <dsp:cNvSpPr/>
      </dsp:nvSpPr>
      <dsp:spPr>
        <a:xfrm rot="15120000">
          <a:off x="1460373" y="2423531"/>
          <a:ext cx="332024" cy="4227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525567" y="2555440"/>
        <a:ext cx="232417" cy="253627"/>
      </dsp:txXfrm>
    </dsp:sp>
    <dsp:sp modelId="{E86AB9F8-666E-4907-BEF5-F3E0A78A73F2}">
      <dsp:nvSpPr>
        <dsp:cNvPr id="0" name=""/>
        <dsp:cNvSpPr/>
      </dsp:nvSpPr>
      <dsp:spPr>
        <a:xfrm>
          <a:off x="706926" y="1106217"/>
          <a:ext cx="1252484" cy="1252484"/>
        </a:xfrm>
        <a:prstGeom prst="ellipse">
          <a:avLst/>
        </a:prstGeom>
        <a:solidFill>
          <a:srgbClr val="FFFF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effectLst/>
            </a:rPr>
            <a:t>Plan instruction strategies</a:t>
          </a:r>
        </a:p>
      </dsp:txBody>
      <dsp:txXfrm>
        <a:off x="890348" y="1289639"/>
        <a:ext cx="885640" cy="885640"/>
      </dsp:txXfrm>
    </dsp:sp>
    <dsp:sp modelId="{F0C848E1-CEA9-4603-95FC-115BB6B09FFA}">
      <dsp:nvSpPr>
        <dsp:cNvPr id="0" name=""/>
        <dsp:cNvSpPr/>
      </dsp:nvSpPr>
      <dsp:spPr>
        <a:xfrm rot="19443296">
          <a:off x="1920534" y="974232"/>
          <a:ext cx="333712" cy="422713"/>
        </a:xfrm>
        <a:prstGeom prst="rightArrow">
          <a:avLst>
            <a:gd name="adj1" fmla="val 60000"/>
            <a:gd name="adj2" fmla="val 50000"/>
          </a:avLst>
        </a:prstGeom>
        <a:solidFill>
          <a:srgbClr val="CAE2FF"/>
        </a:solidFill>
        <a:ln w="19050">
          <a:noFill/>
        </a:ln>
        <a:effectLst>
          <a:outerShdw blurRad="50800" dist="38100" dir="2700000" algn="tl" rotWithShape="0">
            <a:prstClr val="black">
              <a:alpha val="40000"/>
            </a:prst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30066" y="1088159"/>
        <a:ext cx="233598" cy="25362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2F322-557C-C641-AD47-9966A5A3B5C9}" type="datetimeFigureOut">
              <a:rPr lang="en-US" smtClean="0"/>
              <a:t>1/29/20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B0013-EED9-C54E-BE1B-7E1D302B2AE4}" type="slidenum">
              <a:rPr lang="en-US" smtClean="0"/>
              <a:t>‹#›</a:t>
            </a:fld>
            <a:endParaRPr lang="en-US"/>
          </a:p>
        </p:txBody>
      </p:sp>
    </p:spTree>
    <p:extLst>
      <p:ext uri="{BB962C8B-B14F-4D97-AF65-F5344CB8AC3E}">
        <p14:creationId xmlns:p14="http://schemas.microsoft.com/office/powerpoint/2010/main" val="208141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navco.org/instrumentation/networks/status/nota/overview/P70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Invite </a:t>
            </a:r>
            <a:r>
              <a:rPr lang="en-US" baseline="0" dirty="0"/>
              <a:t>people to continue typing into the chat box about technical or specific questions about the modules and the authors will attempt to address as we go along</a:t>
            </a:r>
            <a:endParaRPr lang="en-US" dirty="0"/>
          </a:p>
        </p:txBody>
      </p:sp>
      <p:sp>
        <p:nvSpPr>
          <p:cNvPr id="4" name="Slide Number Placeholder 3"/>
          <p:cNvSpPr>
            <a:spLocks noGrp="1"/>
          </p:cNvSpPr>
          <p:nvPr>
            <p:ph type="sldNum" sz="quarter" idx="10"/>
          </p:nvPr>
        </p:nvSpPr>
        <p:spPr/>
        <p:txBody>
          <a:bodyPr/>
          <a:lstStyle/>
          <a:p>
            <a:fld id="{2ABB0013-EED9-C54E-BE1B-7E1D302B2AE4}" type="slidenum">
              <a:rPr lang="en-US" smtClean="0"/>
              <a:t>1</a:t>
            </a:fld>
            <a:endParaRPr lang="en-US"/>
          </a:p>
        </p:txBody>
      </p:sp>
    </p:spTree>
    <p:extLst>
      <p:ext uri="{BB962C8B-B14F-4D97-AF65-F5344CB8AC3E}">
        <p14:creationId xmlns:p14="http://schemas.microsoft.com/office/powerpoint/2010/main" val="336065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1F0C26-DC87-43FF-9FCA-ADC9DAC811C9}" type="slidenum">
              <a:rPr lang="en-US" sz="1200"/>
              <a:pPr eaLnBrk="1" hangingPunct="1"/>
              <a:t>16</a:t>
            </a:fld>
            <a:endParaRPr lang="en-US" sz="1200"/>
          </a:p>
        </p:txBody>
      </p:sp>
      <p:sp>
        <p:nvSpPr>
          <p:cNvPr id="112643" name="Rectangle 2"/>
          <p:cNvSpPr>
            <a:spLocks noGrp="1" noRot="1" noChangeAspect="1" noChangeArrowheads="1" noTextEdit="1"/>
          </p:cNvSpPr>
          <p:nvPr>
            <p:ph type="sldImg"/>
          </p:nvPr>
        </p:nvSpPr>
        <p:spPr>
          <a:xfrm>
            <a:off x="1309688" y="776288"/>
            <a:ext cx="4284662" cy="3214687"/>
          </a:xfrm>
          <a:ln w="12700" cap="flat">
            <a:solidFill>
              <a:schemeClr val="tx1"/>
            </a:solidFill>
          </a:ln>
        </p:spPr>
      </p:sp>
      <p:sp>
        <p:nvSpPr>
          <p:cNvPr id="112644" name="Rectangle 3"/>
          <p:cNvSpPr>
            <a:spLocks noGrp="1" noChangeArrowheads="1"/>
          </p:cNvSpPr>
          <p:nvPr>
            <p:ph type="body" idx="1"/>
          </p:nvPr>
        </p:nvSpPr>
        <p:spPr>
          <a:xfrm>
            <a:off x="969963" y="4354513"/>
            <a:ext cx="5154612" cy="21034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070" tIns="48037" rIns="96070" bIns="48037"/>
          <a:lstStyle/>
          <a:p>
            <a:pPr eaLnBrk="1" hangingPunct="1"/>
            <a:r>
              <a:rPr lang="en-US" dirty="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the time. Equipping receivers with atomic clocks would be very expensive, so the receiver tags the signal with the time of its internal clock to create a “</a:t>
            </a:r>
            <a:r>
              <a:rPr lang="en-US" dirty="0" err="1">
                <a:latin typeface="Arial" pitchFamily="34" charset="0"/>
              </a:rPr>
              <a:t>pseudorange</a:t>
            </a:r>
            <a:r>
              <a:rPr lang="en-US" dirty="0">
                <a:latin typeface="Arial" pitchFamily="34" charset="0"/>
              </a:rPr>
              <a:t>” (range plus an unknown clock correction). The software in the receiver then uses the </a:t>
            </a:r>
            <a:r>
              <a:rPr lang="en-US" dirty="0" err="1">
                <a:latin typeface="Arial" pitchFamily="34" charset="0"/>
              </a:rPr>
              <a:t>pseudoranges</a:t>
            </a:r>
            <a:r>
              <a:rPr lang="en-US" dirty="0">
                <a:latin typeface="Arial" pitchFamily="34" charset="0"/>
              </a:rPr>
              <a:t> from four satellites to solve for the four unknowns: three coordinates and the receiver clock correction.</a:t>
            </a:r>
          </a:p>
          <a:p>
            <a:pPr eaLnBrk="1" hangingPunct="1"/>
            <a:r>
              <a:rPr lang="en-US" dirty="0">
                <a:latin typeface="Arial" pitchFamily="34" charset="0"/>
              </a:rPr>
              <a:t>Images: Vince Cronin (Baylor</a:t>
            </a:r>
            <a:r>
              <a:rPr lang="en-US" baseline="0" dirty="0">
                <a:latin typeface="Arial" pitchFamily="34" charset="0"/>
              </a:rPr>
              <a:t> University)</a:t>
            </a:r>
          </a:p>
          <a:p>
            <a:pPr eaLnBrk="1" hangingPunct="1"/>
            <a:endParaRPr lang="en-US" baseline="0" dirty="0">
              <a:latin typeface="Arial" pitchFamily="34" charset="0"/>
            </a:endParaRPr>
          </a:p>
          <a:p>
            <a:pPr eaLnBrk="1" hangingPunct="1"/>
            <a:r>
              <a:rPr lang="en-US" baseline="0" dirty="0">
                <a:latin typeface="Arial" pitchFamily="34" charset="0"/>
              </a:rPr>
              <a:t>High precision rates taken from GAMIT/GLOBK 10.6 release notes - http://</a:t>
            </a:r>
            <a:r>
              <a:rPr lang="en-US" baseline="0" dirty="0" err="1">
                <a:latin typeface="Arial" pitchFamily="34" charset="0"/>
              </a:rPr>
              <a:t>geoweb.mit.edu</a:t>
            </a:r>
            <a:r>
              <a:rPr lang="en-US" baseline="0" dirty="0">
                <a:latin typeface="Arial" pitchFamily="34" charset="0"/>
              </a:rPr>
              <a:t>/</a:t>
            </a:r>
            <a:r>
              <a:rPr lang="en-US" baseline="0" dirty="0" err="1">
                <a:latin typeface="Arial" pitchFamily="34" charset="0"/>
              </a:rPr>
              <a:t>gg</a:t>
            </a:r>
            <a:r>
              <a:rPr lang="en-US" baseline="0" dirty="0">
                <a:latin typeface="Arial" pitchFamily="34" charset="0"/>
              </a:rPr>
              <a:t>/</a:t>
            </a:r>
          </a:p>
          <a:p>
            <a:pPr eaLnBrk="1" hangingPunct="1"/>
            <a:r>
              <a:rPr lang="en-US" baseline="0" dirty="0">
                <a:latin typeface="Arial" pitchFamily="34" charset="0"/>
              </a:rPr>
              <a:t>After 24 hours</a:t>
            </a:r>
          </a:p>
          <a:p>
            <a:pPr eaLnBrk="1" hangingPunct="1"/>
            <a:r>
              <a:rPr lang="en-US" baseline="0" dirty="0" err="1">
                <a:latin typeface="Arial" pitchFamily="34" charset="0"/>
              </a:rPr>
              <a:t>Horz</a:t>
            </a:r>
            <a:r>
              <a:rPr lang="en-US" baseline="0" dirty="0">
                <a:latin typeface="Arial" pitchFamily="34" charset="0"/>
              </a:rPr>
              <a:t>: +/- 1-2 mm</a:t>
            </a:r>
          </a:p>
          <a:p>
            <a:pPr eaLnBrk="1" hangingPunct="1"/>
            <a:r>
              <a:rPr lang="en-US" baseline="0" dirty="0" err="1">
                <a:latin typeface="Arial" pitchFamily="34" charset="0"/>
              </a:rPr>
              <a:t>Vert</a:t>
            </a:r>
            <a:r>
              <a:rPr lang="en-US" baseline="0">
                <a:latin typeface="Arial" pitchFamily="34" charset="0"/>
              </a:rPr>
              <a:t>: +/- 5 mm</a:t>
            </a:r>
            <a:endParaRPr lang="en-US" baseline="0" dirty="0">
              <a:latin typeface="Arial" pitchFamily="34" charset="0"/>
            </a:endParaRPr>
          </a:p>
        </p:txBody>
      </p:sp>
    </p:spTree>
    <p:extLst>
      <p:ext uri="{BB962C8B-B14F-4D97-AF65-F5344CB8AC3E}">
        <p14:creationId xmlns:p14="http://schemas.microsoft.com/office/powerpoint/2010/main" val="352367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is Public</a:t>
            </a:r>
            <a:r>
              <a:rPr lang="en-US" baseline="0" dirty="0"/>
              <a:t> Domain https://</a:t>
            </a:r>
            <a:r>
              <a:rPr lang="en-US" baseline="0" dirty="0" err="1"/>
              <a:t>www.usgs.gov</a:t>
            </a:r>
            <a:r>
              <a:rPr lang="en-US" baseline="0" dirty="0"/>
              <a:t>/media/images/graphic-depicting-airborne-lidar-system</a:t>
            </a:r>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19</a:t>
            </a:fld>
            <a:endParaRPr lang="en-US"/>
          </a:p>
        </p:txBody>
      </p:sp>
    </p:spTree>
    <p:extLst>
      <p:ext uri="{BB962C8B-B14F-4D97-AF65-F5344CB8AC3E}">
        <p14:creationId xmlns:p14="http://schemas.microsoft.com/office/powerpoint/2010/main" val="395569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shows LiDAR images</a:t>
            </a:r>
            <a:r>
              <a:rPr lang="en-US" baseline="0" dirty="0"/>
              <a:t> that illustrate how the dome grew over the next several months. Instructors may want to show a composite video instead: https://volcanoes.usgs.gov/volcanoes/st_helens/st_helens_monitoring_109.html </a:t>
            </a:r>
          </a:p>
          <a:p>
            <a:endParaRPr lang="en-US" baseline="0" dirty="0"/>
          </a:p>
          <a:p>
            <a:r>
              <a:rPr lang="en-US" baseline="0" dirty="0"/>
              <a:t>And video of suite of photos collected from rim of MSH 2004-2008 (1min 27 sec) is here: </a:t>
            </a:r>
          </a:p>
          <a:p>
            <a:r>
              <a:rPr lang="en-US" dirty="0"/>
              <a:t>https://www.youtube.com/watch?v=h6B1myUKAS4 </a:t>
            </a:r>
          </a:p>
        </p:txBody>
      </p:sp>
      <p:sp>
        <p:nvSpPr>
          <p:cNvPr id="4" name="Slide Number Placeholder 3"/>
          <p:cNvSpPr>
            <a:spLocks noGrp="1"/>
          </p:cNvSpPr>
          <p:nvPr>
            <p:ph type="sldNum" sz="quarter" idx="10"/>
          </p:nvPr>
        </p:nvSpPr>
        <p:spPr/>
        <p:txBody>
          <a:bodyPr/>
          <a:lstStyle/>
          <a:p>
            <a:fld id="{6273B411-E165-BF48-ABA2-70D378AC59C2}" type="slidenum">
              <a:rPr lang="en-US" smtClean="0"/>
              <a:t>20</a:t>
            </a:fld>
            <a:endParaRPr lang="en-US"/>
          </a:p>
        </p:txBody>
      </p:sp>
    </p:spTree>
    <p:extLst>
      <p:ext uri="{BB962C8B-B14F-4D97-AF65-F5344CB8AC3E}">
        <p14:creationId xmlns:p14="http://schemas.microsoft.com/office/powerpoint/2010/main" val="7363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21</a:t>
            </a:fld>
            <a:endParaRPr lang="en-US"/>
          </a:p>
        </p:txBody>
      </p:sp>
    </p:spTree>
    <p:extLst>
      <p:ext uri="{BB962C8B-B14F-4D97-AF65-F5344CB8AC3E}">
        <p14:creationId xmlns:p14="http://schemas.microsoft.com/office/powerpoint/2010/main" val="929717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 (Synthetic</a:t>
            </a:r>
            <a:r>
              <a:rPr lang="en-US" baseline="0" dirty="0"/>
              <a:t> Aperture Radar)</a:t>
            </a:r>
            <a:r>
              <a:rPr lang="en-US" dirty="0"/>
              <a:t> is an imaging technique</a:t>
            </a:r>
            <a:r>
              <a:rPr lang="en-US" baseline="0" dirty="0"/>
              <a:t> in its own right that uses the amplitude (intensity) of backscattered radar from the ground as a means of imaging it. A single image acquisition is all that is needed to produce a SAR image. Typically we do not use the phase of a single SAR image for imaging purposes.</a:t>
            </a:r>
          </a:p>
          <a:p>
            <a:r>
              <a:rPr lang="en-US" baseline="0" dirty="0"/>
              <a:t>On the other hand, we can use the phases of multiple SAR images. InSAR is a method that uses two or more SAR images to measure movements of Earth’s surface, by calculating the interference between the phases of the SAR images.</a:t>
            </a:r>
          </a:p>
          <a:p>
            <a:endParaRPr lang="en-US" baseline="0" dirty="0"/>
          </a:p>
          <a:p>
            <a:r>
              <a:rPr lang="en-US" baseline="0" dirty="0"/>
              <a:t>Elements of this InSAR presentation are taken from a presentation developed by Gareth Funning (UC Riverside) for GETSI module “Imaging Active Tectonics” Unit 3. https://</a:t>
            </a:r>
            <a:r>
              <a:rPr lang="en-US" baseline="0" dirty="0" err="1"/>
              <a:t>serc.carleton.edu</a:t>
            </a:r>
            <a:r>
              <a:rPr lang="en-US" baseline="0" dirty="0"/>
              <a:t>/details/files/63910.html</a:t>
            </a:r>
            <a:endParaRPr lang="en-US" dirty="0"/>
          </a:p>
        </p:txBody>
      </p:sp>
      <p:sp>
        <p:nvSpPr>
          <p:cNvPr id="4" name="Slide Number Placeholder 3"/>
          <p:cNvSpPr>
            <a:spLocks noGrp="1"/>
          </p:cNvSpPr>
          <p:nvPr>
            <p:ph type="sldNum" sz="quarter" idx="10"/>
          </p:nvPr>
        </p:nvSpPr>
        <p:spPr/>
        <p:txBody>
          <a:bodyPr/>
          <a:lstStyle/>
          <a:p>
            <a:fld id="{A5A01242-C346-D840-A634-00B7288E94E1}" type="slidenum">
              <a:rPr lang="en-US" smtClean="0"/>
              <a:t>22</a:t>
            </a:fld>
            <a:endParaRPr lang="en-US"/>
          </a:p>
        </p:txBody>
      </p:sp>
    </p:spTree>
    <p:extLst>
      <p:ext uri="{BB962C8B-B14F-4D97-AF65-F5344CB8AC3E}">
        <p14:creationId xmlns:p14="http://schemas.microsoft.com/office/powerpoint/2010/main" val="324609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23</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dirty="0"/>
              <a:t>The radar</a:t>
            </a:r>
            <a:r>
              <a:rPr lang="en-US" baseline="0" dirty="0"/>
              <a:t> antenna on a satellite (shown here is ERS-1, the first long-lived orbiting SAR satellite, launched in 1991) is both an emitter of radar and a detector of radar. A pulse of microwave radiation is emitted toward the ground, and some of it is scattered back to the satellite. The antenna records both the amplitude (intensity) and phase of the backscattered radar. A typical radar satellite makes over a thousand such measurements every second (in the case of ERS-1, 1680 measurements per second). </a:t>
            </a:r>
          </a:p>
          <a:p>
            <a:pPr eaLnBrk="1" hangingPunct="1"/>
            <a:endParaRPr lang="en-US" baseline="0" dirty="0"/>
          </a:p>
          <a:p>
            <a:pPr eaLnBrk="1" hangingPunct="1"/>
            <a:r>
              <a:rPr lang="en-US" baseline="0" dirty="0"/>
              <a:t>Image from: https://</a:t>
            </a:r>
            <a:r>
              <a:rPr lang="en-US" baseline="0" dirty="0" err="1"/>
              <a:t>nsidc.org</a:t>
            </a:r>
            <a:r>
              <a:rPr lang="en-US" baseline="0" dirty="0"/>
              <a:t>/sites/</a:t>
            </a:r>
            <a:r>
              <a:rPr lang="en-US" baseline="0" dirty="0" err="1"/>
              <a:t>nsidc.org</a:t>
            </a:r>
            <a:r>
              <a:rPr lang="en-US" baseline="0" dirty="0"/>
              <a:t>/files/technical-references/GIMP-ATBD-Version2.pdf</a:t>
            </a:r>
          </a:p>
          <a:p>
            <a:pPr eaLnBrk="1" hangingPunct="1"/>
            <a:r>
              <a:rPr lang="en-US" baseline="0" dirty="0"/>
              <a:t>Landsat image of the </a:t>
            </a:r>
            <a:r>
              <a:rPr lang="en-US" baseline="0" dirty="0" err="1"/>
              <a:t>Kangerdlussuaq</a:t>
            </a:r>
            <a:r>
              <a:rPr lang="en-US" baseline="0" dirty="0"/>
              <a:t> Glacier is used for illustration purposes.</a:t>
            </a:r>
          </a:p>
        </p:txBody>
      </p:sp>
    </p:spTree>
    <p:extLst>
      <p:ext uri="{BB962C8B-B14F-4D97-AF65-F5344CB8AC3E}">
        <p14:creationId xmlns:p14="http://schemas.microsoft.com/office/powerpoint/2010/main" val="156097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24</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sz="1400" baseline="0" dirty="0"/>
              <a:t>In this example, the ERS-1 satellite has a wavelength of ~6cm (called “C-band”), so the resolution of changes is ½ the wavelength and thus ~3cm.</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Recall</a:t>
            </a:r>
            <a:r>
              <a:rPr lang="en-US" sz="1400" baseline="0" dirty="0"/>
              <a:t> that one wavelength of path length is equivalent to 2π of phase. Given that radar satellites orbit at several hundred km of elevation, it is not feasible to count the number of phase cycles for a single image . . .</a:t>
            </a:r>
          </a:p>
          <a:p>
            <a:pPr eaLnBrk="1" hangingPunct="1"/>
            <a:endParaRPr lang="en-US" sz="1400" baseline="0" dirty="0"/>
          </a:p>
          <a:p>
            <a:pPr eaLnBrk="1" hangingPunct="1"/>
            <a:r>
              <a:rPr lang="en-US" sz="1400" baseline="0" dirty="0"/>
              <a:t>Image from: https://</a:t>
            </a:r>
            <a:r>
              <a:rPr lang="en-US" sz="1400" baseline="0" dirty="0" err="1"/>
              <a:t>nsidc.org</a:t>
            </a:r>
            <a:r>
              <a:rPr lang="en-US" sz="1400" baseline="0" dirty="0"/>
              <a:t>/sites/</a:t>
            </a:r>
            <a:r>
              <a:rPr lang="en-US" sz="1400" baseline="0" dirty="0" err="1"/>
              <a:t>nsidc.org</a:t>
            </a:r>
            <a:r>
              <a:rPr lang="en-US" sz="1400" baseline="0" dirty="0"/>
              <a:t>/files/technical-references/GIMP-ATBD-Version2.pdf</a:t>
            </a:r>
          </a:p>
          <a:p>
            <a:pPr eaLnBrk="1" hangingPunct="1"/>
            <a:r>
              <a:rPr lang="en-US" sz="1400" baseline="0" dirty="0"/>
              <a:t>Landsat image of the </a:t>
            </a:r>
            <a:r>
              <a:rPr lang="en-US" sz="1400" baseline="0" dirty="0" err="1"/>
              <a:t>Kangerdlussuaq</a:t>
            </a:r>
            <a:r>
              <a:rPr lang="en-US" sz="1400" baseline="0" dirty="0"/>
              <a:t> Glacier for illustration purposes.</a:t>
            </a:r>
          </a:p>
        </p:txBody>
      </p:sp>
    </p:spTree>
    <p:extLst>
      <p:ext uri="{BB962C8B-B14F-4D97-AF65-F5344CB8AC3E}">
        <p14:creationId xmlns:p14="http://schemas.microsoft.com/office/powerpoint/2010/main" val="1367612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25</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dirty="0"/>
              <a:t>.</a:t>
            </a:r>
            <a:r>
              <a:rPr lang="en-US" baseline="0" dirty="0"/>
              <a:t> . . S</a:t>
            </a:r>
            <a:r>
              <a:rPr lang="en-US" dirty="0"/>
              <a:t>o</a:t>
            </a:r>
            <a:r>
              <a:rPr lang="en-US" baseline="0" dirty="0"/>
              <a:t> what we do is compare (difference) the phase from two different passes of the same satellite over the same point on the ground. Assuming that we can correct for the position of the satellite (and we can), then any difference in phase between the two passes must be related to a change in distance between the satellite and the ground (i.e. a movement of the ground – in this case the surface of the volcano).</a:t>
            </a:r>
          </a:p>
          <a:p>
            <a:pPr eaLnBrk="1" hangingPunct="1"/>
            <a:endParaRPr lang="en-US" baseline="0" dirty="0"/>
          </a:p>
          <a:p>
            <a:pPr eaLnBrk="1" hangingPunct="1"/>
            <a:r>
              <a:rPr lang="en-US" baseline="0" dirty="0"/>
              <a:t>In the example shown here, there is no change between the two passes (actually they are the same image), so we would determine no movement.</a:t>
            </a:r>
          </a:p>
        </p:txBody>
      </p:sp>
    </p:spTree>
    <p:extLst>
      <p:ext uri="{BB962C8B-B14F-4D97-AF65-F5344CB8AC3E}">
        <p14:creationId xmlns:p14="http://schemas.microsoft.com/office/powerpoint/2010/main" val="179256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26</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dirty="0"/>
              <a:t>In this case there is change (although to the human eye, it would be hard to detect)</a:t>
            </a:r>
            <a:r>
              <a:rPr lang="en-US" baseline="0" dirty="0"/>
              <a:t> between the two passes, </a:t>
            </a:r>
            <a:r>
              <a:rPr lang="en-US" dirty="0"/>
              <a:t>so we can detect</a:t>
            </a:r>
            <a:r>
              <a:rPr lang="en-US" baseline="0" dirty="0"/>
              <a:t> a phase shift when we subtract the phase of the second image from the phase of the first! </a:t>
            </a:r>
          </a:p>
          <a:p>
            <a:pPr eaLnBrk="1" hangingPunct="1"/>
            <a:endParaRPr lang="en-US" baseline="0" dirty="0"/>
          </a:p>
          <a:p>
            <a:pPr eaLnBrk="1" hangingPunct="1"/>
            <a:r>
              <a:rPr lang="en-US" baseline="0" dirty="0"/>
              <a:t>It is important to note that we can only measure displacement of the ground toward or away from the satellite, in the line-of-sight direction between the two. Everything we measure is a “line-of-sight” displacement.</a:t>
            </a:r>
          </a:p>
          <a:p>
            <a:pPr eaLnBrk="1" hangingPunct="1"/>
            <a:endParaRPr lang="en-US" baseline="0" dirty="0"/>
          </a:p>
          <a:p>
            <a:pPr eaLnBrk="1" hangingPunct="1"/>
            <a:r>
              <a:rPr lang="en-US" baseline="0" dirty="0"/>
              <a:t>Sentinel-1 satellites have repeat times of 6 days. Other satellites range may only repeat every ~30–90 days</a:t>
            </a:r>
          </a:p>
        </p:txBody>
      </p:sp>
    </p:spTree>
    <p:extLst>
      <p:ext uri="{BB962C8B-B14F-4D97-AF65-F5344CB8AC3E}">
        <p14:creationId xmlns:p14="http://schemas.microsoft.com/office/powerpoint/2010/main" val="111358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84A5D8D8-784D-B349-8F50-586D6E2EAB14}" type="slidenum">
              <a:rPr lang="en-US" sz="1200">
                <a:latin typeface="Calibri" charset="0"/>
                <a:cs typeface="Arial" charset="0"/>
              </a:rPr>
              <a:pPr eaLnBrk="1" hangingPunct="1"/>
              <a:t>30</a:t>
            </a:fld>
            <a:endParaRPr lang="en-US" sz="1200">
              <a:latin typeface="Calibri"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Both projects had</a:t>
            </a:r>
            <a:r>
              <a:rPr lang="en-US" baseline="0" dirty="0"/>
              <a:t> a shared vision of the value of putting science learning in a societal context.</a:t>
            </a:r>
            <a:endParaRPr lang="en-US" dirty="0"/>
          </a:p>
          <a:p>
            <a:endParaRPr lang="en-US" dirty="0"/>
          </a:p>
          <a:p>
            <a:r>
              <a:rPr lang="en-US" dirty="0"/>
              <a:t>Image sources</a:t>
            </a:r>
            <a:r>
              <a:rPr lang="en-US" baseline="0" dirty="0"/>
              <a:t>: (all offered under a Creative Commons Attribution-</a:t>
            </a:r>
            <a:r>
              <a:rPr lang="en-US" baseline="0" dirty="0" err="1"/>
              <a:t>NonCommercial</a:t>
            </a:r>
            <a:r>
              <a:rPr lang="en-US" baseline="0" dirty="0"/>
              <a:t>-</a:t>
            </a:r>
            <a:r>
              <a:rPr lang="en-US" baseline="0" dirty="0" err="1"/>
              <a:t>ShareAlike</a:t>
            </a:r>
            <a:r>
              <a:rPr lang="en-US" baseline="0" dirty="0"/>
              <a:t> license)</a:t>
            </a:r>
            <a:endParaRPr lang="en-US" dirty="0"/>
          </a:p>
          <a:p>
            <a:r>
              <a:rPr lang="en-US" dirty="0"/>
              <a:t>(damaged</a:t>
            </a:r>
            <a:r>
              <a:rPr lang="en-US" baseline="0" dirty="0"/>
              <a:t> house) </a:t>
            </a:r>
            <a:r>
              <a:rPr lang="en-US" dirty="0"/>
              <a:t>https://</a:t>
            </a:r>
            <a:r>
              <a:rPr lang="en-US" dirty="0" err="1"/>
              <a:t>commons.wikimedia.org</a:t>
            </a:r>
            <a:r>
              <a:rPr lang="en-US" dirty="0"/>
              <a:t>/wiki/File:Damage_from_Hurricane_Sandy_to_house_in_Brooklyn,_</a:t>
            </a:r>
            <a:r>
              <a:rPr lang="en-US" dirty="0" err="1"/>
              <a:t>NY.jpeg</a:t>
            </a:r>
            <a:r>
              <a:rPr lang="en-US" dirty="0"/>
              <a:t>#/media/File:Damage_from_Hurricane_Sandy_to_house_in_Brooklyn,_</a:t>
            </a:r>
            <a:r>
              <a:rPr lang="en-US" dirty="0" err="1"/>
              <a:t>NY.jpeg</a:t>
            </a:r>
            <a:r>
              <a:rPr lang="en-US" dirty="0"/>
              <a:t>)</a:t>
            </a:r>
          </a:p>
          <a:p>
            <a:r>
              <a:rPr lang="en-US" dirty="0"/>
              <a:t>(Greenland</a:t>
            </a:r>
            <a:r>
              <a:rPr lang="en-US" baseline="0" dirty="0"/>
              <a:t> ice) </a:t>
            </a:r>
            <a:r>
              <a:rPr lang="en-US" dirty="0"/>
              <a:t>https://</a:t>
            </a:r>
            <a:r>
              <a:rPr lang="en-US" dirty="0" err="1"/>
              <a:t>upload.wikimedia.org</a:t>
            </a:r>
            <a:r>
              <a:rPr lang="en-US" dirty="0"/>
              <a:t>/</a:t>
            </a:r>
            <a:r>
              <a:rPr lang="en-US" dirty="0" err="1"/>
              <a:t>wikipedia</a:t>
            </a:r>
            <a:r>
              <a:rPr lang="en-US" dirty="0"/>
              <a:t>/commons/f/f9/Greenland-</a:t>
            </a:r>
            <a:r>
              <a:rPr lang="en-US" dirty="0" err="1"/>
              <a:t>ice_sheet_hg.jpg</a:t>
            </a:r>
            <a:endParaRPr lang="en-US" dirty="0"/>
          </a:p>
          <a:p>
            <a:r>
              <a:rPr lang="en-US" dirty="0"/>
              <a:t>(students and solar</a:t>
            </a:r>
            <a:r>
              <a:rPr lang="en-US" baseline="0" dirty="0"/>
              <a:t> panels</a:t>
            </a:r>
            <a:r>
              <a:rPr lang="en-US" dirty="0"/>
              <a:t>) http://</a:t>
            </a:r>
            <a:r>
              <a:rPr lang="en-US" dirty="0" err="1"/>
              <a:t>images.nrel.gov</a:t>
            </a:r>
            <a:r>
              <a:rPr lang="en-US" dirty="0"/>
              <a:t>/</a:t>
            </a:r>
            <a:r>
              <a:rPr lang="en-US" dirty="0" err="1"/>
              <a:t>viewphoto.php</a:t>
            </a:r>
            <a:r>
              <a:rPr lang="en-US" dirty="0"/>
              <a:t>?&amp;</a:t>
            </a:r>
            <a:r>
              <a:rPr lang="en-US" dirty="0" err="1"/>
              <a:t>albumId</a:t>
            </a:r>
            <a:r>
              <a:rPr lang="en-US" dirty="0"/>
              <a:t>=207379&amp;imageId=6314201&amp;...</a:t>
            </a:r>
          </a:p>
          <a:p>
            <a:r>
              <a:rPr lang="en-US" dirty="0"/>
              <a:t>(students at</a:t>
            </a:r>
            <a:r>
              <a:rPr lang="en-US" baseline="0" dirty="0"/>
              <a:t> computer)</a:t>
            </a:r>
            <a:r>
              <a:rPr lang="en-US" dirty="0"/>
              <a:t> https://</a:t>
            </a:r>
            <a:r>
              <a:rPr lang="en-US" dirty="0" err="1"/>
              <a:t>commons.wikimedia.org</a:t>
            </a:r>
            <a:r>
              <a:rPr lang="en-US" dirty="0"/>
              <a:t>/wiki/File:Wikipedians_in_Atlanta,_December_2012...</a:t>
            </a:r>
          </a:p>
          <a:p>
            <a:r>
              <a:rPr lang="en-US" dirty="0"/>
              <a:t>(student</a:t>
            </a:r>
            <a:r>
              <a:rPr lang="en-US" baseline="0" dirty="0"/>
              <a:t> in the field) Bruce Douglas https://</a:t>
            </a:r>
            <a:r>
              <a:rPr lang="en-US" baseline="0" dirty="0" err="1"/>
              <a:t>www.unavco.org</a:t>
            </a:r>
            <a:r>
              <a:rPr lang="en-US" baseline="0" dirty="0"/>
              <a:t>/education/advancing-geodetic-skills/short-courses/2016/field-education/field-</a:t>
            </a:r>
            <a:r>
              <a:rPr lang="en-US" baseline="0" dirty="0" err="1"/>
              <a:t>education.html</a:t>
            </a:r>
            <a:endParaRPr lang="en-US" dirty="0"/>
          </a:p>
          <a:p>
            <a:r>
              <a:rPr lang="en-US" dirty="0"/>
              <a:t>(mine) https://</a:t>
            </a:r>
            <a:r>
              <a:rPr lang="en-US" dirty="0" err="1"/>
              <a:t>www.flickr.com</a:t>
            </a:r>
            <a:r>
              <a:rPr lang="en-US" dirty="0"/>
              <a:t>/photos/</a:t>
            </a:r>
            <a:r>
              <a:rPr lang="en-US" dirty="0" err="1"/>
              <a:t>baggis</a:t>
            </a:r>
            <a:r>
              <a:rPr lang="en-US" dirty="0"/>
              <a:t>/5156621907/in/</a:t>
            </a:r>
            <a:r>
              <a:rPr lang="en-US" dirty="0" err="1"/>
              <a:t>photostream</a:t>
            </a:r>
            <a:r>
              <a:rPr lang="en-US" dirty="0"/>
              <a:t>/</a:t>
            </a:r>
          </a:p>
          <a:p>
            <a:r>
              <a:rPr lang="en-US" dirty="0"/>
              <a:t>(earthquake</a:t>
            </a:r>
            <a:r>
              <a:rPr lang="en-US" baseline="0" dirty="0"/>
              <a:t> damage) </a:t>
            </a:r>
            <a:r>
              <a:rPr lang="en-US" dirty="0"/>
              <a:t>By </a:t>
            </a:r>
            <a:r>
              <a:rPr lang="en-US" dirty="0" err="1"/>
              <a:t>Sumita</a:t>
            </a:r>
            <a:r>
              <a:rPr lang="en-US" dirty="0"/>
              <a:t> Roy </a:t>
            </a:r>
            <a:r>
              <a:rPr lang="en-US" dirty="0" err="1"/>
              <a:t>Dutta</a:t>
            </a:r>
            <a:r>
              <a:rPr lang="en-US" dirty="0"/>
              <a:t> - Own work, CC BY-SA 4.0, https://</a:t>
            </a:r>
            <a:r>
              <a:rPr lang="en-US" dirty="0" err="1"/>
              <a:t>commons.wikimedia.org</a:t>
            </a:r>
            <a:r>
              <a:rPr lang="en-US" dirty="0"/>
              <a:t>/w/</a:t>
            </a:r>
            <a:r>
              <a:rPr lang="en-US" dirty="0" err="1"/>
              <a:t>index.php?curid</a:t>
            </a:r>
            <a:r>
              <a:rPr lang="en-US" dirty="0"/>
              <a:t>=40998384</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(water carrier) https://</a:t>
            </a:r>
            <a:r>
              <a:rPr lang="en-US" dirty="0" err="1"/>
              <a:t>www.flickr.com</a:t>
            </a:r>
            <a:r>
              <a:rPr lang="en-US" dirty="0"/>
              <a:t>/photos/</a:t>
            </a:r>
            <a:r>
              <a:rPr lang="en-US" dirty="0" err="1"/>
              <a:t>danielbachhuber</a:t>
            </a:r>
            <a:r>
              <a:rPr lang="en-US" dirty="0"/>
              <a:t>/3142801676</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DCA2AD-8987-4644-B290-E1E5A3491727}"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45503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33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3727EEB2-E70B-A341-A89C-77580B041DF9}" type="slidenum">
              <a:rPr lang="en-US">
                <a:cs typeface="Arial" charset="0"/>
              </a:rPr>
              <a:pPr algn="r"/>
              <a:t>31</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440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4FE200-03B7-EF4F-B303-A35E50CA7382}" type="slidenum">
              <a:rPr lang="en-US">
                <a:cs typeface="Arial" charset="0"/>
              </a:rPr>
              <a:pPr algn="r"/>
              <a:t>33</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reveal with Cynthia Gardner, USGS (SIC</a:t>
            </a:r>
            <a:r>
              <a:rPr lang="en-US" baseline="0" dirty="0"/>
              <a:t> at the time of the eruptive activity)</a:t>
            </a:r>
            <a:endParaRPr lang="en-US" dirty="0"/>
          </a:p>
        </p:txBody>
      </p:sp>
      <p:sp>
        <p:nvSpPr>
          <p:cNvPr id="4" name="Slide Number Placeholder 3"/>
          <p:cNvSpPr>
            <a:spLocks noGrp="1"/>
          </p:cNvSpPr>
          <p:nvPr>
            <p:ph type="sldNum" sz="quarter" idx="10"/>
          </p:nvPr>
        </p:nvSpPr>
        <p:spPr/>
        <p:txBody>
          <a:bodyPr/>
          <a:lstStyle/>
          <a:p>
            <a:fld id="{2ABB0013-EED9-C54E-BE1B-7E1D302B2AE4}" type="slidenum">
              <a:rPr lang="en-US" smtClean="0"/>
              <a:t>34</a:t>
            </a:fld>
            <a:endParaRPr lang="en-US"/>
          </a:p>
        </p:txBody>
      </p:sp>
    </p:spTree>
    <p:extLst>
      <p:ext uri="{BB962C8B-B14F-4D97-AF65-F5344CB8AC3E}">
        <p14:creationId xmlns:p14="http://schemas.microsoft.com/office/powerpoint/2010/main" val="3971820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baseline="0" dirty="0">
              <a:latin typeface="Calibri" charset="0"/>
              <a:ea typeface="MS PGothic" charset="0"/>
            </a:endParaRPr>
          </a:p>
        </p:txBody>
      </p:sp>
      <p:sp>
        <p:nvSpPr>
          <p:cNvPr id="50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4210EEC6-5EE4-164D-A5D2-795A3A554984}" type="slidenum">
              <a:rPr lang="en-US">
                <a:cs typeface="Arial" charset="0"/>
              </a:rPr>
              <a:pPr algn="r"/>
              <a:t>35</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Poll #2</a:t>
            </a:r>
          </a:p>
          <a:p>
            <a:pPr eaLnBrk="1" hangingPunct="1">
              <a:spcBef>
                <a:spcPct val="0"/>
              </a:spcBef>
            </a:pPr>
            <a:r>
              <a:rPr lang="en-US" baseline="0" dirty="0">
                <a:latin typeface="Calibri" charset="0"/>
                <a:ea typeface="MS PGothic" charset="0"/>
              </a:rPr>
              <a:t>What is the maximum alert level would you call for?</a:t>
            </a:r>
          </a:p>
          <a:p>
            <a:pPr marL="171450" indent="-171450" eaLnBrk="1" hangingPunct="1">
              <a:spcBef>
                <a:spcPct val="0"/>
              </a:spcBef>
              <a:buFontTx/>
              <a:buChar char="-"/>
            </a:pPr>
            <a:r>
              <a:rPr lang="en-US" baseline="0" dirty="0">
                <a:latin typeface="Calibri" charset="0"/>
                <a:ea typeface="MS PGothic" charset="0"/>
              </a:rPr>
              <a:t>Normal</a:t>
            </a:r>
          </a:p>
          <a:p>
            <a:pPr marL="171450" indent="-171450" eaLnBrk="1" hangingPunct="1">
              <a:spcBef>
                <a:spcPct val="0"/>
              </a:spcBef>
              <a:buFontTx/>
              <a:buChar char="-"/>
            </a:pPr>
            <a:r>
              <a:rPr lang="en-US" baseline="0" dirty="0">
                <a:latin typeface="Calibri" charset="0"/>
                <a:ea typeface="MS PGothic" charset="0"/>
              </a:rPr>
              <a:t>Advisory</a:t>
            </a:r>
          </a:p>
          <a:p>
            <a:pPr marL="171450" indent="-171450" eaLnBrk="1" hangingPunct="1">
              <a:spcBef>
                <a:spcPct val="0"/>
              </a:spcBef>
              <a:buFontTx/>
              <a:buChar char="-"/>
            </a:pPr>
            <a:r>
              <a:rPr lang="en-US" baseline="0" dirty="0">
                <a:latin typeface="Calibri" charset="0"/>
                <a:ea typeface="MS PGothic" charset="0"/>
              </a:rPr>
              <a:t>Watch</a:t>
            </a:r>
          </a:p>
          <a:p>
            <a:pPr marL="171450" indent="-171450" eaLnBrk="1" hangingPunct="1">
              <a:spcBef>
                <a:spcPct val="0"/>
              </a:spcBef>
              <a:buFontTx/>
              <a:buChar char="-"/>
            </a:pPr>
            <a:r>
              <a:rPr lang="en-US" baseline="0" dirty="0">
                <a:latin typeface="Calibri" charset="0"/>
                <a:ea typeface="MS PGothic" charset="0"/>
              </a:rPr>
              <a:t>Warning</a:t>
            </a:r>
          </a:p>
          <a:p>
            <a:pPr marL="171450" indent="-171450" eaLnBrk="1" hangingPunct="1">
              <a:spcBef>
                <a:spcPct val="0"/>
              </a:spcBef>
              <a:buFontTx/>
              <a:buChar char="-"/>
            </a:pPr>
            <a:endParaRPr lang="en-US" baseline="0" dirty="0">
              <a:latin typeface="Calibri" charset="0"/>
              <a:ea typeface="MS PGothic" charset="0"/>
            </a:endParaRPr>
          </a:p>
          <a:p>
            <a:pPr marL="0" indent="0" eaLnBrk="1" hangingPunct="1">
              <a:spcBef>
                <a:spcPct val="0"/>
              </a:spcBef>
              <a:buFontTx/>
              <a:buNone/>
            </a:pPr>
            <a:r>
              <a:rPr lang="en-US" baseline="0" dirty="0">
                <a:latin typeface="Calibri" charset="0"/>
                <a:ea typeface="MS PGothic" charset="0"/>
              </a:rPr>
              <a:t>When would you call the alert assigned?</a:t>
            </a:r>
          </a:p>
          <a:p>
            <a:pPr marL="171450" indent="-171450" eaLnBrk="1" hangingPunct="1">
              <a:spcBef>
                <a:spcPct val="0"/>
              </a:spcBef>
              <a:buFontTx/>
              <a:buChar char="-"/>
            </a:pPr>
            <a:r>
              <a:rPr lang="en-US" baseline="0" dirty="0">
                <a:latin typeface="Calibri" charset="0"/>
                <a:ea typeface="MS PGothic" charset="0"/>
              </a:rPr>
              <a:t>9/25</a:t>
            </a:r>
          </a:p>
          <a:p>
            <a:pPr marL="171450" indent="-171450" eaLnBrk="1" hangingPunct="1">
              <a:spcBef>
                <a:spcPct val="0"/>
              </a:spcBef>
              <a:buFontTx/>
              <a:buChar char="-"/>
            </a:pPr>
            <a:r>
              <a:rPr lang="en-US" baseline="0" dirty="0">
                <a:latin typeface="Calibri" charset="0"/>
                <a:ea typeface="MS PGothic" charset="0"/>
              </a:rPr>
              <a:t>9/29</a:t>
            </a:r>
          </a:p>
          <a:p>
            <a:pPr marL="171450" indent="-171450" eaLnBrk="1" hangingPunct="1">
              <a:spcBef>
                <a:spcPct val="0"/>
              </a:spcBef>
              <a:buFontTx/>
              <a:buChar char="-"/>
            </a:pPr>
            <a:r>
              <a:rPr lang="en-US" baseline="0" dirty="0">
                <a:latin typeface="Calibri" charset="0"/>
                <a:ea typeface="MS PGothic" charset="0"/>
              </a:rPr>
              <a:t>10/2</a:t>
            </a:r>
          </a:p>
          <a:p>
            <a:pPr marL="171450" indent="-171450" eaLnBrk="1" hangingPunct="1">
              <a:spcBef>
                <a:spcPct val="0"/>
              </a:spcBef>
              <a:buFontTx/>
              <a:buChar char="-"/>
            </a:pPr>
            <a:r>
              <a:rPr lang="en-US" baseline="0" dirty="0">
                <a:latin typeface="Calibri" charset="0"/>
                <a:ea typeface="MS PGothic" charset="0"/>
              </a:rPr>
              <a:t>10/8</a:t>
            </a:r>
          </a:p>
          <a:p>
            <a:pPr eaLnBrk="1" hangingPunct="1">
              <a:spcBef>
                <a:spcPct val="0"/>
              </a:spcBef>
            </a:pPr>
            <a:endParaRPr lang="en-US" baseline="0" dirty="0">
              <a:latin typeface="Calibri" charset="0"/>
              <a:ea typeface="MS PGothic" charset="0"/>
            </a:endParaRPr>
          </a:p>
        </p:txBody>
      </p:sp>
      <p:sp>
        <p:nvSpPr>
          <p:cNvPr id="50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4210EEC6-5EE4-164D-A5D2-795A3A554984}" type="slidenum">
              <a:rPr lang="en-US">
                <a:cs typeface="Arial" charset="0"/>
              </a:rPr>
              <a:pPr algn="r"/>
              <a:t>36</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63E1B516-022F-6647-9FDA-DCFC3E5327DC}" type="slidenum">
              <a:rPr lang="en-US">
                <a:cs typeface="Arial" charset="0"/>
              </a:rPr>
              <a:pPr algn="r"/>
              <a:t>37</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38</a:t>
            </a:fld>
            <a:endParaRPr lang="en-US"/>
          </a:p>
        </p:txBody>
      </p:sp>
    </p:spTree>
    <p:extLst>
      <p:ext uri="{BB962C8B-B14F-4D97-AF65-F5344CB8AC3E}">
        <p14:creationId xmlns:p14="http://schemas.microsoft.com/office/powerpoint/2010/main" val="290835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430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C646E100-5859-E94B-9DCC-05D74DD37034}" type="slidenum">
              <a:rPr lang="en-US">
                <a:cs typeface="Arial" charset="0"/>
              </a:rPr>
              <a:pPr algn="r"/>
              <a:t>40</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https://www.unavco.org/instrumentation/networks/status/nota/overview/P709</a:t>
            </a:r>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41</a:t>
            </a:fld>
            <a:endParaRPr lang="en-US"/>
          </a:p>
        </p:txBody>
      </p:sp>
    </p:spTree>
    <p:extLst>
      <p:ext uri="{BB962C8B-B14F-4D97-AF65-F5344CB8AC3E}">
        <p14:creationId xmlns:p14="http://schemas.microsoft.com/office/powerpoint/2010/main" val="2657769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Poll #3</a:t>
            </a:r>
          </a:p>
          <a:p>
            <a:pPr eaLnBrk="1" hangingPunct="1">
              <a:spcBef>
                <a:spcPct val="0"/>
              </a:spcBef>
            </a:pPr>
            <a:r>
              <a:rPr lang="en-US" dirty="0">
                <a:latin typeface="Calibri" charset="0"/>
                <a:ea typeface="MS PGothic" charset="0"/>
              </a:rPr>
              <a:t>How many swarms</a:t>
            </a:r>
            <a:r>
              <a:rPr lang="en-US" baseline="0" dirty="0">
                <a:latin typeface="Calibri" charset="0"/>
                <a:ea typeface="MS PGothic" charset="0"/>
              </a:rPr>
              <a:t> do you identify? </a:t>
            </a:r>
          </a:p>
          <a:p>
            <a:pPr eaLnBrk="1" hangingPunct="1">
              <a:spcBef>
                <a:spcPct val="0"/>
              </a:spcBef>
            </a:pPr>
            <a:r>
              <a:rPr lang="en-US" baseline="0" dirty="0">
                <a:latin typeface="Calibri" charset="0"/>
                <a:ea typeface="MS PGothic" charset="0"/>
              </a:rPr>
              <a:t>1</a:t>
            </a:r>
          </a:p>
          <a:p>
            <a:pPr eaLnBrk="1" hangingPunct="1">
              <a:spcBef>
                <a:spcPct val="0"/>
              </a:spcBef>
            </a:pPr>
            <a:r>
              <a:rPr lang="en-US" baseline="0" dirty="0">
                <a:latin typeface="Calibri" charset="0"/>
                <a:ea typeface="MS PGothic" charset="0"/>
              </a:rPr>
              <a:t>2</a:t>
            </a:r>
          </a:p>
          <a:p>
            <a:pPr eaLnBrk="1" hangingPunct="1">
              <a:spcBef>
                <a:spcPct val="0"/>
              </a:spcBef>
            </a:pPr>
            <a:r>
              <a:rPr lang="en-US" baseline="0" dirty="0">
                <a:latin typeface="Calibri" charset="0"/>
                <a:ea typeface="MS PGothic" charset="0"/>
              </a:rPr>
              <a:t>3</a:t>
            </a:r>
          </a:p>
          <a:p>
            <a:pPr eaLnBrk="1" hangingPunct="1">
              <a:spcBef>
                <a:spcPct val="0"/>
              </a:spcBef>
            </a:pPr>
            <a:r>
              <a:rPr lang="en-US" baseline="0" dirty="0">
                <a:latin typeface="Calibri" charset="0"/>
                <a:ea typeface="MS PGothic" charset="0"/>
              </a:rPr>
              <a:t>4</a:t>
            </a:r>
          </a:p>
          <a:p>
            <a:pPr eaLnBrk="1" hangingPunct="1">
              <a:spcBef>
                <a:spcPct val="0"/>
              </a:spcBef>
            </a:pPr>
            <a:r>
              <a:rPr lang="en-US" baseline="0" dirty="0">
                <a:latin typeface="Calibri" charset="0"/>
                <a:ea typeface="MS PGothic" charset="0"/>
              </a:rPr>
              <a:t>5</a:t>
            </a:r>
          </a:p>
        </p:txBody>
      </p:sp>
      <p:sp>
        <p:nvSpPr>
          <p:cNvPr id="50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4210EEC6-5EE4-164D-A5D2-795A3A554984}" type="slidenum">
              <a:rPr lang="en-US">
                <a:cs typeface="Arial" charset="0"/>
              </a:rPr>
              <a:pPr algn="r"/>
              <a:t>42</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457200" eaLnBrk="1" hangingPunct="1"/>
            <a:fld id="{2DB78CC6-4D68-44E9-A435-E82BA1158DDD}" type="slidenum">
              <a:rPr lang="en-US" sz="1200">
                <a:solidFill>
                  <a:prstClr val="black"/>
                </a:solidFill>
              </a:rPr>
              <a:pPr algn="r" defTabSz="457200" eaLnBrk="1" hangingPunct="1"/>
              <a:t>6</a:t>
            </a:fld>
            <a:endParaRPr lang="en-US" sz="1200">
              <a:solidFill>
                <a:prstClr val="black"/>
              </a:solidFill>
            </a:endParaRPr>
          </a:p>
        </p:txBody>
      </p:sp>
      <p:sp>
        <p:nvSpPr>
          <p:cNvPr id="30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457200" rtl="1"/>
            <a:fld id="{A0157773-DF9A-4314-94B9-AA8AE58B7C12}" type="slidenum">
              <a:rPr lang="en-US" sz="1200">
                <a:solidFill>
                  <a:prstClr val="black"/>
                </a:solidFill>
                <a:latin typeface="Times New Roman" pitchFamily="18" charset="0"/>
              </a:rPr>
              <a:pPr algn="r" defTabSz="457200" rtl="1"/>
              <a:t>6</a:t>
            </a:fld>
            <a:endParaRPr lang="en-US" sz="1200">
              <a:solidFill>
                <a:prstClr val="black"/>
              </a:solidFill>
              <a:latin typeface="Times New Roman" pitchFamily="18" charset="0"/>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dirty="0">
                <a:latin typeface="Arial" pitchFamily="34" charset="0"/>
                <a:ea typeface="ＭＳ Ｐゴシック" pitchFamily="34" charset="-128"/>
              </a:rPr>
              <a:t>To make sure we are on the same page about what geodesy</a:t>
            </a:r>
            <a:r>
              <a:rPr lang="en-US" baseline="0" dirty="0">
                <a:latin typeface="Arial" pitchFamily="34" charset="0"/>
                <a:ea typeface="ＭＳ Ｐゴシック" pitchFamily="34" charset="-128"/>
              </a:rPr>
              <a:t> is</a:t>
            </a:r>
            <a:r>
              <a:rPr lang="mr-IN" baseline="0" dirty="0">
                <a:latin typeface="Arial" pitchFamily="34" charset="0"/>
                <a:ea typeface="ＭＳ Ｐゴシック" pitchFamily="34" charset="-128"/>
              </a:rPr>
              <a:t>…</a:t>
            </a:r>
            <a:endParaRPr lang="en-US" baseline="0"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As</a:t>
            </a:r>
            <a:r>
              <a:rPr lang="en-US" baseline="0" dirty="0">
                <a:latin typeface="Arial" pitchFamily="34" charset="0"/>
                <a:ea typeface="ＭＳ Ｐゴシック" pitchFamily="34" charset="-128"/>
              </a:rPr>
              <a:t> we got better and better at measuring points on the Earth, it evolved into being able to determine how they change.</a:t>
            </a:r>
          </a:p>
          <a:p>
            <a:pPr eaLnBrk="1" hangingPunct="1"/>
            <a:r>
              <a:rPr lang="en-US" baseline="0" dirty="0">
                <a:latin typeface="Arial" pitchFamily="34" charset="0"/>
                <a:ea typeface="ＭＳ Ｐゴシック" pitchFamily="34" charset="-128"/>
              </a:rPr>
              <a:t>Think of geodesy as a toolbox of ways to better measure the Earth’s size, shape…</a:t>
            </a:r>
            <a:r>
              <a:rPr lang="en-US" baseline="0" dirty="0" err="1">
                <a:latin typeface="Arial" pitchFamily="34" charset="0"/>
                <a:ea typeface="ＭＳ Ｐゴシック" pitchFamily="34" charset="-128"/>
              </a:rPr>
              <a:t>etc</a:t>
            </a:r>
            <a:endParaRPr lang="en-US" dirty="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Poll #3</a:t>
            </a:r>
          </a:p>
          <a:p>
            <a:pPr eaLnBrk="1" hangingPunct="1">
              <a:spcBef>
                <a:spcPct val="0"/>
              </a:spcBef>
            </a:pPr>
            <a:r>
              <a:rPr lang="en-US" dirty="0">
                <a:latin typeface="Calibri" charset="0"/>
                <a:ea typeface="MS PGothic" charset="0"/>
              </a:rPr>
              <a:t>How many swarms</a:t>
            </a:r>
            <a:r>
              <a:rPr lang="en-US" baseline="0" dirty="0">
                <a:latin typeface="Calibri" charset="0"/>
                <a:ea typeface="MS PGothic" charset="0"/>
              </a:rPr>
              <a:t> do you identify? </a:t>
            </a:r>
          </a:p>
          <a:p>
            <a:pPr eaLnBrk="1" hangingPunct="1">
              <a:spcBef>
                <a:spcPct val="0"/>
              </a:spcBef>
            </a:pPr>
            <a:r>
              <a:rPr lang="en-US" baseline="0" dirty="0">
                <a:latin typeface="Calibri" charset="0"/>
                <a:ea typeface="MS PGothic" charset="0"/>
              </a:rPr>
              <a:t>1</a:t>
            </a:r>
          </a:p>
          <a:p>
            <a:pPr eaLnBrk="1" hangingPunct="1">
              <a:spcBef>
                <a:spcPct val="0"/>
              </a:spcBef>
            </a:pPr>
            <a:r>
              <a:rPr lang="en-US" baseline="0" dirty="0">
                <a:latin typeface="Calibri" charset="0"/>
                <a:ea typeface="MS PGothic" charset="0"/>
              </a:rPr>
              <a:t>2</a:t>
            </a:r>
          </a:p>
          <a:p>
            <a:pPr eaLnBrk="1" hangingPunct="1">
              <a:spcBef>
                <a:spcPct val="0"/>
              </a:spcBef>
            </a:pPr>
            <a:r>
              <a:rPr lang="en-US" baseline="0" dirty="0">
                <a:latin typeface="Calibri" charset="0"/>
                <a:ea typeface="MS PGothic" charset="0"/>
              </a:rPr>
              <a:t>3</a:t>
            </a:r>
          </a:p>
          <a:p>
            <a:pPr eaLnBrk="1" hangingPunct="1">
              <a:spcBef>
                <a:spcPct val="0"/>
              </a:spcBef>
            </a:pPr>
            <a:r>
              <a:rPr lang="en-US" baseline="0" dirty="0">
                <a:latin typeface="Calibri" charset="0"/>
                <a:ea typeface="MS PGothic" charset="0"/>
              </a:rPr>
              <a:t>4</a:t>
            </a:r>
          </a:p>
          <a:p>
            <a:pPr eaLnBrk="1" hangingPunct="1">
              <a:spcBef>
                <a:spcPct val="0"/>
              </a:spcBef>
            </a:pPr>
            <a:r>
              <a:rPr lang="en-US" baseline="0" dirty="0">
                <a:latin typeface="Calibri" charset="0"/>
                <a:ea typeface="MS PGothic" charset="0"/>
              </a:rPr>
              <a:t>5</a:t>
            </a:r>
          </a:p>
        </p:txBody>
      </p:sp>
      <p:sp>
        <p:nvSpPr>
          <p:cNvPr id="50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4210EEC6-5EE4-164D-A5D2-795A3A554984}" type="slidenum">
              <a:rPr lang="en-US">
                <a:cs typeface="Arial" charset="0"/>
              </a:rPr>
              <a:pPr algn="r"/>
              <a:t>43</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45</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46</a:t>
            </a:fld>
            <a:endParaRPr lang="en-US">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47</a:t>
            </a:fld>
            <a:endParaRPr lang="en-US">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48</a:t>
            </a:fld>
            <a:endParaRPr lang="en-US">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49</a:t>
            </a:fld>
            <a:endParaRPr lang="en-US">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50</a:t>
            </a:fld>
            <a:endParaRPr lang="en-US">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51</a:t>
            </a:fld>
            <a:endParaRPr lang="en-US">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52</a:t>
            </a:fld>
            <a:endParaRPr lang="en-US">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99814E5-A14C-744F-9CC9-15033FFF9E1F}" type="slidenum">
              <a:rPr lang="en-US">
                <a:cs typeface="Arial" charset="0"/>
              </a:rPr>
              <a:pPr algn="r"/>
              <a:t>53</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Geodetic methods include</a:t>
            </a:r>
            <a:r>
              <a:rPr lang="mr-IN" dirty="0"/>
              <a:t>…</a:t>
            </a:r>
            <a:endParaRPr lang="en-US" dirty="0"/>
          </a:p>
        </p:txBody>
      </p:sp>
      <p:sp>
        <p:nvSpPr>
          <p:cNvPr id="4" name="Slide Number Placeholder 3"/>
          <p:cNvSpPr>
            <a:spLocks noGrp="1"/>
          </p:cNvSpPr>
          <p:nvPr>
            <p:ph type="sldNum" sz="quarter" idx="10"/>
          </p:nvPr>
        </p:nvSpPr>
        <p:spPr/>
        <p:txBody>
          <a:bodyPr/>
          <a:lstStyle/>
          <a:p>
            <a:fld id="{56753CDA-4F80-8C4C-A77E-B3643CC96420}"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402171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84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Poll#1</a:t>
            </a:r>
            <a:endParaRPr lang="en-US" baseline="0" dirty="0"/>
          </a:p>
          <a:p>
            <a:pPr marL="0" indent="0">
              <a:spcBef>
                <a:spcPts val="72"/>
              </a:spcBef>
              <a:buNone/>
            </a:pPr>
            <a:r>
              <a:rPr lang="en-US" sz="2800" dirty="0"/>
              <a:t>Which of these do you know the least about:</a:t>
            </a:r>
          </a:p>
          <a:p>
            <a:pPr marL="914400" lvl="1" indent="-514350">
              <a:spcBef>
                <a:spcPts val="72"/>
              </a:spcBef>
              <a:buFont typeface="+mj-lt"/>
              <a:buAutoNum type="alphaLcPeriod"/>
            </a:pPr>
            <a:r>
              <a:rPr lang="en-US" sz="2400" dirty="0"/>
              <a:t>InSAR</a:t>
            </a:r>
          </a:p>
          <a:p>
            <a:pPr marL="914400" lvl="1" indent="-514350">
              <a:spcBef>
                <a:spcPts val="72"/>
              </a:spcBef>
              <a:buFont typeface="+mj-lt"/>
              <a:buAutoNum type="alphaLcPeriod"/>
            </a:pPr>
            <a:r>
              <a:rPr lang="en-US" sz="2400" dirty="0"/>
              <a:t>High precision GPS</a:t>
            </a:r>
          </a:p>
          <a:p>
            <a:pPr marL="914400" lvl="1" indent="-514350">
              <a:spcBef>
                <a:spcPts val="72"/>
              </a:spcBef>
              <a:buFont typeface="+mj-lt"/>
              <a:buAutoNum type="alphaLcPeriod"/>
            </a:pPr>
            <a:r>
              <a:rPr lang="en-US" sz="2400" dirty="0"/>
              <a:t>Lidar</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Remind people</a:t>
            </a:r>
            <a:r>
              <a:rPr lang="en-US" baseline="0" dirty="0"/>
              <a:t> to type into the chat box about technical or specific questions about the modules and the authors will attempt to address as we go along</a:t>
            </a:r>
          </a:p>
          <a:p>
            <a:pPr marL="0" indent="0">
              <a:buNone/>
            </a:pPr>
            <a:r>
              <a:rPr lang="en-US" baseline="0" dirty="0"/>
              <a:t>Urge them “</a:t>
            </a:r>
            <a:r>
              <a:rPr lang="en-US" sz="1200" dirty="0"/>
              <a:t>Write for yourself (paper or text doc) -- What course might you teach this in? -- How much time might you have available?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DCA2AD-8987-4644-B290-E1E5A34917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21505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UNAVCO (https://</a:t>
            </a:r>
            <a:r>
              <a:rPr lang="en-US" dirty="0" err="1"/>
              <a:t>www.unavco.org</a:t>
            </a:r>
            <a:r>
              <a:rPr lang="en-US" dirty="0"/>
              <a:t>/instrumentation/networks/status/</a:t>
            </a:r>
            <a:r>
              <a:rPr lang="en-US" dirty="0" err="1"/>
              <a:t>pbo</a:t>
            </a:r>
            <a:r>
              <a:rPr lang="en-US" dirty="0"/>
              <a:t>/AV37)</a:t>
            </a:r>
          </a:p>
        </p:txBody>
      </p:sp>
      <p:sp>
        <p:nvSpPr>
          <p:cNvPr id="4" name="Slide Number Placeholder 3"/>
          <p:cNvSpPr>
            <a:spLocks noGrp="1"/>
          </p:cNvSpPr>
          <p:nvPr>
            <p:ph type="sldNum" sz="quarter" idx="5"/>
          </p:nvPr>
        </p:nvSpPr>
        <p:spPr/>
        <p:txBody>
          <a:bodyPr/>
          <a:lstStyle/>
          <a:p>
            <a:fld id="{2ABB0013-EED9-C54E-BE1B-7E1D302B2AE4}" type="slidenum">
              <a:rPr lang="en-US" smtClean="0"/>
              <a:t>12</a:t>
            </a:fld>
            <a:endParaRPr lang="en-US"/>
          </a:p>
        </p:txBody>
      </p:sp>
    </p:spTree>
    <p:extLst>
      <p:ext uri="{BB962C8B-B14F-4D97-AF65-F5344CB8AC3E}">
        <p14:creationId xmlns:p14="http://schemas.microsoft.com/office/powerpoint/2010/main" val="106092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Whether they know it or not, students use GPS receivers daily in their cars, phones, cameras, and handheld recreational GPS. Most have heard the term “GPS,” but few know much about how the system actually works or high-precision GPS for science and industrial use.</a:t>
            </a:r>
          </a:p>
          <a:p>
            <a:pPr eaLnBrk="1" hangingPunct="1"/>
            <a:endParaRPr lang="en-US" altLang="en-US" dirty="0"/>
          </a:p>
          <a:p>
            <a:pPr eaLnBrk="1" hangingPunct="1"/>
            <a:r>
              <a:rPr lang="en-US" altLang="en-US" dirty="0"/>
              <a:t>Note: Although the term GPS (Global Positioning System) is more commonly used in everyday language, it officially refers only to the USA's constellation of satellites. GNSS (Global Navigation Satellite System) is a universal term that refers to all satellite navigation systems including those from the USA (GPS), Russia (GLONASS), European Union (Galileo), China (</a:t>
            </a:r>
            <a:r>
              <a:rPr lang="en-US" altLang="en-US" dirty="0" err="1"/>
              <a:t>BeiDou</a:t>
            </a:r>
            <a:r>
              <a:rPr lang="en-US" altLang="en-US" dirty="0"/>
              <a:t>), and others. In this module, we use the term GPS even though, technically, some of the data may be coming from satellites in other systems.</a:t>
            </a:r>
          </a:p>
          <a:p>
            <a:pPr eaLnBrk="1" hangingPunct="1"/>
            <a:endParaRPr lang="en-US" altLang="en-US" dirty="0"/>
          </a:p>
          <a:p>
            <a:pPr eaLnBrk="1" hangingPunct="1"/>
            <a:r>
              <a:rPr lang="en-US" altLang="en-US" dirty="0"/>
              <a:t>Images from UNAVCO</a:t>
            </a:r>
          </a:p>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0690297-D2D9-4FF4-BECB-C9E625FB2EF9}" type="slidenum">
              <a:rPr lang="en-US" altLang="en-US"/>
              <a:pPr>
                <a:spcBef>
                  <a:spcPct val="0"/>
                </a:spcBef>
              </a:pPr>
              <a:t>13</a:t>
            </a:fld>
            <a:endParaRPr lang="en-US" altLang="en-US"/>
          </a:p>
        </p:txBody>
      </p:sp>
    </p:spTree>
    <p:extLst>
      <p:ext uri="{BB962C8B-B14F-4D97-AF65-F5344CB8AC3E}">
        <p14:creationId xmlns:p14="http://schemas.microsoft.com/office/powerpoint/2010/main" val="161793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time element is needed because of the difference between the highly accurate atomic clock on the satellites (US$100,000 each) and the much</a:t>
            </a:r>
            <a:r>
              <a:rPr lang="en-US" altLang="en-US" baseline="0" dirty="0"/>
              <a:t> </a:t>
            </a:r>
            <a:r>
              <a:rPr lang="en-US" altLang="en-US" dirty="0"/>
              <a:t>cheaper clock in the GPS receivers.</a:t>
            </a:r>
          </a:p>
          <a:p>
            <a:r>
              <a:rPr lang="en-US" altLang="en-US" dirty="0"/>
              <a:t>Although 4 is a technical minimum number of satellites, for geoscience research work it is highly recommended to have at least 6 satellites.  </a:t>
            </a:r>
          </a:p>
          <a:p>
            <a:pPr eaLnBrk="1" hangingPunct="1"/>
            <a:endParaRPr lang="en-US" altLang="en-US" dirty="0"/>
          </a:p>
          <a:p>
            <a:pPr eaLnBrk="1" hangingPunct="1"/>
            <a:r>
              <a:rPr lang="en-US" altLang="en-US" dirty="0"/>
              <a:t>Although people will often refer to this process and “triangulation,” in fact it is “trilateration” because it depends on distances rather than angles.</a:t>
            </a:r>
          </a:p>
          <a:p>
            <a:pPr eaLnBrk="1" hangingPunct="1"/>
            <a:r>
              <a:rPr lang="en-US" altLang="en-US" dirty="0"/>
              <a:t>For a nice explanation of trilateration versus triangulation visit https://</a:t>
            </a:r>
            <a:r>
              <a:rPr lang="en-US" altLang="en-US" dirty="0" err="1"/>
              <a:t>gisgeography.com</a:t>
            </a:r>
            <a:r>
              <a:rPr lang="en-US" altLang="en-US" dirty="0"/>
              <a:t>/trilateration-triangulation-</a:t>
            </a:r>
            <a:r>
              <a:rPr lang="en-US" altLang="en-US" dirty="0" err="1"/>
              <a:t>gps</a:t>
            </a:r>
            <a:r>
              <a:rPr lang="en-US" altLang="en-US" dirty="0"/>
              <a:t>/.</a:t>
            </a:r>
          </a:p>
          <a:p>
            <a:pPr eaLnBrk="1" hangingPunct="1"/>
            <a:endParaRPr lang="en-US" altLang="en-US" dirty="0"/>
          </a:p>
          <a:p>
            <a:pPr eaLnBrk="1" hangingPunct="1"/>
            <a:r>
              <a:rPr lang="en-US" altLang="en-US" dirty="0"/>
              <a:t>Images from NASA (public domain) http://</a:t>
            </a:r>
            <a:r>
              <a:rPr lang="en-US" altLang="en-US" dirty="0" err="1"/>
              <a:t>spaceplace.nasa.gov</a:t>
            </a:r>
            <a:r>
              <a:rPr lang="en-US" altLang="en-US" dirty="0"/>
              <a:t>/</a:t>
            </a:r>
            <a:r>
              <a:rPr lang="en-US" altLang="en-US" dirty="0" err="1"/>
              <a:t>gps</a:t>
            </a:r>
            <a:r>
              <a:rPr lang="en-US" altLang="en-US" dirty="0"/>
              <a:t>-pizza/en/</a:t>
            </a:r>
          </a:p>
          <a:p>
            <a:pPr eaLnBrk="1" hangingPunct="1"/>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65D863A-6908-47A8-A276-525DBCB70D24}" type="slidenum">
              <a:rPr lang="en-US" altLang="en-US"/>
              <a:pPr>
                <a:spcBef>
                  <a:spcPct val="0"/>
                </a:spcBef>
              </a:pPr>
              <a:t>14</a:t>
            </a:fld>
            <a:endParaRPr lang="en-US" altLang="en-US"/>
          </a:p>
        </p:txBody>
      </p:sp>
    </p:spTree>
    <p:extLst>
      <p:ext uri="{BB962C8B-B14F-4D97-AF65-F5344CB8AC3E}">
        <p14:creationId xmlns:p14="http://schemas.microsoft.com/office/powerpoint/2010/main" val="314444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rPr>
              <a:t>Example of a typical remote GPS station. In urban areas, some are also fixed to the roofs of large reinforced buildings and hooked into grid power supply with battery backup. Many stations are now being equipped with “real-time” communication to allow immediate transfer of data to researchers. In other places logistics or country-specific regulations require that data not be transmitted but is instead downloaded manually on a given schedule (monthly, quarterly, or annually, depending on the site).</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A068D48-4243-43D8-8888-D28991B3A276}" type="slidenum">
              <a:rPr lang="en-US" altLang="en-US"/>
              <a:pPr>
                <a:spcBef>
                  <a:spcPct val="0"/>
                </a:spcBef>
              </a:pPr>
              <a:t>15</a:t>
            </a:fld>
            <a:endParaRPr lang="en-US" altLang="en-US"/>
          </a:p>
        </p:txBody>
      </p:sp>
    </p:spTree>
    <p:extLst>
      <p:ext uri="{BB962C8B-B14F-4D97-AF65-F5344CB8AC3E}">
        <p14:creationId xmlns:p14="http://schemas.microsoft.com/office/powerpoint/2010/main" val="334462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92C029-1043-4283-8DEB-5D8B55773149}"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92C029-1043-4283-8DEB-5D8B55773149}"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92C029-1043-4283-8DEB-5D8B55773149}"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5766393"/>
            <a:ext cx="2133600" cy="365125"/>
          </a:xfrm>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5766393"/>
            <a:ext cx="2895600" cy="365125"/>
          </a:xfr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5766393"/>
            <a:ext cx="2133600" cy="365125"/>
          </a:xfrm>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9" name="Picture 8"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
        <p:nvSpPr>
          <p:cNvPr id="11" name="TextBox 10"/>
          <p:cNvSpPr txBox="1"/>
          <p:nvPr userDrawn="1"/>
        </p:nvSpPr>
        <p:spPr>
          <a:xfrm>
            <a:off x="851948" y="6232801"/>
            <a:ext cx="8131632" cy="461665"/>
          </a:xfrm>
          <a:prstGeom prst="rect">
            <a:avLst/>
          </a:prstGeom>
          <a:noFill/>
        </p:spPr>
        <p:txBody>
          <a:bodyPr wrap="square" rtlCol="0">
            <a:spAutoFit/>
          </a:bodyPr>
          <a:lstStyle/>
          <a:p>
            <a:pPr defTabSz="457200"/>
            <a:r>
              <a:rPr lang="en-US" sz="1200" dirty="0">
                <a:solidFill>
                  <a:prstClr val="black"/>
                </a:solidFill>
                <a:latin typeface="Calibri"/>
              </a:rPr>
              <a:t>This work is supported by the National Science Foundation’s Directorate for Education and Human Resources TUES-1245025, IUSE-</a:t>
            </a:r>
            <a:r>
              <a:rPr lang="is-IS" sz="1200" dirty="0">
                <a:solidFill>
                  <a:prstClr val="black"/>
                </a:solidFill>
                <a:latin typeface="Calibri"/>
              </a:rPr>
              <a:t>1612248</a:t>
            </a:r>
            <a:r>
              <a:rPr lang="en-US" sz="1200" dirty="0">
                <a:solidFill>
                  <a:prstClr val="black"/>
                </a:solidFill>
                <a:latin typeface="Calibri"/>
              </a:rPr>
              <a:t>, </a:t>
            </a:r>
            <a:r>
              <a:rPr lang="is-IS" sz="1200" dirty="0">
                <a:solidFill>
                  <a:prstClr val="black"/>
                </a:solidFill>
                <a:latin typeface="Calibri"/>
              </a:rPr>
              <a:t>IUSE-1725347,  and </a:t>
            </a:r>
            <a:r>
              <a:rPr lang="en-US" sz="1200" dirty="0">
                <a:solidFill>
                  <a:prstClr val="black"/>
                </a:solidFill>
                <a:latin typeface="Calibri"/>
              </a:rPr>
              <a:t>IUSE-</a:t>
            </a:r>
            <a:r>
              <a:rPr lang="cs-CZ" sz="1200" dirty="0">
                <a:solidFill>
                  <a:prstClr val="black"/>
                </a:solidFill>
                <a:latin typeface="Calibri"/>
              </a:rPr>
              <a:t>1914915.</a:t>
            </a:r>
            <a:endParaRPr lang="en-US" sz="1200" dirty="0">
              <a:solidFill>
                <a:prstClr val="black"/>
              </a:solidFill>
              <a:latin typeface="Calibri"/>
            </a:endParaRPr>
          </a:p>
        </p:txBody>
      </p:sp>
      <p:pic>
        <p:nvPicPr>
          <p:cNvPr id="7" name="Picture 6" descr="NSF_Logo s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0" y="6121915"/>
            <a:ext cx="727157" cy="731520"/>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008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287745"/>
            <a:ext cx="2133600" cy="365125"/>
          </a:xfrm>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287745"/>
            <a:ext cx="2895600" cy="365125"/>
          </a:xfr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287745"/>
            <a:ext cx="2133600" cy="365125"/>
          </a:xfrm>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457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7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573314"/>
            <a:ext cx="4040188"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7934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396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755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28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92C029-1043-4283-8DEB-5D8B55773149}"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946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2855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D0E7532-6558-2949-8B64-49F3D63F0157}" type="datetimeFigureOut">
              <a:rPr lang="en-US" smtClean="0">
                <a:solidFill>
                  <a:prstClr val="black">
                    <a:tint val="75000"/>
                  </a:prstClr>
                </a:solidFill>
                <a:latin typeface="Calibri"/>
              </a:rPr>
              <a:pPr/>
              <a:t>1/29/20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095A01-13E2-7E4C-9E76-AC791C07FB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629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D973623-F19E-8B46-B520-B0031E06EA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3851534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92C029-1043-4283-8DEB-5D8B55773149}"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92C029-1043-4283-8DEB-5D8B55773149}" type="datetimeFigureOut">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92C029-1043-4283-8DEB-5D8B55773149}" type="datetimeFigureOut">
              <a:rPr lang="en-US" smtClean="0"/>
              <a:t>1/29/20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92C029-1043-4283-8DEB-5D8B55773149}" type="datetimeFigureOut">
              <a:rPr lang="en-US" smtClean="0"/>
              <a:t>1/29/20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2C029-1043-4283-8DEB-5D8B55773149}" type="datetimeFigureOut">
              <a:rPr lang="en-US" smtClean="0"/>
              <a:t>1/29/20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92C029-1043-4283-8DEB-5D8B55773149}" type="datetimeFigureOut">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92C029-1043-4283-8DEB-5D8B55773149}" type="datetimeFigureOut">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D27B7-FB5E-440F-8E7F-3AE19FF46E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19"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92C029-1043-4283-8DEB-5D8B55773149}" type="datetimeFigureOut">
              <a:rPr lang="en-US" smtClean="0"/>
              <a:t>1/29/20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D27B7-FB5E-440F-8E7F-3AE19FF46ED9}" type="slidenum">
              <a:rPr lang="en-US" smtClean="0"/>
              <a:t>‹#›</a:t>
            </a:fld>
            <a:endParaRPr lang="en-US"/>
          </a:p>
        </p:txBody>
      </p:sp>
    </p:spTree>
    <p:extLst>
      <p:ext uri="{BB962C8B-B14F-4D97-AF65-F5344CB8AC3E}">
        <p14:creationId xmlns:p14="http://schemas.microsoft.com/office/powerpoint/2010/main" val="1113045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2D8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2"/>
            <a:ext cx="8229600" cy="47658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581986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0E7532-6558-2949-8B64-49F3D63F0157}" type="datetimeFigureOut">
              <a:rPr lang="en-US" smtClean="0">
                <a:solidFill>
                  <a:prstClr val="black">
                    <a:tint val="75000"/>
                  </a:prstClr>
                </a:solidFill>
                <a:latin typeface="Calibri"/>
              </a:rPr>
              <a:pPr defTabSz="457200"/>
              <a:t>1/29/20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81986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81986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2095A01-13E2-7E4C-9E76-AC791C07FBA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pic>
        <p:nvPicPr>
          <p:cNvPr id="7" name="Picture 6" descr="GETSI_banner_wide.png"/>
          <p:cNvPicPr>
            <a:picLocks noChangeAspect="1"/>
          </p:cNvPicPr>
          <p:nvPr userDrawn="1"/>
        </p:nvPicPr>
        <p:blipFill rotWithShape="1">
          <a:blip r:embed="rId14">
            <a:extLst>
              <a:ext uri="{28A0092B-C50C-407E-A947-70E740481C1C}">
                <a14:useLocalDpi xmlns:a14="http://schemas.microsoft.com/office/drawing/2010/main" val="0"/>
              </a:ext>
            </a:extLst>
          </a:blip>
          <a:srcRect r="11088"/>
          <a:stretch/>
        </p:blipFill>
        <p:spPr>
          <a:xfrm>
            <a:off x="0" y="6322737"/>
            <a:ext cx="9144000" cy="549374"/>
          </a:xfrm>
          <a:prstGeom prst="rect">
            <a:avLst/>
          </a:prstGeom>
        </p:spPr>
      </p:pic>
      <p:pic>
        <p:nvPicPr>
          <p:cNvPr id="10" name="Picture 9" descr="MtSAC_fullcolor_print.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16096" y="6463857"/>
            <a:ext cx="373662" cy="263743"/>
          </a:xfrm>
          <a:prstGeom prst="rect">
            <a:avLst/>
          </a:prstGeom>
        </p:spPr>
      </p:pic>
      <p:pic>
        <p:nvPicPr>
          <p:cNvPr id="8" name="Picture 7"/>
          <p:cNvPicPr>
            <a:picLocks noChangeAspect="1"/>
          </p:cNvPicPr>
          <p:nvPr userDrawn="1"/>
        </p:nvPicPr>
        <p:blipFill>
          <a:blip r:embed="rId16"/>
          <a:stretch>
            <a:fillRect/>
          </a:stretch>
        </p:blipFill>
        <p:spPr>
          <a:xfrm>
            <a:off x="6695450" y="6506502"/>
            <a:ext cx="669199" cy="178453"/>
          </a:xfrm>
          <a:prstGeom prst="rect">
            <a:avLst/>
          </a:prstGeom>
        </p:spPr>
      </p:pic>
      <p:pic>
        <p:nvPicPr>
          <p:cNvPr id="13" name="Picture 12"/>
          <p:cNvPicPr>
            <a:picLocks noChangeAspect="1"/>
          </p:cNvPicPr>
          <p:nvPr userDrawn="1"/>
        </p:nvPicPr>
        <p:blipFill>
          <a:blip r:embed="rId17"/>
          <a:stretch>
            <a:fillRect/>
          </a:stretch>
        </p:blipFill>
        <p:spPr>
          <a:xfrm>
            <a:off x="7410065" y="6448481"/>
            <a:ext cx="233256" cy="294495"/>
          </a:xfrm>
          <a:prstGeom prst="rect">
            <a:avLst/>
          </a:prstGeom>
        </p:spPr>
      </p:pic>
      <p:pic>
        <p:nvPicPr>
          <p:cNvPr id="14" name="Picture 13"/>
          <p:cNvPicPr>
            <a:picLocks noChangeAspect="1"/>
          </p:cNvPicPr>
          <p:nvPr userDrawn="1"/>
        </p:nvPicPr>
        <p:blipFill>
          <a:blip r:embed="rId18"/>
          <a:stretch>
            <a:fillRect/>
          </a:stretch>
        </p:blipFill>
        <p:spPr>
          <a:xfrm>
            <a:off x="8177346" y="6527245"/>
            <a:ext cx="410898" cy="136966"/>
          </a:xfrm>
          <a:prstGeom prst="rect">
            <a:avLst/>
          </a:prstGeom>
        </p:spPr>
      </p:pic>
      <p:pic>
        <p:nvPicPr>
          <p:cNvPr id="15" name="Picture 14" descr="NSF_Logo sm.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644688" y="6367147"/>
            <a:ext cx="472651" cy="475487"/>
          </a:xfrm>
          <a:prstGeom prst="rect">
            <a:avLst/>
          </a:prstGeom>
        </p:spPr>
      </p:pic>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nagt.org/37340"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hyperlink" Target="http://nagt.org/37340" TargetMode="External"/><Relationship Id="rId3" Type="http://schemas.openxmlformats.org/officeDocument/2006/relationships/hyperlink" Target="http://nagt.org/190616" TargetMode="External"/><Relationship Id="rId7" Type="http://schemas.openxmlformats.org/officeDocument/2006/relationships/image" Target="../media/image15.png"/><Relationship Id="rId2" Type="http://schemas.openxmlformats.org/officeDocument/2006/relationships/hyperlink" Target="http://nagt.org/190488"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hyperlink" Target="http://nagt.org/95944" TargetMode="Externa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hyperlink" Target="https://volcanoes.usgs.gov/vhp/alert_icons.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3.xml"/><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package" Target="../embeddings/Microsoft_Word_Document.docx"/></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https://serc.carleton.edu/getsi/index.html"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hyperlink" Target="https://serc.carleton.edu/235032" TargetMode="External"/><Relationship Id="rId3" Type="http://schemas.openxmlformats.org/officeDocument/2006/relationships/hyperlink" Target="https://serc.carleton.edu/235061" TargetMode="External"/><Relationship Id="rId7" Type="http://schemas.openxmlformats.org/officeDocument/2006/relationships/hyperlink" Target="http://nagt.org/37340"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nagt.org/95944" TargetMode="External"/><Relationship Id="rId5" Type="http://schemas.openxmlformats.org/officeDocument/2006/relationships/hyperlink" Target="http://nagt.org/190616" TargetMode="External"/><Relationship Id="rId4" Type="http://schemas.openxmlformats.org/officeDocument/2006/relationships/hyperlink" Target="http://nagt.org/19048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jpg"/><Relationship Id="rId4" Type="http://schemas.openxmlformats.org/officeDocument/2006/relationships/image" Target="../media/image39.jpe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00676" y="9395744"/>
            <a:ext cx="1753319" cy="300082"/>
          </a:xfrm>
          <a:prstGeom prst="rect">
            <a:avLst/>
          </a:prstGeom>
          <a:noFill/>
        </p:spPr>
        <p:txBody>
          <a:bodyPr wrap="square" rtlCol="0">
            <a:spAutoFit/>
          </a:bodyPr>
          <a:lstStyle/>
          <a:p>
            <a:r>
              <a:rPr lang="en-US" sz="1350" dirty="0">
                <a:hlinkClick r:id="rId3"/>
              </a:rPr>
              <a:t>http://nagt.org/37340</a:t>
            </a:r>
            <a:endParaRPr lang="en-US" sz="1350" dirty="0"/>
          </a:p>
        </p:txBody>
      </p:sp>
      <p:sp>
        <p:nvSpPr>
          <p:cNvPr id="14" name="TextBox 13"/>
          <p:cNvSpPr txBox="1"/>
          <p:nvPr/>
        </p:nvSpPr>
        <p:spPr>
          <a:xfrm>
            <a:off x="7200676" y="9143420"/>
            <a:ext cx="1753319" cy="300082"/>
          </a:xfrm>
          <a:prstGeom prst="rect">
            <a:avLst/>
          </a:prstGeom>
          <a:noFill/>
        </p:spPr>
        <p:txBody>
          <a:bodyPr wrap="square" rtlCol="0">
            <a:spAutoFit/>
          </a:bodyPr>
          <a:lstStyle/>
          <a:p>
            <a:pPr algn="ctr"/>
            <a:r>
              <a:rPr lang="en-US" sz="1350" b="1" dirty="0">
                <a:solidFill>
                  <a:srgbClr val="35761A"/>
                </a:solidFill>
              </a:rPr>
              <a:t>Join or Renew Today!</a:t>
            </a:r>
          </a:p>
        </p:txBody>
      </p:sp>
      <p:pic>
        <p:nvPicPr>
          <p:cNvPr id="20" name="Content Placeholder 7"/>
          <p:cNvPicPr>
            <a:picLocks noChangeAspect="1"/>
          </p:cNvPicPr>
          <p:nvPr/>
        </p:nvPicPr>
        <p:blipFill rotWithShape="1">
          <a:blip r:embed="rId4" cstate="print">
            <a:extLst>
              <a:ext uri="{28A0092B-C50C-407E-A947-70E740481C1C}">
                <a14:useLocalDpi xmlns:a14="http://schemas.microsoft.com/office/drawing/2010/main" val="0"/>
              </a:ext>
            </a:extLst>
          </a:blip>
          <a:srcRect l="10287" t="7410" r="8752" b="4920"/>
          <a:stretch/>
        </p:blipFill>
        <p:spPr>
          <a:xfrm>
            <a:off x="0" y="0"/>
            <a:ext cx="9144000" cy="1134770"/>
          </a:xfrm>
          <a:prstGeom prst="rect">
            <a:avLst/>
          </a:prstGeom>
        </p:spPr>
      </p:pic>
      <p:pic>
        <p:nvPicPr>
          <p:cNvPr id="24" name="Picture 23">
            <a:extLst>
              <a:ext uri="{FF2B5EF4-FFF2-40B4-BE49-F238E27FC236}">
                <a16:creationId xmlns:a16="http://schemas.microsoft.com/office/drawing/2014/main" id="{8C0500FB-F201-1541-B411-4B0519DB3C52}"/>
              </a:ext>
            </a:extLst>
          </p:cNvPr>
          <p:cNvPicPr>
            <a:picLocks noChangeAspect="1"/>
          </p:cNvPicPr>
          <p:nvPr/>
        </p:nvPicPr>
        <p:blipFill>
          <a:blip r:embed="rId5"/>
          <a:stretch>
            <a:fillRect/>
          </a:stretch>
        </p:blipFill>
        <p:spPr>
          <a:xfrm>
            <a:off x="110597" y="4412790"/>
            <a:ext cx="8804213" cy="537255"/>
          </a:xfrm>
          <a:prstGeom prst="rect">
            <a:avLst/>
          </a:prstGeom>
          <a:ln>
            <a:noFill/>
          </a:ln>
        </p:spPr>
      </p:pic>
      <p:sp>
        <p:nvSpPr>
          <p:cNvPr id="26" name="TextBox 25">
            <a:extLst>
              <a:ext uri="{FF2B5EF4-FFF2-40B4-BE49-F238E27FC236}">
                <a16:creationId xmlns:a16="http://schemas.microsoft.com/office/drawing/2014/main" id="{9AE5D33D-5125-0C4C-BE5D-D6EFF79661E1}"/>
              </a:ext>
            </a:extLst>
          </p:cNvPr>
          <p:cNvSpPr txBox="1"/>
          <p:nvPr/>
        </p:nvSpPr>
        <p:spPr>
          <a:xfrm>
            <a:off x="164715" y="5237737"/>
            <a:ext cx="1416348" cy="1384995"/>
          </a:xfrm>
          <a:prstGeom prst="rect">
            <a:avLst/>
          </a:prstGeom>
          <a:noFill/>
          <a:ln w="57150">
            <a:solidFill>
              <a:srgbClr val="155487"/>
            </a:solidFill>
          </a:ln>
        </p:spPr>
        <p:txBody>
          <a:bodyPr wrap="square" rtlCol="0">
            <a:spAutoFit/>
          </a:bodyPr>
          <a:lstStyle/>
          <a:p>
            <a:r>
              <a:rPr lang="en-US" sz="1400" dirty="0"/>
              <a:t>Please leave your </a:t>
            </a:r>
            <a:r>
              <a:rPr lang="en-US" sz="1400" b="1" dirty="0"/>
              <a:t>audio muted</a:t>
            </a:r>
            <a:r>
              <a:rPr lang="en-US" sz="1400" dirty="0"/>
              <a:t> and </a:t>
            </a:r>
            <a:r>
              <a:rPr lang="en-US" sz="1400" b="1" dirty="0"/>
              <a:t>video off </a:t>
            </a:r>
            <a:r>
              <a:rPr lang="en-US" sz="1400" dirty="0"/>
              <a:t>(both indicated by a red slash).</a:t>
            </a:r>
          </a:p>
        </p:txBody>
      </p:sp>
      <p:sp>
        <p:nvSpPr>
          <p:cNvPr id="28" name="TextBox 27">
            <a:extLst>
              <a:ext uri="{FF2B5EF4-FFF2-40B4-BE49-F238E27FC236}">
                <a16:creationId xmlns:a16="http://schemas.microsoft.com/office/drawing/2014/main" id="{B6CC31E0-3379-4A47-BBF7-F62BA581AA53}"/>
              </a:ext>
            </a:extLst>
          </p:cNvPr>
          <p:cNvSpPr txBox="1"/>
          <p:nvPr/>
        </p:nvSpPr>
        <p:spPr>
          <a:xfrm>
            <a:off x="1928344" y="5232079"/>
            <a:ext cx="3376365" cy="523220"/>
          </a:xfrm>
          <a:prstGeom prst="rect">
            <a:avLst/>
          </a:prstGeom>
          <a:noFill/>
          <a:ln w="57150">
            <a:solidFill>
              <a:srgbClr val="155487"/>
            </a:solidFill>
          </a:ln>
        </p:spPr>
        <p:txBody>
          <a:bodyPr wrap="square" rtlCol="0">
            <a:spAutoFit/>
          </a:bodyPr>
          <a:lstStyle/>
          <a:p>
            <a:r>
              <a:rPr lang="en-US" sz="1400" dirty="0"/>
              <a:t>Click to open the </a:t>
            </a:r>
            <a:r>
              <a:rPr lang="en-US" sz="1400" b="1" dirty="0"/>
              <a:t>Participants</a:t>
            </a:r>
            <a:r>
              <a:rPr lang="en-US" sz="1400" dirty="0"/>
              <a:t> box. This will allow you to give nonverbal feedback. </a:t>
            </a:r>
          </a:p>
        </p:txBody>
      </p:sp>
      <p:pic>
        <p:nvPicPr>
          <p:cNvPr id="29" name="Picture 28">
            <a:extLst>
              <a:ext uri="{FF2B5EF4-FFF2-40B4-BE49-F238E27FC236}">
                <a16:creationId xmlns:a16="http://schemas.microsoft.com/office/drawing/2014/main" id="{2F3AE846-66C8-4245-93A8-81F261524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344" y="6128943"/>
            <a:ext cx="3376365" cy="649034"/>
          </a:xfrm>
          <a:prstGeom prst="rect">
            <a:avLst/>
          </a:prstGeom>
          <a:ln w="57150">
            <a:solidFill>
              <a:srgbClr val="155487"/>
            </a:solidFill>
          </a:ln>
        </p:spPr>
      </p:pic>
      <p:cxnSp>
        <p:nvCxnSpPr>
          <p:cNvPr id="30" name="Straight Arrow Connector 29">
            <a:extLst>
              <a:ext uri="{FF2B5EF4-FFF2-40B4-BE49-F238E27FC236}">
                <a16:creationId xmlns:a16="http://schemas.microsoft.com/office/drawing/2014/main" id="{99B1F20F-2701-C64B-8E1A-8AD5B3300B7F}"/>
              </a:ext>
            </a:extLst>
          </p:cNvPr>
          <p:cNvCxnSpPr>
            <a:cxnSpLocks/>
            <a:stCxn id="37" idx="2"/>
          </p:cNvCxnSpPr>
          <p:nvPr/>
        </p:nvCxnSpPr>
        <p:spPr>
          <a:xfrm>
            <a:off x="3509433" y="5788616"/>
            <a:ext cx="0" cy="289738"/>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DD35E96-B4E7-9D4D-AD63-2D5BF3B0E9C1}"/>
              </a:ext>
            </a:extLst>
          </p:cNvPr>
          <p:cNvPicPr>
            <a:picLocks noChangeAspect="1"/>
          </p:cNvPicPr>
          <p:nvPr/>
        </p:nvPicPr>
        <p:blipFill rotWithShape="1">
          <a:blip r:embed="rId7">
            <a:extLst>
              <a:ext uri="{28A0092B-C50C-407E-A947-70E740481C1C}">
                <a14:useLocalDpi xmlns:a14="http://schemas.microsoft.com/office/drawing/2010/main" val="0"/>
              </a:ext>
            </a:extLst>
          </a:blip>
          <a:srcRect l="5094" t="54066" r="5000" b="13229"/>
          <a:stretch/>
        </p:blipFill>
        <p:spPr>
          <a:xfrm>
            <a:off x="5544898" y="6129252"/>
            <a:ext cx="3376365" cy="648726"/>
          </a:xfrm>
          <a:prstGeom prst="rect">
            <a:avLst/>
          </a:prstGeom>
          <a:ln w="57150">
            <a:solidFill>
              <a:srgbClr val="155487"/>
            </a:solidFill>
          </a:ln>
        </p:spPr>
      </p:pic>
      <p:cxnSp>
        <p:nvCxnSpPr>
          <p:cNvPr id="32" name="Straight Arrow Connector 31">
            <a:extLst>
              <a:ext uri="{FF2B5EF4-FFF2-40B4-BE49-F238E27FC236}">
                <a16:creationId xmlns:a16="http://schemas.microsoft.com/office/drawing/2014/main" id="{187AF05A-0E9D-454D-AE8E-85B6924DD0B7}"/>
              </a:ext>
            </a:extLst>
          </p:cNvPr>
          <p:cNvCxnSpPr>
            <a:cxnSpLocks/>
          </p:cNvCxnSpPr>
          <p:nvPr/>
        </p:nvCxnSpPr>
        <p:spPr>
          <a:xfrm flipV="1">
            <a:off x="469674"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BB0C7CC-AA2B-DA45-A0ED-2DD38742BE03}"/>
              </a:ext>
            </a:extLst>
          </p:cNvPr>
          <p:cNvCxnSpPr>
            <a:cxnSpLocks/>
          </p:cNvCxnSpPr>
          <p:nvPr/>
        </p:nvCxnSpPr>
        <p:spPr>
          <a:xfrm flipV="1">
            <a:off x="1295654"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44C45C-C498-D145-ADFC-0E726C34FE80}"/>
              </a:ext>
            </a:extLst>
          </p:cNvPr>
          <p:cNvCxnSpPr>
            <a:cxnSpLocks/>
          </p:cNvCxnSpPr>
          <p:nvPr/>
        </p:nvCxnSpPr>
        <p:spPr>
          <a:xfrm flipV="1">
            <a:off x="4001671"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0BE903C-D0FA-B542-8F80-9040938AAE25}"/>
              </a:ext>
            </a:extLst>
          </p:cNvPr>
          <p:cNvCxnSpPr>
            <a:cxnSpLocks/>
          </p:cNvCxnSpPr>
          <p:nvPr/>
        </p:nvCxnSpPr>
        <p:spPr>
          <a:xfrm flipV="1">
            <a:off x="5725793" y="4950045"/>
            <a:ext cx="0" cy="287692"/>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026B9D4-53A2-4B4A-8362-4333839B9828}"/>
              </a:ext>
            </a:extLst>
          </p:cNvPr>
          <p:cNvPicPr>
            <a:picLocks noChangeAspect="1"/>
          </p:cNvPicPr>
          <p:nvPr/>
        </p:nvPicPr>
        <p:blipFill rotWithShape="1">
          <a:blip r:embed="rId8">
            <a:extLst>
              <a:ext uri="{28A0092B-C50C-407E-A947-70E740481C1C}">
                <a14:useLocalDpi xmlns:a14="http://schemas.microsoft.com/office/drawing/2010/main" val="0"/>
              </a:ext>
            </a:extLst>
          </a:blip>
          <a:srcRect l="13566" t="13460" b="24647"/>
          <a:stretch/>
        </p:blipFill>
        <p:spPr>
          <a:xfrm>
            <a:off x="110597" y="4427003"/>
            <a:ext cx="853231" cy="472641"/>
          </a:xfrm>
          <a:prstGeom prst="rect">
            <a:avLst/>
          </a:prstGeom>
          <a:ln>
            <a:noFill/>
          </a:ln>
        </p:spPr>
      </p:pic>
      <p:sp>
        <p:nvSpPr>
          <p:cNvPr id="37" name="TextBox 36">
            <a:extLst>
              <a:ext uri="{FF2B5EF4-FFF2-40B4-BE49-F238E27FC236}">
                <a16:creationId xmlns:a16="http://schemas.microsoft.com/office/drawing/2014/main" id="{5E15F8BF-CB49-684E-82F7-FA41A3EADED0}"/>
              </a:ext>
            </a:extLst>
          </p:cNvPr>
          <p:cNvSpPr txBox="1"/>
          <p:nvPr/>
        </p:nvSpPr>
        <p:spPr>
          <a:xfrm>
            <a:off x="5582761" y="5232079"/>
            <a:ext cx="3376365" cy="523220"/>
          </a:xfrm>
          <a:prstGeom prst="rect">
            <a:avLst/>
          </a:prstGeom>
          <a:noFill/>
          <a:ln w="57150">
            <a:solidFill>
              <a:srgbClr val="155487"/>
            </a:solidFill>
          </a:ln>
        </p:spPr>
        <p:txBody>
          <a:bodyPr wrap="square" rtlCol="0">
            <a:spAutoFit/>
          </a:bodyPr>
          <a:lstStyle/>
          <a:p>
            <a:pPr lvl="0">
              <a:defRPr/>
            </a:pPr>
            <a:r>
              <a:rPr lang="en-US" sz="1400" dirty="0"/>
              <a:t>Click to open the </a:t>
            </a:r>
            <a:r>
              <a:rPr lang="en-US" sz="1400" b="1" dirty="0"/>
              <a:t>Chat</a:t>
            </a:r>
            <a:r>
              <a:rPr lang="en-US" sz="1400" dirty="0"/>
              <a:t> box. This will allow you to chat with Hosts and Participants.</a:t>
            </a:r>
          </a:p>
        </p:txBody>
      </p:sp>
      <p:cxnSp>
        <p:nvCxnSpPr>
          <p:cNvPr id="38" name="Straight Arrow Connector 37">
            <a:extLst>
              <a:ext uri="{FF2B5EF4-FFF2-40B4-BE49-F238E27FC236}">
                <a16:creationId xmlns:a16="http://schemas.microsoft.com/office/drawing/2014/main" id="{5A6DD599-C58C-B942-AEA6-5ACCA8D227DA}"/>
              </a:ext>
            </a:extLst>
          </p:cNvPr>
          <p:cNvCxnSpPr>
            <a:cxnSpLocks/>
          </p:cNvCxnSpPr>
          <p:nvPr/>
        </p:nvCxnSpPr>
        <p:spPr>
          <a:xfrm>
            <a:off x="7262283" y="5788616"/>
            <a:ext cx="0" cy="289738"/>
          </a:xfrm>
          <a:prstGeom prst="straightConnector1">
            <a:avLst/>
          </a:prstGeom>
          <a:ln w="57150">
            <a:solidFill>
              <a:srgbClr val="155487"/>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597" y="3842228"/>
            <a:ext cx="8810666" cy="584775"/>
          </a:xfrm>
          <a:prstGeom prst="rect">
            <a:avLst/>
          </a:prstGeom>
        </p:spPr>
        <p:txBody>
          <a:bodyPr wrap="square">
            <a:spAutoFit/>
          </a:bodyPr>
          <a:lstStyle/>
          <a:p>
            <a:pPr algn="ctr"/>
            <a:r>
              <a:rPr lang="en-US" sz="1600" dirty="0"/>
              <a:t>As you enter, please review the Zoom controls below. Leave your audio and video off, unless prompted by a host. You can post any questions in the chat box. Thank you!</a:t>
            </a:r>
          </a:p>
        </p:txBody>
      </p:sp>
      <p:sp>
        <p:nvSpPr>
          <p:cNvPr id="39" name="TextBox 38"/>
          <p:cNvSpPr txBox="1"/>
          <p:nvPr/>
        </p:nvSpPr>
        <p:spPr>
          <a:xfrm>
            <a:off x="2679782" y="2726979"/>
            <a:ext cx="3759416" cy="338554"/>
          </a:xfrm>
          <a:prstGeom prst="rect">
            <a:avLst/>
          </a:prstGeom>
          <a:noFill/>
        </p:spPr>
        <p:txBody>
          <a:bodyPr wrap="square" rtlCol="0">
            <a:spAutoFit/>
          </a:bodyPr>
          <a:lstStyle/>
          <a:p>
            <a:pPr algn="ctr"/>
            <a:r>
              <a:rPr lang="en-US" sz="1600" b="1" dirty="0">
                <a:solidFill>
                  <a:srgbClr val="35761A"/>
                </a:solidFill>
              </a:rPr>
              <a:t>Sponsoring Project</a:t>
            </a:r>
          </a:p>
        </p:txBody>
      </p:sp>
      <p:pic>
        <p:nvPicPr>
          <p:cNvPr id="2" name="Picture 1" descr="GETSI_banner_narrow.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9917" y="3072748"/>
            <a:ext cx="5119147" cy="558859"/>
          </a:xfrm>
          <a:prstGeom prst="rect">
            <a:avLst/>
          </a:prstGeom>
        </p:spPr>
      </p:pic>
      <p:sp>
        <p:nvSpPr>
          <p:cNvPr id="3" name="TextBox 2"/>
          <p:cNvSpPr txBox="1"/>
          <p:nvPr/>
        </p:nvSpPr>
        <p:spPr>
          <a:xfrm>
            <a:off x="164021" y="1424649"/>
            <a:ext cx="8790939" cy="954107"/>
          </a:xfrm>
          <a:prstGeom prst="rect">
            <a:avLst/>
          </a:prstGeom>
          <a:solidFill>
            <a:schemeClr val="accent1">
              <a:lumMod val="20000"/>
              <a:lumOff val="80000"/>
            </a:schemeClr>
          </a:solidFill>
          <a:ln w="28575" cmpd="sng">
            <a:solidFill>
              <a:schemeClr val="accent1">
                <a:lumMod val="75000"/>
              </a:schemeClr>
            </a:solidFill>
          </a:ln>
        </p:spPr>
        <p:txBody>
          <a:bodyPr wrap="square" rtlCol="0">
            <a:spAutoFit/>
          </a:bodyPr>
          <a:lstStyle/>
          <a:p>
            <a:pPr algn="ctr"/>
            <a:r>
              <a:rPr lang="en-US" sz="2800" b="1" dirty="0">
                <a:solidFill>
                  <a:schemeClr val="accent1">
                    <a:lumMod val="75000"/>
                  </a:schemeClr>
                </a:solidFill>
              </a:rPr>
              <a:t>Teaching About Volcanoes with Monitoring Data and Communicating Risk</a:t>
            </a:r>
          </a:p>
        </p:txBody>
      </p:sp>
      <p:sp>
        <p:nvSpPr>
          <p:cNvPr id="5" name="Rounded Rectangle 4"/>
          <p:cNvSpPr/>
          <p:nvPr/>
        </p:nvSpPr>
        <p:spPr>
          <a:xfrm>
            <a:off x="5436822" y="4355700"/>
            <a:ext cx="3707178" cy="25023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7553618" y="3553628"/>
            <a:ext cx="356513" cy="79093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230528" y="2885234"/>
            <a:ext cx="1804847" cy="707886"/>
          </a:xfrm>
          <a:prstGeom prst="rect">
            <a:avLst/>
          </a:prstGeom>
          <a:noFill/>
        </p:spPr>
        <p:txBody>
          <a:bodyPr wrap="square" rtlCol="0">
            <a:spAutoFit/>
          </a:bodyPr>
          <a:lstStyle/>
          <a:p>
            <a:pPr algn="ctr"/>
            <a:r>
              <a:rPr lang="en-US" sz="2000" dirty="0">
                <a:solidFill>
                  <a:srgbClr val="FF0000"/>
                </a:solidFill>
              </a:rPr>
              <a:t>Ask as we go along!</a:t>
            </a:r>
          </a:p>
        </p:txBody>
      </p:sp>
    </p:spTree>
    <p:extLst>
      <p:ext uri="{BB962C8B-B14F-4D97-AF65-F5344CB8AC3E}">
        <p14:creationId xmlns:p14="http://schemas.microsoft.com/office/powerpoint/2010/main" val="291973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Polling the group</a:t>
            </a:r>
          </a:p>
        </p:txBody>
      </p:sp>
      <p:sp>
        <p:nvSpPr>
          <p:cNvPr id="4" name="Content Placeholder 3"/>
          <p:cNvSpPr>
            <a:spLocks noGrp="1"/>
          </p:cNvSpPr>
          <p:nvPr>
            <p:ph idx="1"/>
          </p:nvPr>
        </p:nvSpPr>
        <p:spPr>
          <a:xfrm>
            <a:off x="457200" y="723287"/>
            <a:ext cx="8229600" cy="5579136"/>
          </a:xfrm>
        </p:spPr>
        <p:txBody>
          <a:bodyPr>
            <a:normAutofit lnSpcReduction="10000"/>
          </a:bodyPr>
          <a:lstStyle/>
          <a:p>
            <a:pPr marL="514350" indent="-514350">
              <a:spcAft>
                <a:spcPts val="6000"/>
              </a:spcAft>
              <a:buFont typeface="+mj-lt"/>
              <a:buAutoNum type="arabicPeriod"/>
            </a:pPr>
            <a:r>
              <a:rPr lang="en-US" sz="2800" dirty="0"/>
              <a:t>“Raise” your hand if you already use any </a:t>
            </a:r>
            <a:r>
              <a:rPr lang="en-US" sz="2800" dirty="0">
                <a:solidFill>
                  <a:srgbClr val="FF0000"/>
                </a:solidFill>
              </a:rPr>
              <a:t>geodetic or seismic data </a:t>
            </a:r>
            <a:r>
              <a:rPr lang="en-US" sz="2800" dirty="0"/>
              <a:t>in your teaching.</a:t>
            </a:r>
          </a:p>
          <a:p>
            <a:pPr marL="514350" indent="-514350">
              <a:spcAft>
                <a:spcPts val="1800"/>
              </a:spcAft>
              <a:buFont typeface="+mj-lt"/>
              <a:buAutoNum type="arabicPeriod"/>
            </a:pPr>
            <a:r>
              <a:rPr lang="en-US" sz="2800" dirty="0"/>
              <a:t>Now “</a:t>
            </a:r>
            <a:r>
              <a:rPr lang="en-US" sz="2800" dirty="0" err="1"/>
              <a:t>unraise</a:t>
            </a:r>
            <a:r>
              <a:rPr lang="en-US" sz="2800" dirty="0"/>
              <a:t>” your hand</a:t>
            </a:r>
            <a:br>
              <a:rPr lang="en-US" sz="2800" dirty="0"/>
            </a:br>
            <a:br>
              <a:rPr lang="en-US" sz="2800" dirty="0"/>
            </a:br>
            <a:endParaRPr lang="en-US" sz="2800" dirty="0"/>
          </a:p>
          <a:p>
            <a:pPr marL="0" indent="0">
              <a:spcBef>
                <a:spcPts val="72"/>
              </a:spcBef>
              <a:buNone/>
            </a:pPr>
            <a:r>
              <a:rPr lang="en-US" sz="2800" dirty="0"/>
              <a:t>Which of these volcanic monitoring methods do you know the least about:</a:t>
            </a:r>
          </a:p>
          <a:p>
            <a:pPr marL="914400" lvl="1" indent="-514350">
              <a:spcBef>
                <a:spcPts val="72"/>
              </a:spcBef>
              <a:buFont typeface="+mj-lt"/>
              <a:buAutoNum type="alphaLcPeriod"/>
            </a:pPr>
            <a:r>
              <a:rPr lang="en-US" sz="2400" dirty="0"/>
              <a:t>InSAR</a:t>
            </a:r>
          </a:p>
          <a:p>
            <a:pPr marL="914400" lvl="1" indent="-514350">
              <a:spcBef>
                <a:spcPts val="72"/>
              </a:spcBef>
              <a:buFont typeface="+mj-lt"/>
              <a:buAutoNum type="alphaLcPeriod"/>
            </a:pPr>
            <a:r>
              <a:rPr lang="en-US" sz="2400" dirty="0"/>
              <a:t>High precision GPS</a:t>
            </a:r>
          </a:p>
          <a:p>
            <a:pPr marL="914400" lvl="1" indent="-514350">
              <a:spcBef>
                <a:spcPts val="72"/>
              </a:spcBef>
              <a:buFont typeface="+mj-lt"/>
              <a:buAutoNum type="alphaLcPeriod"/>
            </a:pPr>
            <a:r>
              <a:rPr lang="en-US" sz="2400" dirty="0"/>
              <a:t>Lidar</a:t>
            </a:r>
          </a:p>
          <a:p>
            <a:pPr marL="914400" lvl="1" indent="-514350">
              <a:spcBef>
                <a:spcPts val="72"/>
              </a:spcBef>
              <a:buFont typeface="+mj-lt"/>
              <a:buAutoNum type="alphaLcPeriod"/>
            </a:pPr>
            <a:r>
              <a:rPr lang="en-US" sz="2400" dirty="0"/>
              <a:t>Seismic</a:t>
            </a:r>
          </a:p>
        </p:txBody>
      </p:sp>
      <p:grpSp>
        <p:nvGrpSpPr>
          <p:cNvPr id="6" name="Group 5"/>
          <p:cNvGrpSpPr/>
          <p:nvPr/>
        </p:nvGrpSpPr>
        <p:grpSpPr>
          <a:xfrm>
            <a:off x="4473207" y="1635736"/>
            <a:ext cx="4395080" cy="1197074"/>
            <a:chOff x="3651363" y="2096783"/>
            <a:chExt cx="4395080" cy="1197074"/>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9763" y="2750310"/>
              <a:ext cx="3616680" cy="543547"/>
            </a:xfrm>
            <a:prstGeom prst="rect">
              <a:avLst/>
            </a:prstGeom>
            <a:ln>
              <a:solidFill>
                <a:srgbClr val="4F81BD"/>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363" y="2096783"/>
              <a:ext cx="3900835" cy="528142"/>
            </a:xfrm>
            <a:prstGeom prst="rect">
              <a:avLst/>
            </a:prstGeom>
          </p:spPr>
        </p:pic>
        <p:cxnSp>
          <p:nvCxnSpPr>
            <p:cNvPr id="10" name="Straight Arrow Connector 9"/>
            <p:cNvCxnSpPr/>
            <p:nvPr/>
          </p:nvCxnSpPr>
          <p:spPr>
            <a:xfrm>
              <a:off x="4808006" y="2494849"/>
              <a:ext cx="0" cy="40824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560025" y="3142534"/>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#1</a:t>
            </a:r>
          </a:p>
        </p:txBody>
      </p:sp>
    </p:spTree>
    <p:extLst>
      <p:ext uri="{BB962C8B-B14F-4D97-AF65-F5344CB8AC3E}">
        <p14:creationId xmlns:p14="http://schemas.microsoft.com/office/powerpoint/2010/main" val="27432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to volcanic monitoring METHODS </a:t>
            </a:r>
            <a:br>
              <a:rPr lang="en-US" dirty="0"/>
            </a:br>
            <a:r>
              <a:rPr lang="en-US" sz="2400" dirty="0"/>
              <a:t>(mostly Geodetic)</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20855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65" y="5775767"/>
            <a:ext cx="7772400" cy="757137"/>
          </a:xfrm>
        </p:spPr>
        <p:txBody>
          <a:bodyPr/>
          <a:lstStyle/>
          <a:p>
            <a:r>
              <a:rPr lang="en-US" dirty="0"/>
              <a:t>High Precision GPs</a:t>
            </a:r>
            <a:endParaRPr lang="en-US" sz="2400" dirty="0"/>
          </a:p>
        </p:txBody>
      </p:sp>
      <p:pic>
        <p:nvPicPr>
          <p:cNvPr id="4" name="Content Placeholder 3" descr="AV37overview.JPG">
            <a:extLst>
              <a:ext uri="{FF2B5EF4-FFF2-40B4-BE49-F238E27FC236}">
                <a16:creationId xmlns:a16="http://schemas.microsoft.com/office/drawing/2014/main" id="{933FA9C9-C2D1-6E49-980E-A682421F471D}"/>
              </a:ext>
            </a:extLst>
          </p:cNvPr>
          <p:cNvPicPr>
            <a:picLocks noChangeAspect="1"/>
          </p:cNvPicPr>
          <p:nvPr/>
        </p:nvPicPr>
        <p:blipFill>
          <a:blip r:embed="rId3">
            <a:extLst>
              <a:ext uri="{28A0092B-C50C-407E-A947-70E740481C1C}">
                <a14:useLocalDpi xmlns:a14="http://schemas.microsoft.com/office/drawing/2010/main" val="0"/>
              </a:ext>
            </a:extLst>
          </a:blip>
          <a:srcRect t="13336" b="13336"/>
          <a:stretch>
            <a:fillRect/>
          </a:stretch>
        </p:blipFill>
        <p:spPr>
          <a:xfrm>
            <a:off x="1516283" y="1417638"/>
            <a:ext cx="7378861" cy="4058089"/>
          </a:xfrm>
          <a:prstGeom prst="rect">
            <a:avLst/>
          </a:prstGeom>
        </p:spPr>
      </p:pic>
    </p:spTree>
    <p:extLst>
      <p:ext uri="{BB962C8B-B14F-4D97-AF65-F5344CB8AC3E}">
        <p14:creationId xmlns:p14="http://schemas.microsoft.com/office/powerpoint/2010/main" val="275926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What Is GPS?</a:t>
            </a:r>
          </a:p>
        </p:txBody>
      </p:sp>
      <p:sp>
        <p:nvSpPr>
          <p:cNvPr id="7171" name="Content Placeholder 2"/>
          <p:cNvSpPr>
            <a:spLocks noGrp="1"/>
          </p:cNvSpPr>
          <p:nvPr>
            <p:ph idx="1"/>
          </p:nvPr>
        </p:nvSpPr>
        <p:spPr>
          <a:xfrm>
            <a:off x="457200" y="949324"/>
            <a:ext cx="5065713" cy="5306065"/>
          </a:xfrm>
        </p:spPr>
        <p:txBody>
          <a:bodyPr>
            <a:normAutofit/>
          </a:bodyPr>
          <a:lstStyle/>
          <a:p>
            <a:pPr eaLnBrk="1" hangingPunct="1"/>
            <a:r>
              <a:rPr lang="en-US" altLang="en-US" dirty="0"/>
              <a:t>GPS receivers are in phones, cars, etc.—basically anything that tells you where you are</a:t>
            </a:r>
          </a:p>
          <a:p>
            <a:pPr eaLnBrk="1" hangingPunct="1"/>
            <a:r>
              <a:rPr lang="en-US" altLang="en-US" dirty="0"/>
              <a:t>This is a great entry point for engaging students</a:t>
            </a:r>
          </a:p>
          <a:p>
            <a:pPr marL="0" indent="0" eaLnBrk="1" hangingPunct="1">
              <a:buNone/>
            </a:pPr>
            <a:endParaRPr lang="en-US" altLang="en-US" dirty="0"/>
          </a:p>
        </p:txBody>
      </p:sp>
      <p:pic>
        <p:nvPicPr>
          <p:cNvPr id="71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739775"/>
            <a:ext cx="2770187" cy="499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665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How Does GPS Work?</a:t>
            </a:r>
          </a:p>
        </p:txBody>
      </p:sp>
      <p:pic>
        <p:nvPicPr>
          <p:cNvPr id="1024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777875"/>
            <a:ext cx="3482975"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Box 9"/>
          <p:cNvSpPr txBox="1">
            <a:spLocks noChangeArrowheads="1"/>
          </p:cNvSpPr>
          <p:nvPr/>
        </p:nvSpPr>
        <p:spPr bwMode="auto">
          <a:xfrm>
            <a:off x="5713413" y="4748213"/>
            <a:ext cx="29733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200">
                <a:latin typeface="Arial" panose="020B0604020202020204" pitchFamily="34" charset="0"/>
              </a:rPr>
              <a:t>http://spaceplace.nasa.gov/gps-pizza/en/</a:t>
            </a:r>
          </a:p>
        </p:txBody>
      </p:sp>
      <p:sp>
        <p:nvSpPr>
          <p:cNvPr id="10245" name="Content Placeholder 2"/>
          <p:cNvSpPr txBox="1">
            <a:spLocks/>
          </p:cNvSpPr>
          <p:nvPr/>
        </p:nvSpPr>
        <p:spPr bwMode="auto">
          <a:xfrm>
            <a:off x="457200" y="949325"/>
            <a:ext cx="4746625" cy="476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Char char="•"/>
            </a:pPr>
            <a:r>
              <a:rPr lang="en-US" altLang="en-US" dirty="0"/>
              <a:t>Receiver position is determined by calculating the distances to at least 4 satellites</a:t>
            </a:r>
          </a:p>
          <a:p>
            <a:pPr eaLnBrk="1" hangingPunct="1">
              <a:buFontTx/>
              <a:buChar char="•"/>
            </a:pPr>
            <a:r>
              <a:rPr lang="en-US" altLang="en-US" dirty="0"/>
              <a:t>Solve for the variables:</a:t>
            </a:r>
          </a:p>
          <a:p>
            <a:pPr lvl="1" eaLnBrk="1" hangingPunct="1">
              <a:buFontTx/>
              <a:buChar char="•"/>
            </a:pPr>
            <a:r>
              <a:rPr lang="en-US" altLang="en-US" dirty="0"/>
              <a:t>North–South position</a:t>
            </a:r>
          </a:p>
          <a:p>
            <a:pPr lvl="1" eaLnBrk="1" hangingPunct="1">
              <a:buFontTx/>
              <a:buChar char="•"/>
            </a:pPr>
            <a:r>
              <a:rPr lang="en-US" altLang="en-US" dirty="0"/>
              <a:t>East–West position</a:t>
            </a:r>
          </a:p>
          <a:p>
            <a:pPr lvl="1" eaLnBrk="1" hangingPunct="1">
              <a:buFontTx/>
              <a:buChar char="•"/>
            </a:pPr>
            <a:r>
              <a:rPr lang="en-US" altLang="en-US" dirty="0"/>
              <a:t>Elevation</a:t>
            </a:r>
          </a:p>
          <a:p>
            <a:pPr lvl="1" eaLnBrk="1" hangingPunct="1">
              <a:buFontTx/>
              <a:buChar char="•"/>
            </a:pPr>
            <a:r>
              <a:rPr lang="en-US" altLang="en-US" dirty="0"/>
              <a:t>Time</a:t>
            </a:r>
          </a:p>
          <a:p>
            <a:pPr eaLnBrk="1" hangingPunct="1"/>
            <a:endParaRPr lang="en-US" altLang="en-US" dirty="0"/>
          </a:p>
        </p:txBody>
      </p:sp>
    </p:spTree>
    <p:extLst>
      <p:ext uri="{BB962C8B-B14F-4D97-AF65-F5344CB8AC3E}">
        <p14:creationId xmlns:p14="http://schemas.microsoft.com/office/powerpoint/2010/main" val="1749630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bwMode="auto">
          <a:xfrm>
            <a:off x="6553200" y="54419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93CF7901-D14B-4B87-A6C4-C4BD77702EAA}" type="slidenum">
              <a:rPr lang="en-US" altLang="en-US" sz="900">
                <a:solidFill>
                  <a:srgbClr val="898989"/>
                </a:solidFill>
                <a:latin typeface="Arial" panose="020B0604020202020204" pitchFamily="34" charset="0"/>
              </a:rPr>
              <a:pPr>
                <a:spcBef>
                  <a:spcPct val="0"/>
                </a:spcBef>
                <a:buFontTx/>
                <a:buNone/>
              </a:pPr>
              <a:t>15</a:t>
            </a:fld>
            <a:endParaRPr lang="en-US" altLang="en-US" sz="900">
              <a:solidFill>
                <a:srgbClr val="898989"/>
              </a:solidFill>
              <a:latin typeface="Arial" panose="020B0604020202020204" pitchFamily="34" charset="0"/>
            </a:endParaRPr>
          </a:p>
        </p:txBody>
      </p:sp>
      <p:pic>
        <p:nvPicPr>
          <p:cNvPr id="11267"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973138"/>
            <a:ext cx="4471988" cy="4664075"/>
          </a:xfrm>
        </p:spPr>
      </p:pic>
      <p:sp>
        <p:nvSpPr>
          <p:cNvPr id="11268" name="Rectangle 4"/>
          <p:cNvSpPr txBox="1">
            <a:spLocks noChangeArrowheads="1"/>
          </p:cNvSpPr>
          <p:nvPr/>
        </p:nvSpPr>
        <p:spPr bwMode="auto">
          <a:xfrm>
            <a:off x="4908550" y="917575"/>
            <a:ext cx="4235450" cy="534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buFontTx/>
              <a:buNone/>
            </a:pPr>
            <a:r>
              <a:rPr lang="en-US" altLang="en-US" sz="2200" dirty="0"/>
              <a:t>GPS antenna inside of dome</a:t>
            </a:r>
          </a:p>
          <a:p>
            <a:pPr eaLnBrk="1" hangingPunct="1">
              <a:lnSpc>
                <a:spcPct val="80000"/>
              </a:lnSpc>
              <a:buFontTx/>
              <a:buNone/>
            </a:pPr>
            <a:endParaRPr lang="en-US" altLang="en-US" sz="2200" dirty="0"/>
          </a:p>
          <a:p>
            <a:pPr eaLnBrk="1" hangingPunct="1">
              <a:lnSpc>
                <a:spcPct val="80000"/>
              </a:lnSpc>
              <a:buFontTx/>
              <a:buNone/>
            </a:pPr>
            <a:r>
              <a:rPr lang="en-US" altLang="en-US" sz="2200" dirty="0"/>
              <a:t>Monument solidly attached into the ground with braces. </a:t>
            </a:r>
          </a:p>
          <a:p>
            <a:pPr eaLnBrk="1" hangingPunct="1">
              <a:lnSpc>
                <a:spcPct val="80000"/>
              </a:lnSpc>
              <a:buFontTx/>
              <a:buNone/>
            </a:pPr>
            <a:endParaRPr lang="en-US" altLang="en-US" sz="2200" b="1" dirty="0"/>
          </a:p>
          <a:p>
            <a:pPr eaLnBrk="1" hangingPunct="1">
              <a:lnSpc>
                <a:spcPct val="80000"/>
              </a:lnSpc>
              <a:buFontTx/>
              <a:buNone/>
            </a:pPr>
            <a:r>
              <a:rPr lang="en-US" altLang="en-US" sz="2200" b="1" dirty="0"/>
              <a:t>If the ground moves, the station moves</a:t>
            </a:r>
            <a:r>
              <a:rPr lang="en-US" altLang="en-US" sz="2200" dirty="0"/>
              <a:t>.</a:t>
            </a:r>
          </a:p>
          <a:p>
            <a:pPr eaLnBrk="1" hangingPunct="1">
              <a:lnSpc>
                <a:spcPct val="80000"/>
              </a:lnSpc>
              <a:buFontTx/>
              <a:buNone/>
            </a:pPr>
            <a:endParaRPr lang="en-US" altLang="en-US" sz="2200" dirty="0"/>
          </a:p>
          <a:p>
            <a:pPr eaLnBrk="1" hangingPunct="1">
              <a:lnSpc>
                <a:spcPct val="80000"/>
              </a:lnSpc>
              <a:buFontTx/>
              <a:buNone/>
            </a:pPr>
            <a:r>
              <a:rPr lang="en-US" altLang="en-US" sz="2200" dirty="0"/>
              <a:t>Solar panel for power</a:t>
            </a:r>
          </a:p>
          <a:p>
            <a:pPr eaLnBrk="1" hangingPunct="1">
              <a:lnSpc>
                <a:spcPct val="80000"/>
              </a:lnSpc>
              <a:buFontTx/>
              <a:buNone/>
            </a:pPr>
            <a:endParaRPr lang="en-US" altLang="en-US" sz="2100" dirty="0"/>
          </a:p>
          <a:p>
            <a:pPr eaLnBrk="1" hangingPunct="1">
              <a:lnSpc>
                <a:spcPct val="80000"/>
              </a:lnSpc>
              <a:buFontTx/>
              <a:buNone/>
            </a:pPr>
            <a:r>
              <a:rPr lang="en-US" altLang="en-US" sz="2200" dirty="0"/>
              <a:t>Equipment enclosure</a:t>
            </a:r>
            <a:r>
              <a:rPr lang="en-US" altLang="en-US" sz="2100" dirty="0"/>
              <a:t> </a:t>
            </a:r>
          </a:p>
          <a:p>
            <a:pPr eaLnBrk="1" hangingPunct="1">
              <a:lnSpc>
                <a:spcPct val="80000"/>
              </a:lnSpc>
            </a:pPr>
            <a:r>
              <a:rPr lang="en-US" altLang="en-US" sz="2100" dirty="0"/>
              <a:t>GPS receiver</a:t>
            </a:r>
          </a:p>
          <a:p>
            <a:pPr eaLnBrk="1" hangingPunct="1">
              <a:lnSpc>
                <a:spcPct val="80000"/>
              </a:lnSpc>
            </a:pPr>
            <a:r>
              <a:rPr lang="en-US" altLang="en-US" sz="2100" dirty="0"/>
              <a:t>Power/batteries</a:t>
            </a:r>
          </a:p>
          <a:p>
            <a:pPr eaLnBrk="1" hangingPunct="1">
              <a:lnSpc>
                <a:spcPct val="80000"/>
              </a:lnSpc>
            </a:pPr>
            <a:r>
              <a:rPr lang="en-US" altLang="en-US" sz="2100" dirty="0"/>
              <a:t>Communications/radio/modem</a:t>
            </a:r>
          </a:p>
          <a:p>
            <a:pPr eaLnBrk="1" hangingPunct="1">
              <a:lnSpc>
                <a:spcPct val="80000"/>
              </a:lnSpc>
            </a:pPr>
            <a:r>
              <a:rPr lang="en-US" altLang="en-US" sz="2100" dirty="0"/>
              <a:t>Data storage/memory</a:t>
            </a:r>
          </a:p>
        </p:txBody>
      </p:sp>
      <p:sp>
        <p:nvSpPr>
          <p:cNvPr id="11269" name="Line 5"/>
          <p:cNvSpPr>
            <a:spLocks noChangeShapeType="1"/>
          </p:cNvSpPr>
          <p:nvPr/>
        </p:nvSpPr>
        <p:spPr bwMode="auto">
          <a:xfrm flipH="1">
            <a:off x="1454150" y="1096963"/>
            <a:ext cx="3502025" cy="1716087"/>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1270" name="Line 6"/>
          <p:cNvSpPr>
            <a:spLocks noChangeShapeType="1"/>
          </p:cNvSpPr>
          <p:nvPr/>
        </p:nvSpPr>
        <p:spPr bwMode="auto">
          <a:xfrm flipH="1">
            <a:off x="519113" y="3749675"/>
            <a:ext cx="612775" cy="2262188"/>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1271" name="Line 7"/>
          <p:cNvSpPr>
            <a:spLocks noChangeShapeType="1"/>
          </p:cNvSpPr>
          <p:nvPr/>
        </p:nvSpPr>
        <p:spPr bwMode="auto">
          <a:xfrm>
            <a:off x="1630363" y="3765550"/>
            <a:ext cx="1038225" cy="2351088"/>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1272" name="Line 8"/>
          <p:cNvSpPr>
            <a:spLocks noChangeShapeType="1"/>
          </p:cNvSpPr>
          <p:nvPr/>
        </p:nvSpPr>
        <p:spPr bwMode="auto">
          <a:xfrm flipH="1">
            <a:off x="1230313" y="3732213"/>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1273" name="Line 5"/>
          <p:cNvSpPr>
            <a:spLocks noChangeShapeType="1"/>
          </p:cNvSpPr>
          <p:nvPr/>
        </p:nvSpPr>
        <p:spPr bwMode="auto">
          <a:xfrm flipH="1">
            <a:off x="1454150" y="1738313"/>
            <a:ext cx="3502025" cy="1716087"/>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1274" name="Line 5"/>
          <p:cNvSpPr>
            <a:spLocks noChangeShapeType="1"/>
          </p:cNvSpPr>
          <p:nvPr/>
        </p:nvSpPr>
        <p:spPr bwMode="auto">
          <a:xfrm flipH="1">
            <a:off x="3698875" y="3617913"/>
            <a:ext cx="1257300" cy="0"/>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1275" name="Line 5"/>
          <p:cNvSpPr>
            <a:spLocks noChangeShapeType="1"/>
          </p:cNvSpPr>
          <p:nvPr/>
        </p:nvSpPr>
        <p:spPr bwMode="auto">
          <a:xfrm flipH="1" flipV="1">
            <a:off x="3054350" y="4027488"/>
            <a:ext cx="1901825" cy="268287"/>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High-Precision Permanent GPS station</a:t>
            </a:r>
          </a:p>
        </p:txBody>
      </p:sp>
    </p:spTree>
    <p:extLst>
      <p:ext uri="{BB962C8B-B14F-4D97-AF65-F5344CB8AC3E}">
        <p14:creationId xmlns:p14="http://schemas.microsoft.com/office/powerpoint/2010/main" val="409516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910389" y="60325"/>
            <a:ext cx="8233611" cy="639406"/>
          </a:xfrm>
          <a:noFill/>
        </p:spPr>
        <p:txBody>
          <a:bodyPr lIns="92075" tIns="46038" rIns="92075" bIns="46038"/>
          <a:lstStyle/>
          <a:p>
            <a:pPr eaLnBrk="1" hangingPunct="1"/>
            <a:r>
              <a:rPr lang="en-US" dirty="0"/>
              <a:t>Antennas receive data streams</a:t>
            </a:r>
            <a:endParaRPr lang="en-US" dirty="0">
              <a:ea typeface="MS PGothic" pitchFamily="34" charset="-128"/>
            </a:endParaRPr>
          </a:p>
        </p:txBody>
      </p:sp>
      <p:grpSp>
        <p:nvGrpSpPr>
          <p:cNvPr id="111620" name="Group 4"/>
          <p:cNvGrpSpPr>
            <a:grpSpLocks/>
          </p:cNvGrpSpPr>
          <p:nvPr/>
        </p:nvGrpSpPr>
        <p:grpSpPr bwMode="auto">
          <a:xfrm>
            <a:off x="309442" y="963671"/>
            <a:ext cx="8329613" cy="5195887"/>
            <a:chOff x="144" y="480"/>
            <a:chExt cx="5247" cy="3273"/>
          </a:xfrm>
        </p:grpSpPr>
        <p:sp>
          <p:nvSpPr>
            <p:cNvPr id="111622" name="Oval 5"/>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1623"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1624"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p>
              <a:endParaRPr lang="en-US"/>
            </a:p>
          </p:txBody>
        </p:sp>
        <p:sp>
          <p:nvSpPr>
            <p:cNvPr id="111625" name="Freeform 8"/>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6" name="Group 9"/>
            <p:cNvGrpSpPr>
              <a:grpSpLocks/>
            </p:cNvGrpSpPr>
            <p:nvPr/>
          </p:nvGrpSpPr>
          <p:grpSpPr bwMode="auto">
            <a:xfrm>
              <a:off x="3888" y="480"/>
              <a:ext cx="430" cy="435"/>
              <a:chOff x="5138" y="768"/>
              <a:chExt cx="430" cy="435"/>
            </a:xfrm>
          </p:grpSpPr>
          <p:sp>
            <p:nvSpPr>
              <p:cNvPr id="111705"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706"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7"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8"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709"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710"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711"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11627" name="Freeform 17"/>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8" name="Group 18"/>
            <p:cNvGrpSpPr>
              <a:grpSpLocks/>
            </p:cNvGrpSpPr>
            <p:nvPr/>
          </p:nvGrpSpPr>
          <p:grpSpPr bwMode="auto">
            <a:xfrm>
              <a:off x="4800" y="720"/>
              <a:ext cx="430" cy="435"/>
              <a:chOff x="5138" y="768"/>
              <a:chExt cx="430" cy="435"/>
            </a:xfrm>
          </p:grpSpPr>
          <p:sp>
            <p:nvSpPr>
              <p:cNvPr id="111698"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9"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0"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1"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702"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703"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704"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11629" name="Freeform 26"/>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0" name="Group 27"/>
            <p:cNvGrpSpPr>
              <a:grpSpLocks/>
            </p:cNvGrpSpPr>
            <p:nvPr/>
          </p:nvGrpSpPr>
          <p:grpSpPr bwMode="auto">
            <a:xfrm rot="-5400000">
              <a:off x="1107" y="477"/>
              <a:ext cx="430" cy="435"/>
              <a:chOff x="5138" y="768"/>
              <a:chExt cx="430" cy="435"/>
            </a:xfrm>
          </p:grpSpPr>
          <p:sp>
            <p:nvSpPr>
              <p:cNvPr id="111691"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2"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93"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94"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695"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696"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697"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11631" name="Freeform 35"/>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2" name="Group 36"/>
            <p:cNvGrpSpPr>
              <a:grpSpLocks/>
            </p:cNvGrpSpPr>
            <p:nvPr/>
          </p:nvGrpSpPr>
          <p:grpSpPr bwMode="auto">
            <a:xfrm rot="-6771571">
              <a:off x="166" y="1082"/>
              <a:ext cx="421" cy="465"/>
              <a:chOff x="5138" y="768"/>
              <a:chExt cx="430" cy="435"/>
            </a:xfrm>
          </p:grpSpPr>
          <p:sp>
            <p:nvSpPr>
              <p:cNvPr id="111684"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85"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86"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87"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688"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689"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690"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11634" name="Group 45"/>
            <p:cNvGrpSpPr>
              <a:grpSpLocks/>
            </p:cNvGrpSpPr>
            <p:nvPr/>
          </p:nvGrpSpPr>
          <p:grpSpPr bwMode="auto">
            <a:xfrm>
              <a:off x="1824" y="2352"/>
              <a:ext cx="1836" cy="1029"/>
              <a:chOff x="1677" y="2762"/>
              <a:chExt cx="2220" cy="1244"/>
            </a:xfrm>
          </p:grpSpPr>
          <p:sp>
            <p:nvSpPr>
              <p:cNvPr id="111635" name="Oval 46"/>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11636" name="Group 47"/>
              <p:cNvGrpSpPr>
                <a:grpSpLocks/>
              </p:cNvGrpSpPr>
              <p:nvPr/>
            </p:nvGrpSpPr>
            <p:grpSpPr bwMode="auto">
              <a:xfrm>
                <a:off x="2877" y="2762"/>
                <a:ext cx="572" cy="910"/>
                <a:chOff x="2877" y="2762"/>
                <a:chExt cx="572" cy="910"/>
              </a:xfrm>
            </p:grpSpPr>
            <p:pic>
              <p:nvPicPr>
                <p:cNvPr id="111680" name="Picture 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81"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p>
                  <a:endParaRPr lang="en-US"/>
                </a:p>
              </p:txBody>
            </p:sp>
            <p:sp>
              <p:nvSpPr>
                <p:cNvPr id="111682" name="Line 50"/>
                <p:cNvSpPr>
                  <a:spLocks noChangeShapeType="1"/>
                </p:cNvSpPr>
                <p:nvPr/>
              </p:nvSpPr>
              <p:spPr bwMode="auto">
                <a:xfrm flipV="1">
                  <a:off x="3092" y="2780"/>
                  <a:ext cx="69" cy="16"/>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type="none" w="sm" len="sm"/>
                      <a:tailEnd type="none" w="sm" len="sm"/>
                    </a14:hiddenLine>
                  </a:ext>
                </a:extLst>
              </p:spPr>
              <p:txBody>
                <a:bodyPr wrap="none" anchor="ctr"/>
                <a:lstStyle/>
                <a:p>
                  <a:endParaRPr lang="en-US"/>
                </a:p>
              </p:txBody>
            </p:sp>
            <p:sp>
              <p:nvSpPr>
                <p:cNvPr id="111683" name="Line 51"/>
                <p:cNvSpPr>
                  <a:spLocks noChangeShapeType="1"/>
                </p:cNvSpPr>
                <p:nvPr/>
              </p:nvSpPr>
              <p:spPr bwMode="auto">
                <a:xfrm>
                  <a:off x="3160" y="2780"/>
                  <a:ext cx="58" cy="1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type="none" w="sm" len="sm"/>
                      <a:tailEnd type="none" w="sm" len="sm"/>
                    </a14:hiddenLine>
                  </a:ext>
                </a:extLst>
              </p:spPr>
              <p:txBody>
                <a:bodyPr wrap="none" anchor="ctr"/>
                <a:lstStyle/>
                <a:p>
                  <a:endParaRPr lang="en-US"/>
                </a:p>
              </p:txBody>
            </p:sp>
          </p:grpSp>
          <p:grpSp>
            <p:nvGrpSpPr>
              <p:cNvPr id="111637" name="Group 52"/>
              <p:cNvGrpSpPr>
                <a:grpSpLocks/>
              </p:cNvGrpSpPr>
              <p:nvPr/>
            </p:nvGrpSpPr>
            <p:grpSpPr bwMode="auto">
              <a:xfrm>
                <a:off x="2187" y="3433"/>
                <a:ext cx="496" cy="204"/>
                <a:chOff x="2187" y="3433"/>
                <a:chExt cx="496" cy="204"/>
              </a:xfrm>
            </p:grpSpPr>
            <p:sp>
              <p:nvSpPr>
                <p:cNvPr id="111639"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p>
                  <a:endParaRPr lang="en-US"/>
                </a:p>
              </p:txBody>
            </p:sp>
            <p:sp>
              <p:nvSpPr>
                <p:cNvPr id="111640"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1"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2"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3"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4"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111645"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6"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7"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8"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9"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0"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1"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2"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3"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4"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5"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6"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7"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8"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9"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0"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1"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2"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3"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4"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5"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6"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7"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8"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9"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0"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1"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2"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3"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4"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675"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676"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11677"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p>
                  <a:endParaRPr lang="en-US"/>
                </a:p>
              </p:txBody>
            </p:sp>
            <p:sp>
              <p:nvSpPr>
                <p:cNvPr id="111678"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p>
                  <a:endParaRPr lang="en-US"/>
                </a:p>
              </p:txBody>
            </p:sp>
            <p:sp>
              <p:nvSpPr>
                <p:cNvPr id="111679"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11638"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11633" name="AutoShape 44"/>
            <p:cNvSpPr>
              <a:spLocks noChangeArrowheads="1"/>
            </p:cNvSpPr>
            <p:nvPr/>
          </p:nvSpPr>
          <p:spPr bwMode="auto">
            <a:xfrm flipH="1">
              <a:off x="439" y="2333"/>
              <a:ext cx="1215" cy="944"/>
            </a:xfrm>
            <a:prstGeom prst="wedgeRoundRectCallout">
              <a:avLst>
                <a:gd name="adj1" fmla="val -95746"/>
                <a:gd name="adj2" fmla="val 22335"/>
                <a:gd name="adj3" fmla="val 16667"/>
              </a:avLst>
            </a:prstGeom>
            <a:solidFill>
              <a:schemeClr val="accent1"/>
            </a:solidFill>
            <a:ln w="12700">
              <a:solidFill>
                <a:srgbClr val="000000"/>
              </a:solidFill>
              <a:miter lim="800000"/>
              <a:headEnd/>
              <a:tailEnd/>
            </a:ln>
          </p:spPr>
          <p:txBody>
            <a:bodyPr wrap="none" lIns="92075" tIns="46038" rIns="92075" bIns="46038" anchor="ctr"/>
            <a:lstStyle/>
            <a:p>
              <a:pPr algn="ctr" eaLnBrk="0" hangingPunct="0"/>
              <a:r>
                <a:rPr lang="en-US" dirty="0">
                  <a:solidFill>
                    <a:srgbClr val="000000"/>
                  </a:solidFill>
                </a:rPr>
                <a:t>Your location is:</a:t>
              </a:r>
            </a:p>
            <a:p>
              <a:pPr algn="ctr" eaLnBrk="0" hangingPunct="0"/>
              <a:r>
                <a:rPr lang="en-US" dirty="0">
                  <a:solidFill>
                    <a:srgbClr val="000000"/>
                  </a:solidFill>
                </a:rPr>
                <a:t>37</a:t>
              </a:r>
              <a:r>
                <a:rPr lang="en-US" baseline="40000" dirty="0">
                  <a:solidFill>
                    <a:srgbClr val="000000"/>
                  </a:solidFill>
                </a:rPr>
                <a:t>o</a:t>
              </a:r>
              <a:r>
                <a:rPr lang="en-US" dirty="0">
                  <a:solidFill>
                    <a:srgbClr val="000000"/>
                  </a:solidFill>
                </a:rPr>
                <a:t> 23.323’ N</a:t>
              </a:r>
            </a:p>
            <a:p>
              <a:pPr algn="ctr" eaLnBrk="0" hangingPunct="0"/>
              <a:r>
                <a:rPr lang="en-US" dirty="0">
                  <a:solidFill>
                    <a:srgbClr val="000000"/>
                  </a:solidFill>
                </a:rPr>
                <a:t>122</a:t>
              </a:r>
              <a:r>
                <a:rPr lang="en-US" baseline="40000" dirty="0">
                  <a:solidFill>
                    <a:srgbClr val="000000"/>
                  </a:solidFill>
                </a:rPr>
                <a:t>o</a:t>
              </a:r>
              <a:r>
                <a:rPr lang="en-US" dirty="0">
                  <a:solidFill>
                    <a:srgbClr val="000000"/>
                  </a:solidFill>
                </a:rPr>
                <a:t> 02.162’ W</a:t>
              </a:r>
            </a:p>
            <a:p>
              <a:pPr algn="ctr" eaLnBrk="0" hangingPunct="0"/>
              <a:r>
                <a:rPr lang="en-US" dirty="0">
                  <a:solidFill>
                    <a:srgbClr val="000000"/>
                  </a:solidFill>
                </a:rPr>
                <a:t>The time is:</a:t>
              </a:r>
            </a:p>
            <a:p>
              <a:pPr algn="ctr" eaLnBrk="0" hangingPunct="0"/>
              <a:r>
                <a:rPr lang="en-US" dirty="0">
                  <a:solidFill>
                    <a:srgbClr val="000000"/>
                  </a:solidFill>
                </a:rPr>
                <a:t>11:34.9722 (UTC)</a:t>
              </a:r>
            </a:p>
          </p:txBody>
        </p:sp>
      </p:grpSp>
      <p:pic>
        <p:nvPicPr>
          <p:cNvPr id="111621" name="Picture 95" descr="hand_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999" y="2464580"/>
            <a:ext cx="1908175"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171964" y="2384702"/>
            <a:ext cx="1864738" cy="369332"/>
          </a:xfrm>
          <a:prstGeom prst="rect">
            <a:avLst/>
          </a:prstGeom>
          <a:noFill/>
        </p:spPr>
        <p:txBody>
          <a:bodyPr wrap="none" rtlCol="0">
            <a:spAutoFit/>
          </a:bodyPr>
          <a:lstStyle/>
          <a:p>
            <a:r>
              <a:rPr lang="en-US" dirty="0">
                <a:solidFill>
                  <a:schemeClr val="bg1"/>
                </a:solidFill>
              </a:rPr>
              <a:t>Works the same…</a:t>
            </a:r>
          </a:p>
        </p:txBody>
      </p:sp>
      <p:sp>
        <p:nvSpPr>
          <p:cNvPr id="111619" name="Rectangle 3"/>
          <p:cNvSpPr>
            <a:spLocks noGrp="1" noChangeArrowheads="1"/>
          </p:cNvSpPr>
          <p:nvPr>
            <p:ph type="body" idx="4294967295"/>
          </p:nvPr>
        </p:nvSpPr>
        <p:spPr>
          <a:xfrm>
            <a:off x="7409487" y="5270692"/>
            <a:ext cx="1635704" cy="853598"/>
          </a:xfrm>
          <a:solidFill>
            <a:schemeClr val="bg1"/>
          </a:solidFill>
          <a:ln>
            <a:solidFill>
              <a:schemeClr val="tx1"/>
            </a:solidFill>
          </a:ln>
        </p:spPr>
        <p:txBody>
          <a:bodyPr>
            <a:normAutofit lnSpcReduction="10000"/>
          </a:bodyPr>
          <a:lstStyle/>
          <a:p>
            <a:pPr marL="0" indent="0" eaLnBrk="1" hangingPunct="1">
              <a:lnSpc>
                <a:spcPct val="80000"/>
              </a:lnSpc>
              <a:buNone/>
            </a:pPr>
            <a:r>
              <a:rPr lang="en-US" sz="1800" dirty="0">
                <a:latin typeface="Calibri" pitchFamily="34" charset="0"/>
              </a:rPr>
              <a:t>ERRORS</a:t>
            </a:r>
          </a:p>
          <a:p>
            <a:pPr marL="0" indent="0">
              <a:lnSpc>
                <a:spcPct val="80000"/>
              </a:lnSpc>
              <a:buNone/>
            </a:pPr>
            <a:r>
              <a:rPr lang="en-US" sz="1800" dirty="0" err="1">
                <a:latin typeface="Calibri" pitchFamily="34" charset="0"/>
              </a:rPr>
              <a:t>Horiz</a:t>
            </a:r>
            <a:r>
              <a:rPr lang="en-US" sz="1800" dirty="0">
                <a:latin typeface="Calibri" pitchFamily="34" charset="0"/>
              </a:rPr>
              <a:t>: ± 10 m</a:t>
            </a:r>
          </a:p>
          <a:p>
            <a:pPr marL="0" indent="0">
              <a:lnSpc>
                <a:spcPct val="80000"/>
              </a:lnSpc>
              <a:buNone/>
            </a:pPr>
            <a:r>
              <a:rPr lang="en-US" sz="1800" dirty="0" err="1">
                <a:latin typeface="Calibri" pitchFamily="34" charset="0"/>
              </a:rPr>
              <a:t>Vert</a:t>
            </a:r>
            <a:r>
              <a:rPr lang="en-US" sz="1800" dirty="0">
                <a:latin typeface="Calibri" pitchFamily="34" charset="0"/>
              </a:rPr>
              <a:t>: ± 15 m</a:t>
            </a:r>
          </a:p>
        </p:txBody>
      </p:sp>
      <p:sp>
        <p:nvSpPr>
          <p:cNvPr id="97" name="Rectangle 3"/>
          <p:cNvSpPr txBox="1">
            <a:spLocks noChangeArrowheads="1"/>
          </p:cNvSpPr>
          <p:nvPr/>
        </p:nvSpPr>
        <p:spPr bwMode="auto">
          <a:xfrm>
            <a:off x="3542207" y="5167204"/>
            <a:ext cx="2266680" cy="853598"/>
          </a:xfrm>
          <a:prstGeom prst="rect">
            <a:avLst/>
          </a:prstGeom>
          <a:solidFill>
            <a:schemeClr val="bg1"/>
          </a:solidFill>
          <a:ln>
            <a:solidFill>
              <a:schemeClr val="tx1"/>
            </a:solid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Font typeface="Arial" pitchFamily="34" charset="0"/>
              <a:buNone/>
            </a:pPr>
            <a:r>
              <a:rPr lang="en-US" sz="1800" dirty="0">
                <a:latin typeface="Calibri" pitchFamily="34" charset="0"/>
              </a:rPr>
              <a:t>ERRORS (after 8 </a:t>
            </a:r>
            <a:r>
              <a:rPr lang="en-US" sz="1800" dirty="0" err="1">
                <a:latin typeface="Calibri" pitchFamily="34" charset="0"/>
              </a:rPr>
              <a:t>hrs</a:t>
            </a:r>
            <a:r>
              <a:rPr lang="en-US" sz="1800" dirty="0">
                <a:latin typeface="Calibri" pitchFamily="34" charset="0"/>
              </a:rPr>
              <a:t>)</a:t>
            </a:r>
          </a:p>
          <a:p>
            <a:pPr marL="0" indent="0" eaLnBrk="1" hangingPunct="1">
              <a:lnSpc>
                <a:spcPct val="80000"/>
              </a:lnSpc>
              <a:buFont typeface="Arial" pitchFamily="34" charset="0"/>
              <a:buNone/>
            </a:pPr>
            <a:r>
              <a:rPr lang="en-US" sz="1800" dirty="0" err="1">
                <a:latin typeface="Calibri" pitchFamily="34" charset="0"/>
              </a:rPr>
              <a:t>Horiz</a:t>
            </a:r>
            <a:r>
              <a:rPr lang="en-US" sz="1800" dirty="0">
                <a:latin typeface="Calibri" pitchFamily="34" charset="0"/>
              </a:rPr>
              <a:t>: ± 2-4 mm</a:t>
            </a:r>
          </a:p>
          <a:p>
            <a:pPr marL="0" indent="0" eaLnBrk="1" hangingPunct="1">
              <a:lnSpc>
                <a:spcPct val="80000"/>
              </a:lnSpc>
              <a:buNone/>
            </a:pPr>
            <a:r>
              <a:rPr lang="en-US" sz="1800" dirty="0" err="1">
                <a:latin typeface="Calibri" pitchFamily="34" charset="0"/>
              </a:rPr>
              <a:t>Vert</a:t>
            </a:r>
            <a:r>
              <a:rPr lang="en-US" sz="1800" dirty="0">
                <a:latin typeface="Calibri" pitchFamily="34" charset="0"/>
              </a:rPr>
              <a:t>: ± 10-15 mm</a:t>
            </a:r>
          </a:p>
        </p:txBody>
      </p:sp>
      <p:sp>
        <p:nvSpPr>
          <p:cNvPr id="98" name="Rectangle 3"/>
          <p:cNvSpPr txBox="1">
            <a:spLocks noChangeArrowheads="1"/>
          </p:cNvSpPr>
          <p:nvPr/>
        </p:nvSpPr>
        <p:spPr>
          <a:xfrm>
            <a:off x="1768063" y="5393893"/>
            <a:ext cx="1635704" cy="853598"/>
          </a:xfrm>
          <a:prstGeom prst="rect">
            <a:avLst/>
          </a:prstGeom>
          <a:solidFill>
            <a:srgbClr val="EAF0C2"/>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Font typeface="Arial"/>
              <a:buNone/>
            </a:pPr>
            <a:r>
              <a:rPr lang="en-US" sz="1800" dirty="0">
                <a:latin typeface="Calibri" pitchFamily="34" charset="0"/>
              </a:rPr>
              <a:t>RATES</a:t>
            </a:r>
          </a:p>
          <a:p>
            <a:pPr marL="0" indent="0">
              <a:lnSpc>
                <a:spcPct val="80000"/>
              </a:lnSpc>
              <a:buFont typeface="Arial"/>
              <a:buNone/>
            </a:pPr>
            <a:r>
              <a:rPr lang="en-US" sz="1800" dirty="0">
                <a:latin typeface="Calibri" pitchFamily="34" charset="0"/>
              </a:rPr>
              <a:t>~1 mm/year</a:t>
            </a:r>
            <a:br>
              <a:rPr lang="en-US" sz="1800" dirty="0">
                <a:latin typeface="Calibri" pitchFamily="34" charset="0"/>
              </a:rPr>
            </a:br>
            <a:r>
              <a:rPr lang="en-US" sz="1800" dirty="0">
                <a:latin typeface="Calibri" pitchFamily="34" charset="0"/>
              </a:rPr>
              <a:t>after ~2 years</a:t>
            </a:r>
          </a:p>
        </p:txBody>
      </p:sp>
    </p:spTree>
    <p:extLst>
      <p:ext uri="{BB962C8B-B14F-4D97-AF65-F5344CB8AC3E}">
        <p14:creationId xmlns:p14="http://schemas.microsoft.com/office/powerpoint/2010/main" val="450074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C362-870C-284C-A5CF-8597D8D80BED}"/>
              </a:ext>
            </a:extLst>
          </p:cNvPr>
          <p:cNvSpPr>
            <a:spLocks noGrp="1"/>
          </p:cNvSpPr>
          <p:nvPr>
            <p:ph type="title"/>
          </p:nvPr>
        </p:nvSpPr>
        <p:spPr/>
        <p:txBody>
          <a:bodyPr/>
          <a:lstStyle/>
          <a:p>
            <a:r>
              <a:rPr lang="en-US" dirty="0"/>
              <a:t>Volcanic deformation with GPS and Tilt</a:t>
            </a:r>
          </a:p>
        </p:txBody>
      </p:sp>
      <p:sp>
        <p:nvSpPr>
          <p:cNvPr id="4" name="Text Placeholder 3">
            <a:extLst>
              <a:ext uri="{FF2B5EF4-FFF2-40B4-BE49-F238E27FC236}">
                <a16:creationId xmlns:a16="http://schemas.microsoft.com/office/drawing/2014/main" id="{FE72F012-72B5-BD45-90D8-234E011FAF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163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_9_msh_monitoringdeformation">
            <a:hlinkClick r:id="" action="ppaction://media"/>
            <a:extLst>
              <a:ext uri="{FF2B5EF4-FFF2-40B4-BE49-F238E27FC236}">
                <a16:creationId xmlns:a16="http://schemas.microsoft.com/office/drawing/2014/main" id="{6E744CAD-1CE9-0243-A140-C5DF33E818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0649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CAB5-69B4-4D41-BCAB-BD4D45393CC8}"/>
              </a:ext>
            </a:extLst>
          </p:cNvPr>
          <p:cNvSpPr>
            <a:spLocks noGrp="1"/>
          </p:cNvSpPr>
          <p:nvPr>
            <p:ph type="title"/>
          </p:nvPr>
        </p:nvSpPr>
        <p:spPr>
          <a:xfrm>
            <a:off x="700853" y="5205554"/>
            <a:ext cx="7772400" cy="743834"/>
          </a:xfrm>
        </p:spPr>
        <p:txBody>
          <a:bodyPr/>
          <a:lstStyle/>
          <a:p>
            <a:r>
              <a:rPr lang="en-US" dirty="0"/>
              <a:t>Lidar</a:t>
            </a:r>
          </a:p>
        </p:txBody>
      </p:sp>
      <p:pic>
        <p:nvPicPr>
          <p:cNvPr id="4" name="Picture 3">
            <a:extLst>
              <a:ext uri="{FF2B5EF4-FFF2-40B4-BE49-F238E27FC236}">
                <a16:creationId xmlns:a16="http://schemas.microsoft.com/office/drawing/2014/main" id="{72EB2ED2-92BB-AE4C-87B4-2E2723C18901}"/>
              </a:ext>
            </a:extLst>
          </p:cNvPr>
          <p:cNvPicPr>
            <a:picLocks noChangeAspect="1"/>
          </p:cNvPicPr>
          <p:nvPr/>
        </p:nvPicPr>
        <p:blipFill>
          <a:blip r:embed="rId3"/>
          <a:stretch>
            <a:fillRect/>
          </a:stretch>
        </p:blipFill>
        <p:spPr>
          <a:xfrm>
            <a:off x="4630844" y="1668577"/>
            <a:ext cx="4409221" cy="5010818"/>
          </a:xfrm>
          <a:prstGeom prst="rect">
            <a:avLst/>
          </a:prstGeom>
        </p:spPr>
      </p:pic>
      <p:sp>
        <p:nvSpPr>
          <p:cNvPr id="5" name="Content Placeholder 2">
            <a:extLst>
              <a:ext uri="{FF2B5EF4-FFF2-40B4-BE49-F238E27FC236}">
                <a16:creationId xmlns:a16="http://schemas.microsoft.com/office/drawing/2014/main" id="{48A71F16-CC32-A741-BD3E-EBFA22362F02}"/>
              </a:ext>
            </a:extLst>
          </p:cNvPr>
          <p:cNvSpPr txBox="1">
            <a:spLocks/>
          </p:cNvSpPr>
          <p:nvPr/>
        </p:nvSpPr>
        <p:spPr>
          <a:xfrm>
            <a:off x="457200" y="1493342"/>
            <a:ext cx="4086062" cy="1955914"/>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400" dirty="0">
                <a:solidFill>
                  <a:schemeClr val="tx1"/>
                </a:solidFill>
              </a:rPr>
              <a:t>Scanner measures the time delay between emitting laser pulse and the reflected return</a:t>
            </a:r>
          </a:p>
          <a:p>
            <a:r>
              <a:rPr lang="en-US" sz="2400" dirty="0">
                <a:solidFill>
                  <a:schemeClr val="tx1"/>
                </a:solidFill>
              </a:rPr>
              <a:t>(also depends on GPS) </a:t>
            </a:r>
          </a:p>
        </p:txBody>
      </p:sp>
    </p:spTree>
    <p:extLst>
      <p:ext uri="{BB962C8B-B14F-4D97-AF65-F5344CB8AC3E}">
        <p14:creationId xmlns:p14="http://schemas.microsoft.com/office/powerpoint/2010/main" val="31869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547328"/>
            <a:ext cx="9144000" cy="131067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4415" y="3711169"/>
            <a:ext cx="8852839" cy="1246495"/>
          </a:xfrm>
          <a:prstGeom prst="rect">
            <a:avLst/>
          </a:prstGeom>
        </p:spPr>
        <p:txBody>
          <a:bodyPr wrap="square">
            <a:spAutoFit/>
          </a:bodyPr>
          <a:lstStyle/>
          <a:p>
            <a:pPr algn="ctr"/>
            <a:r>
              <a:rPr lang="en-US" sz="1700" b="1" dirty="0"/>
              <a:t>See the full schedule and archives </a:t>
            </a:r>
          </a:p>
          <a:p>
            <a:pPr algn="ctr"/>
            <a:r>
              <a:rPr lang="en-US" sz="1700" b="1" dirty="0"/>
              <a:t>at the NAGT Webinar Series Homepage</a:t>
            </a:r>
            <a:endParaRPr lang="en-US" sz="1700" dirty="0">
              <a:latin typeface="Source Sans Pro" panose="020B0503030403020204" pitchFamily="34" charset="0"/>
              <a:hlinkClick r:id="rId2"/>
            </a:endParaRPr>
          </a:p>
          <a:p>
            <a:pPr algn="ctr"/>
            <a:endParaRPr lang="en-US" sz="600" dirty="0">
              <a:solidFill>
                <a:srgbClr val="777777"/>
              </a:solidFill>
              <a:latin typeface="Source Sans Pro" panose="020B0503030403020204" pitchFamily="34" charset="0"/>
              <a:hlinkClick r:id="rId2"/>
            </a:endParaRPr>
          </a:p>
          <a:p>
            <a:pPr algn="ctr"/>
            <a:r>
              <a:rPr lang="en-US" sz="1700" dirty="0">
                <a:solidFill>
                  <a:srgbClr val="777777"/>
                </a:solidFill>
                <a:latin typeface="Source Sans Pro" panose="020B0503030403020204" pitchFamily="34" charset="0"/>
                <a:hlinkClick r:id="rId3"/>
              </a:rPr>
              <a:t>http://nagt.org/</a:t>
            </a:r>
            <a:r>
              <a:rPr lang="is-IS" sz="1700" dirty="0">
                <a:solidFill>
                  <a:srgbClr val="FF0000"/>
                </a:solidFill>
                <a:latin typeface="Source Sans Pro" panose="020B0503030403020204" pitchFamily="34" charset="0"/>
                <a:hlinkClick r:id="rId3"/>
              </a:rPr>
              <a:t>190616</a:t>
            </a:r>
            <a:endParaRPr lang="en-US" sz="1700" dirty="0"/>
          </a:p>
          <a:p>
            <a:endParaRPr lang="en-US" b="1" dirty="0">
              <a:solidFill>
                <a:srgbClr val="35761A"/>
              </a:solidFill>
            </a:endParaRPr>
          </a:p>
        </p:txBody>
      </p:sp>
      <p:sp>
        <p:nvSpPr>
          <p:cNvPr id="25" name="TextBox 24"/>
          <p:cNvSpPr txBox="1"/>
          <p:nvPr/>
        </p:nvSpPr>
        <p:spPr>
          <a:xfrm>
            <a:off x="6423871" y="4795706"/>
            <a:ext cx="2530124" cy="615553"/>
          </a:xfrm>
          <a:prstGeom prst="rect">
            <a:avLst/>
          </a:prstGeom>
          <a:noFill/>
        </p:spPr>
        <p:txBody>
          <a:bodyPr wrap="square" rtlCol="0">
            <a:spAutoFit/>
          </a:bodyPr>
          <a:lstStyle/>
          <a:p>
            <a:pPr algn="ctr"/>
            <a:r>
              <a:rPr lang="en-US" sz="1700" b="1" dirty="0">
                <a:solidFill>
                  <a:srgbClr val="35761A"/>
                </a:solidFill>
              </a:rPr>
              <a:t>Get Involved in NAGT </a:t>
            </a:r>
          </a:p>
          <a:p>
            <a:pPr algn="ctr"/>
            <a:r>
              <a:rPr lang="en-US" sz="1600" dirty="0">
                <a:solidFill>
                  <a:srgbClr val="777777"/>
                </a:solidFill>
                <a:latin typeface="Source Sans Pro" panose="020B0503030403020204" pitchFamily="34" charset="0"/>
                <a:hlinkClick r:id="rId4"/>
              </a:rPr>
              <a:t>http://nagt.org/95944</a:t>
            </a:r>
            <a:endParaRPr lang="en-US" sz="1700" dirty="0"/>
          </a:p>
        </p:txBody>
      </p:sp>
      <p:pic>
        <p:nvPicPr>
          <p:cNvPr id="20" name="Content Placeholder 7"/>
          <p:cNvPicPr>
            <a:picLocks noChangeAspect="1"/>
          </p:cNvPicPr>
          <p:nvPr/>
        </p:nvPicPr>
        <p:blipFill rotWithShape="1">
          <a:blip r:embed="rId5" cstate="print">
            <a:extLst>
              <a:ext uri="{28A0092B-C50C-407E-A947-70E740481C1C}">
                <a14:useLocalDpi xmlns:a14="http://schemas.microsoft.com/office/drawing/2010/main" val="0"/>
              </a:ext>
            </a:extLst>
          </a:blip>
          <a:srcRect l="10287" t="7410" r="8752" b="4920"/>
          <a:stretch/>
        </p:blipFill>
        <p:spPr>
          <a:xfrm>
            <a:off x="0" y="0"/>
            <a:ext cx="9144000" cy="1134770"/>
          </a:xfrm>
          <a:prstGeom prst="rect">
            <a:avLst/>
          </a:prstGeom>
        </p:spPr>
      </p:pic>
      <p:sp>
        <p:nvSpPr>
          <p:cNvPr id="39" name="TextBox 38"/>
          <p:cNvSpPr txBox="1"/>
          <p:nvPr/>
        </p:nvSpPr>
        <p:spPr>
          <a:xfrm>
            <a:off x="1477108" y="1155204"/>
            <a:ext cx="6189784" cy="877163"/>
          </a:xfrm>
          <a:prstGeom prst="rect">
            <a:avLst/>
          </a:prstGeom>
          <a:noFill/>
        </p:spPr>
        <p:txBody>
          <a:bodyPr wrap="square" rtlCol="0">
            <a:spAutoFit/>
          </a:bodyPr>
          <a:lstStyle/>
          <a:p>
            <a:pPr algn="ctr"/>
            <a:r>
              <a:rPr lang="en-US" sz="2800" b="1" dirty="0">
                <a:solidFill>
                  <a:srgbClr val="35761A"/>
                </a:solidFill>
              </a:rPr>
              <a:t>Welcome to the NAGT webinar series</a:t>
            </a:r>
          </a:p>
          <a:p>
            <a:pPr algn="ctr"/>
            <a:r>
              <a:rPr lang="en-US" sz="2300" b="1" i="1" dirty="0">
                <a:solidFill>
                  <a:srgbClr val="35761A"/>
                </a:solidFill>
              </a:rPr>
              <a:t>Improving Earth education one hour at a time</a:t>
            </a:r>
          </a:p>
        </p:txBody>
      </p:sp>
      <p:sp>
        <p:nvSpPr>
          <p:cNvPr id="40" name="TextBox 39"/>
          <p:cNvSpPr txBox="1"/>
          <p:nvPr/>
        </p:nvSpPr>
        <p:spPr>
          <a:xfrm>
            <a:off x="530331" y="2149432"/>
            <a:ext cx="8107314" cy="1400383"/>
          </a:xfrm>
          <a:prstGeom prst="rect">
            <a:avLst/>
          </a:prstGeom>
          <a:noFill/>
        </p:spPr>
        <p:txBody>
          <a:bodyPr wrap="square" rtlCol="0">
            <a:spAutoFit/>
          </a:bodyPr>
          <a:lstStyle/>
          <a:p>
            <a:pPr algn="ctr"/>
            <a:r>
              <a:rPr lang="en-US" sz="1700" dirty="0"/>
              <a:t>NAGT sponsors a comprehensive webinar series that is sure to be your one-stop-shop for strengthening work in Earth education. Webinars feature novel and innovative work in Earth education research and pedagogy, new teaching materials, and classroom and professional experiences of people like you. The NAGT webinar series is free and we encourage you to invite your colleagues to attend and join the discussion.</a:t>
            </a:r>
          </a:p>
        </p:txBody>
      </p:sp>
      <p:sp>
        <p:nvSpPr>
          <p:cNvPr id="13" name="TextBox 12"/>
          <p:cNvSpPr txBox="1"/>
          <p:nvPr/>
        </p:nvSpPr>
        <p:spPr>
          <a:xfrm>
            <a:off x="2699260" y="5547328"/>
            <a:ext cx="3759416" cy="369332"/>
          </a:xfrm>
          <a:prstGeom prst="rect">
            <a:avLst/>
          </a:prstGeom>
          <a:noFill/>
        </p:spPr>
        <p:txBody>
          <a:bodyPr wrap="square" rtlCol="0">
            <a:spAutoFit/>
          </a:bodyPr>
          <a:lstStyle/>
          <a:p>
            <a:pPr algn="ctr"/>
            <a:r>
              <a:rPr lang="en-US" b="1" dirty="0">
                <a:solidFill>
                  <a:srgbClr val="35761A"/>
                </a:solidFill>
              </a:rPr>
              <a:t>Sponsoring Projects and Programs</a:t>
            </a:r>
          </a:p>
        </p:txBody>
      </p:sp>
      <p:grpSp>
        <p:nvGrpSpPr>
          <p:cNvPr id="6" name="Group 5"/>
          <p:cNvGrpSpPr/>
          <p:nvPr/>
        </p:nvGrpSpPr>
        <p:grpSpPr>
          <a:xfrm>
            <a:off x="361542" y="5987831"/>
            <a:ext cx="8423724" cy="733905"/>
            <a:chOff x="371067" y="5987831"/>
            <a:chExt cx="8423724" cy="733905"/>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67" y="5987831"/>
              <a:ext cx="4854546" cy="73390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5187" y="5994796"/>
              <a:ext cx="3499604" cy="726940"/>
            </a:xfrm>
            <a:prstGeom prst="rect">
              <a:avLst/>
            </a:prstGeom>
          </p:spPr>
        </p:pic>
      </p:grpSp>
      <p:sp>
        <p:nvSpPr>
          <p:cNvPr id="21" name="TextBox 20"/>
          <p:cNvSpPr txBox="1"/>
          <p:nvPr/>
        </p:nvSpPr>
        <p:spPr>
          <a:xfrm>
            <a:off x="197970" y="4765074"/>
            <a:ext cx="2530124" cy="600164"/>
          </a:xfrm>
          <a:prstGeom prst="rect">
            <a:avLst/>
          </a:prstGeom>
          <a:noFill/>
        </p:spPr>
        <p:txBody>
          <a:bodyPr wrap="square" rtlCol="0">
            <a:spAutoFit/>
          </a:bodyPr>
          <a:lstStyle/>
          <a:p>
            <a:pPr algn="ctr"/>
            <a:r>
              <a:rPr lang="en-US" sz="1700" b="1" dirty="0">
                <a:solidFill>
                  <a:srgbClr val="35761A"/>
                </a:solidFill>
              </a:rPr>
              <a:t>Join or Renew  </a:t>
            </a:r>
          </a:p>
          <a:p>
            <a:pPr algn="ctr"/>
            <a:r>
              <a:rPr lang="en-US" sz="1600" dirty="0">
                <a:solidFill>
                  <a:srgbClr val="777777"/>
                </a:solidFill>
                <a:latin typeface="Source Sans Pro" panose="020B0503030403020204" pitchFamily="34" charset="0"/>
                <a:hlinkClick r:id="rId8"/>
              </a:rPr>
              <a:t>http://nagt.org/37340</a:t>
            </a:r>
            <a:endParaRPr lang="en-US" sz="1600" dirty="0"/>
          </a:p>
        </p:txBody>
      </p:sp>
      <p:pic>
        <p:nvPicPr>
          <p:cNvPr id="2" name="Picture 1" descr="Schedule Button-0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150" y="3816072"/>
            <a:ext cx="1857904" cy="619897"/>
          </a:xfrm>
          <a:prstGeom prst="rect">
            <a:avLst/>
          </a:prstGeom>
        </p:spPr>
      </p:pic>
      <p:pic>
        <p:nvPicPr>
          <p:cNvPr id="3" name="Picture 2" descr="Archives button-04.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3385" y="3816072"/>
            <a:ext cx="1864117" cy="621970"/>
          </a:xfrm>
          <a:prstGeom prst="rect">
            <a:avLst/>
          </a:prstGeom>
        </p:spPr>
      </p:pic>
    </p:spTree>
    <p:extLst>
      <p:ext uri="{BB962C8B-B14F-4D97-AF65-F5344CB8AC3E}">
        <p14:creationId xmlns:p14="http://schemas.microsoft.com/office/powerpoint/2010/main" val="200688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7" y="237652"/>
            <a:ext cx="8916736" cy="502088"/>
          </a:xfrm>
        </p:spPr>
        <p:txBody>
          <a:bodyPr/>
          <a:lstStyle/>
          <a:p>
            <a:r>
              <a:rPr lang="en-US" sz="3200" dirty="0"/>
              <a:t>Final 2004-2008 Activity: LiDAR Images</a:t>
            </a:r>
          </a:p>
        </p:txBody>
      </p:sp>
      <p:pic>
        <p:nvPicPr>
          <p:cNvPr id="4" name="Picture 2" descr="LiDAR image showing elevation of Mount St Helens caldera in September of 2004.  The edges of the caldera are clear and there is a single dome in the center of the caldera. " title="Mount St. Helens Caldera September 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81" y="1029368"/>
            <a:ext cx="4050766" cy="3819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176420" y="4896714"/>
            <a:ext cx="2262158" cy="461665"/>
          </a:xfrm>
          <a:prstGeom prst="rect">
            <a:avLst/>
          </a:prstGeom>
          <a:noFill/>
        </p:spPr>
        <p:txBody>
          <a:bodyPr wrap="none" rtlCol="0">
            <a:spAutoFit/>
          </a:bodyPr>
          <a:lstStyle/>
          <a:p>
            <a:r>
              <a:rPr lang="en-US" sz="2400" dirty="0"/>
              <a:t>September 2004</a:t>
            </a:r>
          </a:p>
        </p:txBody>
      </p:sp>
      <p:pic>
        <p:nvPicPr>
          <p:cNvPr id="5" name="Picture 2" descr="LiDAR image of the Mount St Helens caldera in January 2005.  The edges of the caldera are clearly visible.  There are two raised domes inside the caldera.  The new dome is almost as large as the older dome." title="Mount St Helens Caldera January 2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16" y="1029368"/>
            <a:ext cx="4012259" cy="3783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900820" y="4896714"/>
            <a:ext cx="1841219" cy="461665"/>
          </a:xfrm>
          <a:prstGeom prst="rect">
            <a:avLst/>
          </a:prstGeom>
          <a:noFill/>
        </p:spPr>
        <p:txBody>
          <a:bodyPr wrap="none" rtlCol="0">
            <a:spAutoFit/>
          </a:bodyPr>
          <a:lstStyle/>
          <a:p>
            <a:r>
              <a:rPr lang="en-US" sz="2400" dirty="0"/>
              <a:t>January 2005</a:t>
            </a:r>
          </a:p>
        </p:txBody>
      </p:sp>
    </p:spTree>
    <p:extLst>
      <p:ext uri="{BB962C8B-B14F-4D97-AF65-F5344CB8AC3E}">
        <p14:creationId xmlns:p14="http://schemas.microsoft.com/office/powerpoint/2010/main" val="345733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
        <p:nvSpPr>
          <p:cNvPr id="5" name="TextBox 4"/>
          <p:cNvSpPr txBox="1"/>
          <p:nvPr/>
        </p:nvSpPr>
        <p:spPr>
          <a:xfrm>
            <a:off x="466514" y="1088469"/>
            <a:ext cx="8371336" cy="369332"/>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639F7AF6-B628-9E47-A557-579AB90B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802" y="1138596"/>
            <a:ext cx="5025754" cy="4093140"/>
          </a:xfrm>
          <a:prstGeom prst="rect">
            <a:avLst/>
          </a:prstGeom>
        </p:spPr>
      </p:pic>
      <p:sp>
        <p:nvSpPr>
          <p:cNvPr id="11" name="Title 10">
            <a:extLst>
              <a:ext uri="{FF2B5EF4-FFF2-40B4-BE49-F238E27FC236}">
                <a16:creationId xmlns:a16="http://schemas.microsoft.com/office/drawing/2014/main" id="{66247E00-BB1C-3146-B772-1D9D461E68CC}"/>
              </a:ext>
            </a:extLst>
          </p:cNvPr>
          <p:cNvSpPr>
            <a:spLocks noGrp="1"/>
          </p:cNvSpPr>
          <p:nvPr>
            <p:ph type="title"/>
          </p:nvPr>
        </p:nvSpPr>
        <p:spPr>
          <a:xfrm>
            <a:off x="672518" y="5231735"/>
            <a:ext cx="7772400" cy="1362075"/>
          </a:xfrm>
        </p:spPr>
        <p:txBody>
          <a:bodyPr/>
          <a:lstStyle/>
          <a:p>
            <a:pPr algn="ctr"/>
            <a:r>
              <a:rPr lang="en-US" dirty="0"/>
              <a:t>Using InSAR to Measure Volcanic Deformation</a:t>
            </a:r>
          </a:p>
        </p:txBody>
      </p:sp>
    </p:spTree>
    <p:extLst>
      <p:ext uri="{BB962C8B-B14F-4D97-AF65-F5344CB8AC3E}">
        <p14:creationId xmlns:p14="http://schemas.microsoft.com/office/powerpoint/2010/main" val="1762139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t">
            <a:normAutofit fontScale="90000"/>
          </a:bodyPr>
          <a:lstStyle/>
          <a:p>
            <a:pPr algn="l"/>
            <a:r>
              <a:rPr lang="en-US" dirty="0" err="1">
                <a:solidFill>
                  <a:srgbClr val="FF0000"/>
                </a:solidFill>
              </a:rPr>
              <a:t>In</a:t>
            </a:r>
            <a:r>
              <a:rPr lang="en-US" dirty="0" err="1">
                <a:solidFill>
                  <a:srgbClr val="008000"/>
                </a:solidFill>
              </a:rPr>
              <a:t>S</a:t>
            </a:r>
            <a:r>
              <a:rPr lang="en-US" dirty="0" err="1">
                <a:solidFill>
                  <a:srgbClr val="4BACC6"/>
                </a:solidFill>
              </a:rPr>
              <a:t>A</a:t>
            </a:r>
            <a:r>
              <a:rPr lang="en-US" dirty="0" err="1">
                <a:solidFill>
                  <a:srgbClr val="1F497D"/>
                </a:solidFill>
              </a:rPr>
              <a:t>R</a:t>
            </a:r>
            <a:endParaRPr lang="en-US" dirty="0">
              <a:solidFill>
                <a:srgbClr val="1F497D"/>
              </a:solidFill>
            </a:endParaRPr>
          </a:p>
        </p:txBody>
      </p:sp>
      <p:sp>
        <p:nvSpPr>
          <p:cNvPr id="3" name="Subtitle 2"/>
          <p:cNvSpPr>
            <a:spLocks noGrp="1"/>
          </p:cNvSpPr>
          <p:nvPr>
            <p:ph idx="1"/>
          </p:nvPr>
        </p:nvSpPr>
        <p:spPr>
          <a:xfrm>
            <a:off x="457200" y="1871506"/>
            <a:ext cx="8229600" cy="3775856"/>
          </a:xfrm>
        </p:spPr>
        <p:txBody>
          <a:bodyPr>
            <a:normAutofit/>
          </a:bodyPr>
          <a:lstStyle/>
          <a:p>
            <a:pPr algn="l"/>
            <a:r>
              <a:rPr lang="en-US" dirty="0" err="1">
                <a:solidFill>
                  <a:srgbClr val="FF0000"/>
                </a:solidFill>
              </a:rPr>
              <a:t>In</a:t>
            </a:r>
            <a:r>
              <a:rPr lang="en-US" dirty="0" err="1">
                <a:solidFill>
                  <a:schemeClr val="tx1"/>
                </a:solidFill>
              </a:rPr>
              <a:t>terferometric</a:t>
            </a:r>
            <a:endParaRPr lang="en-US" dirty="0">
              <a:solidFill>
                <a:schemeClr val="tx1"/>
              </a:solidFill>
            </a:endParaRPr>
          </a:p>
          <a:p>
            <a:pPr algn="l"/>
            <a:r>
              <a:rPr lang="en-US" dirty="0">
                <a:solidFill>
                  <a:srgbClr val="008000"/>
                </a:solidFill>
              </a:rPr>
              <a:t>S</a:t>
            </a:r>
            <a:r>
              <a:rPr lang="en-US" dirty="0">
                <a:solidFill>
                  <a:schemeClr val="tx1"/>
                </a:solidFill>
              </a:rPr>
              <a:t>ynthetic</a:t>
            </a:r>
            <a:br>
              <a:rPr lang="en-US" dirty="0">
                <a:solidFill>
                  <a:schemeClr val="tx1"/>
                </a:solidFill>
              </a:rPr>
            </a:br>
            <a:r>
              <a:rPr lang="en-US" dirty="0">
                <a:solidFill>
                  <a:schemeClr val="accent5"/>
                </a:solidFill>
              </a:rPr>
              <a:t>A</a:t>
            </a:r>
            <a:r>
              <a:rPr lang="en-US" dirty="0">
                <a:solidFill>
                  <a:schemeClr val="tx1"/>
                </a:solidFill>
              </a:rPr>
              <a:t>perture</a:t>
            </a:r>
          </a:p>
          <a:p>
            <a:pPr algn="l"/>
            <a:r>
              <a:rPr lang="en-US" dirty="0">
                <a:solidFill>
                  <a:schemeClr val="tx2"/>
                </a:solidFill>
              </a:rPr>
              <a:t>R</a:t>
            </a:r>
            <a:r>
              <a:rPr lang="en-US" dirty="0">
                <a:solidFill>
                  <a:schemeClr val="tx1"/>
                </a:solidFill>
              </a:rPr>
              <a:t>adar</a:t>
            </a:r>
          </a:p>
        </p:txBody>
      </p:sp>
      <p:grpSp>
        <p:nvGrpSpPr>
          <p:cNvPr id="11" name="Group 10"/>
          <p:cNvGrpSpPr/>
          <p:nvPr/>
        </p:nvGrpSpPr>
        <p:grpSpPr>
          <a:xfrm>
            <a:off x="3638334" y="2563422"/>
            <a:ext cx="5219508" cy="954107"/>
            <a:chOff x="3175192" y="2456742"/>
            <a:chExt cx="5219508" cy="954107"/>
          </a:xfrm>
        </p:grpSpPr>
        <p:sp>
          <p:nvSpPr>
            <p:cNvPr id="6" name="TextBox 5"/>
            <p:cNvSpPr txBox="1"/>
            <p:nvPr/>
          </p:nvSpPr>
          <p:spPr>
            <a:xfrm>
              <a:off x="3787949" y="2456742"/>
              <a:ext cx="4606751" cy="954107"/>
            </a:xfrm>
            <a:prstGeom prst="rect">
              <a:avLst/>
            </a:prstGeom>
            <a:noFill/>
          </p:spPr>
          <p:txBody>
            <a:bodyPr wrap="square" rtlCol="0">
              <a:spAutoFit/>
            </a:bodyPr>
            <a:lstStyle/>
            <a:p>
              <a:r>
                <a:rPr lang="en-US" sz="2800" dirty="0"/>
                <a:t>pretend you have a big radar antenna </a:t>
              </a:r>
            </a:p>
          </p:txBody>
        </p:sp>
        <p:sp>
          <p:nvSpPr>
            <p:cNvPr id="7" name="Right Brace 6"/>
            <p:cNvSpPr/>
            <p:nvPr/>
          </p:nvSpPr>
          <p:spPr>
            <a:xfrm>
              <a:off x="3175192" y="2594882"/>
              <a:ext cx="278525" cy="71981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 name="Group 9"/>
          <p:cNvGrpSpPr/>
          <p:nvPr/>
        </p:nvGrpSpPr>
        <p:grpSpPr>
          <a:xfrm>
            <a:off x="3638334" y="1939371"/>
            <a:ext cx="4043454" cy="523220"/>
            <a:chOff x="3175192" y="1832691"/>
            <a:chExt cx="4043454" cy="523220"/>
          </a:xfrm>
        </p:grpSpPr>
        <p:sp>
          <p:nvSpPr>
            <p:cNvPr id="5" name="TextBox 4"/>
            <p:cNvSpPr txBox="1"/>
            <p:nvPr/>
          </p:nvSpPr>
          <p:spPr>
            <a:xfrm>
              <a:off x="3787949" y="1832691"/>
              <a:ext cx="3430697" cy="523220"/>
            </a:xfrm>
            <a:prstGeom prst="rect">
              <a:avLst/>
            </a:prstGeom>
            <a:noFill/>
          </p:spPr>
          <p:txBody>
            <a:bodyPr wrap="none" rtlCol="0">
              <a:spAutoFit/>
            </a:bodyPr>
            <a:lstStyle/>
            <a:p>
              <a:r>
                <a:rPr lang="en-US" sz="2800" dirty="0"/>
                <a:t>use wave interference</a:t>
              </a:r>
            </a:p>
          </p:txBody>
        </p:sp>
        <p:cxnSp>
          <p:nvCxnSpPr>
            <p:cNvPr id="9" name="Straight Connector 8"/>
            <p:cNvCxnSpPr/>
            <p:nvPr/>
          </p:nvCxnSpPr>
          <p:spPr>
            <a:xfrm>
              <a:off x="3175192" y="2138861"/>
              <a:ext cx="278525"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638334" y="3628471"/>
            <a:ext cx="3381940" cy="954107"/>
            <a:chOff x="3175192" y="1832691"/>
            <a:chExt cx="3381940" cy="954107"/>
          </a:xfrm>
        </p:grpSpPr>
        <p:sp>
          <p:nvSpPr>
            <p:cNvPr id="13" name="TextBox 12"/>
            <p:cNvSpPr txBox="1"/>
            <p:nvPr/>
          </p:nvSpPr>
          <p:spPr>
            <a:xfrm>
              <a:off x="3787949" y="1832691"/>
              <a:ext cx="2769183" cy="954107"/>
            </a:xfrm>
            <a:prstGeom prst="rect">
              <a:avLst/>
            </a:prstGeom>
            <a:noFill/>
          </p:spPr>
          <p:txBody>
            <a:bodyPr wrap="none" rtlCol="0">
              <a:spAutoFit/>
            </a:bodyPr>
            <a:lstStyle/>
            <a:p>
              <a:r>
                <a:rPr lang="en-US" sz="2800" dirty="0"/>
                <a:t>emit microwaves,</a:t>
              </a:r>
              <a:br>
                <a:rPr lang="en-US" sz="2800" dirty="0"/>
              </a:br>
              <a:r>
                <a:rPr lang="en-US" sz="2800" dirty="0"/>
                <a:t>measure echoes</a:t>
              </a:r>
            </a:p>
          </p:txBody>
        </p:sp>
        <p:cxnSp>
          <p:nvCxnSpPr>
            <p:cNvPr id="14" name="Straight Connector 13"/>
            <p:cNvCxnSpPr/>
            <p:nvPr/>
          </p:nvCxnSpPr>
          <p:spPr>
            <a:xfrm>
              <a:off x="3175192" y="2138861"/>
              <a:ext cx="278525"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515932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eaLnBrk="1" hangingPunct="1">
              <a:defRPr/>
            </a:pPr>
            <a:r>
              <a:rPr lang="en-US" sz="4400" dirty="0">
                <a:latin typeface="Calibri"/>
                <a:cs typeface="Calibri"/>
              </a:rPr>
              <a:t>SAR: how it works</a:t>
            </a:r>
          </a:p>
        </p:txBody>
      </p:sp>
      <p:sp>
        <p:nvSpPr>
          <p:cNvPr id="2" name="TextBox 1"/>
          <p:cNvSpPr txBox="1"/>
          <p:nvPr/>
        </p:nvSpPr>
        <p:spPr>
          <a:xfrm>
            <a:off x="3074168" y="1364259"/>
            <a:ext cx="5974958" cy="1815882"/>
          </a:xfrm>
          <a:prstGeom prst="rect">
            <a:avLst/>
          </a:prstGeom>
          <a:noFill/>
        </p:spPr>
        <p:txBody>
          <a:bodyPr wrap="square" rtlCol="0">
            <a:spAutoFit/>
          </a:bodyPr>
          <a:lstStyle/>
          <a:p>
            <a:pPr marL="514350" indent="-514350">
              <a:buAutoNum type="arabicPeriod"/>
            </a:pPr>
            <a:r>
              <a:rPr lang="en-US" sz="2800" dirty="0">
                <a:latin typeface="Calibri"/>
                <a:cs typeface="Calibri"/>
              </a:rPr>
              <a:t>Satellite emits radar pulse</a:t>
            </a:r>
          </a:p>
          <a:p>
            <a:pPr marL="514350" indent="-514350">
              <a:buAutoNum type="arabicPeriod"/>
            </a:pPr>
            <a:r>
              <a:rPr lang="en-US" sz="2800" dirty="0">
                <a:latin typeface="Calibri"/>
                <a:cs typeface="Calibri"/>
              </a:rPr>
              <a:t>Radar is backscattered</a:t>
            </a:r>
          </a:p>
          <a:p>
            <a:pPr marL="514350" indent="-514350">
              <a:buAutoNum type="arabicPeriod"/>
            </a:pPr>
            <a:r>
              <a:rPr lang="en-US" sz="2800" dirty="0">
                <a:latin typeface="Calibri"/>
                <a:cs typeface="Calibri"/>
              </a:rPr>
              <a:t>Amplitude (intensity) and phase of echo recorded at the satellite </a:t>
            </a:r>
          </a:p>
        </p:txBody>
      </p:sp>
      <p:pic>
        <p:nvPicPr>
          <p:cNvPr id="38946" name="Picture 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0" name="Group 9">
            <a:extLst>
              <a:ext uri="{FF2B5EF4-FFF2-40B4-BE49-F238E27FC236}">
                <a16:creationId xmlns:a16="http://schemas.microsoft.com/office/drawing/2014/main" id="{BDA7FDDA-7BF7-844C-BFD4-B2815474774E}"/>
              </a:ext>
            </a:extLst>
          </p:cNvPr>
          <p:cNvGrpSpPr/>
          <p:nvPr/>
        </p:nvGrpSpPr>
        <p:grpSpPr>
          <a:xfrm>
            <a:off x="2430684" y="4295868"/>
            <a:ext cx="3020992" cy="1919737"/>
            <a:chOff x="2430684" y="4295868"/>
            <a:chExt cx="3020992" cy="1919737"/>
          </a:xfrm>
        </p:grpSpPr>
        <p:grpSp>
          <p:nvGrpSpPr>
            <p:cNvPr id="7" name="Group 6">
              <a:extLst>
                <a:ext uri="{FF2B5EF4-FFF2-40B4-BE49-F238E27FC236}">
                  <a16:creationId xmlns:a16="http://schemas.microsoft.com/office/drawing/2014/main" id="{336B6CF4-3BA3-4A4E-B287-27669DD4D58C}"/>
                </a:ext>
              </a:extLst>
            </p:cNvPr>
            <p:cNvGrpSpPr/>
            <p:nvPr/>
          </p:nvGrpSpPr>
          <p:grpSpPr>
            <a:xfrm>
              <a:off x="2430684" y="4295868"/>
              <a:ext cx="3020992" cy="1896587"/>
              <a:chOff x="2430684" y="4295868"/>
              <a:chExt cx="3020992" cy="1896587"/>
            </a:xfrm>
          </p:grpSpPr>
          <p:sp>
            <p:nvSpPr>
              <p:cNvPr id="4" name="Freeform 3">
                <a:extLst>
                  <a:ext uri="{FF2B5EF4-FFF2-40B4-BE49-F238E27FC236}">
                    <a16:creationId xmlns:a16="http://schemas.microsoft.com/office/drawing/2014/main" id="{6B07722B-AA51-B84A-82C1-8A22B2134694}"/>
                  </a:ext>
                </a:extLst>
              </p:cNvPr>
              <p:cNvSpPr/>
              <p:nvPr/>
            </p:nvSpPr>
            <p:spPr>
              <a:xfrm>
                <a:off x="2430684" y="4295868"/>
                <a:ext cx="3020992" cy="1259979"/>
              </a:xfrm>
              <a:custGeom>
                <a:avLst/>
                <a:gdLst>
                  <a:gd name="connsiteX0" fmla="*/ 0 w 2708475"/>
                  <a:gd name="connsiteY0" fmla="*/ 1840375 h 1898248"/>
                  <a:gd name="connsiteX1" fmla="*/ 567159 w 2708475"/>
                  <a:gd name="connsiteY1" fmla="*/ 868101 h 1898248"/>
                  <a:gd name="connsiteX2" fmla="*/ 868101 w 2708475"/>
                  <a:gd name="connsiteY2" fmla="*/ 335666 h 1898248"/>
                  <a:gd name="connsiteX3" fmla="*/ 960698 w 2708475"/>
                  <a:gd name="connsiteY3" fmla="*/ 0 h 1898248"/>
                  <a:gd name="connsiteX4" fmla="*/ 1122744 w 2708475"/>
                  <a:gd name="connsiteY4" fmla="*/ 92598 h 1898248"/>
                  <a:gd name="connsiteX5" fmla="*/ 1342663 w 2708475"/>
                  <a:gd name="connsiteY5" fmla="*/ 104172 h 1898248"/>
                  <a:gd name="connsiteX6" fmla="*/ 1666754 w 2708475"/>
                  <a:gd name="connsiteY6" fmla="*/ 57874 h 1898248"/>
                  <a:gd name="connsiteX7" fmla="*/ 1759351 w 2708475"/>
                  <a:gd name="connsiteY7" fmla="*/ 300942 h 1898248"/>
                  <a:gd name="connsiteX8" fmla="*/ 2002420 w 2708475"/>
                  <a:gd name="connsiteY8" fmla="*/ 636608 h 1898248"/>
                  <a:gd name="connsiteX9" fmla="*/ 2245488 w 2708475"/>
                  <a:gd name="connsiteY9" fmla="*/ 1250066 h 1898248"/>
                  <a:gd name="connsiteX10" fmla="*/ 2708475 w 2708475"/>
                  <a:gd name="connsiteY10" fmla="*/ 1898248 h 1898248"/>
                  <a:gd name="connsiteX0" fmla="*/ 0 w 2677580"/>
                  <a:gd name="connsiteY0" fmla="*/ 1840375 h 1898248"/>
                  <a:gd name="connsiteX1" fmla="*/ 567159 w 2677580"/>
                  <a:gd name="connsiteY1" fmla="*/ 868101 h 1898248"/>
                  <a:gd name="connsiteX2" fmla="*/ 868101 w 2677580"/>
                  <a:gd name="connsiteY2" fmla="*/ 335666 h 1898248"/>
                  <a:gd name="connsiteX3" fmla="*/ 960698 w 2677580"/>
                  <a:gd name="connsiteY3" fmla="*/ 0 h 1898248"/>
                  <a:gd name="connsiteX4" fmla="*/ 1122744 w 2677580"/>
                  <a:gd name="connsiteY4" fmla="*/ 92598 h 1898248"/>
                  <a:gd name="connsiteX5" fmla="*/ 1342663 w 2677580"/>
                  <a:gd name="connsiteY5" fmla="*/ 104172 h 1898248"/>
                  <a:gd name="connsiteX6" fmla="*/ 1666754 w 2677580"/>
                  <a:gd name="connsiteY6" fmla="*/ 57874 h 1898248"/>
                  <a:gd name="connsiteX7" fmla="*/ 1759351 w 2677580"/>
                  <a:gd name="connsiteY7" fmla="*/ 300942 h 1898248"/>
                  <a:gd name="connsiteX8" fmla="*/ 2002420 w 2677580"/>
                  <a:gd name="connsiteY8" fmla="*/ 636608 h 1898248"/>
                  <a:gd name="connsiteX9" fmla="*/ 2245488 w 2677580"/>
                  <a:gd name="connsiteY9" fmla="*/ 1250066 h 1898248"/>
                  <a:gd name="connsiteX10" fmla="*/ 2677580 w 2677580"/>
                  <a:gd name="connsiteY10" fmla="*/ 1898248 h 1898248"/>
                  <a:gd name="connsiteX0" fmla="*/ 0 w 2708475"/>
                  <a:gd name="connsiteY0" fmla="*/ 1840375 h 1950086"/>
                  <a:gd name="connsiteX1" fmla="*/ 567159 w 2708475"/>
                  <a:gd name="connsiteY1" fmla="*/ 868101 h 1950086"/>
                  <a:gd name="connsiteX2" fmla="*/ 868101 w 2708475"/>
                  <a:gd name="connsiteY2" fmla="*/ 335666 h 1950086"/>
                  <a:gd name="connsiteX3" fmla="*/ 960698 w 2708475"/>
                  <a:gd name="connsiteY3" fmla="*/ 0 h 1950086"/>
                  <a:gd name="connsiteX4" fmla="*/ 1122744 w 2708475"/>
                  <a:gd name="connsiteY4" fmla="*/ 92598 h 1950086"/>
                  <a:gd name="connsiteX5" fmla="*/ 1342663 w 2708475"/>
                  <a:gd name="connsiteY5" fmla="*/ 104172 h 1950086"/>
                  <a:gd name="connsiteX6" fmla="*/ 1666754 w 2708475"/>
                  <a:gd name="connsiteY6" fmla="*/ 57874 h 1950086"/>
                  <a:gd name="connsiteX7" fmla="*/ 1759351 w 2708475"/>
                  <a:gd name="connsiteY7" fmla="*/ 300942 h 1950086"/>
                  <a:gd name="connsiteX8" fmla="*/ 2002420 w 2708475"/>
                  <a:gd name="connsiteY8" fmla="*/ 636608 h 1950086"/>
                  <a:gd name="connsiteX9" fmla="*/ 2245488 w 2708475"/>
                  <a:gd name="connsiteY9" fmla="*/ 1250066 h 1950086"/>
                  <a:gd name="connsiteX10" fmla="*/ 2708475 w 2708475"/>
                  <a:gd name="connsiteY10" fmla="*/ 1950086 h 1950086"/>
                  <a:gd name="connsiteX0" fmla="*/ 0 w 2698177"/>
                  <a:gd name="connsiteY0" fmla="*/ 1840375 h 1880970"/>
                  <a:gd name="connsiteX1" fmla="*/ 567159 w 2698177"/>
                  <a:gd name="connsiteY1" fmla="*/ 868101 h 1880970"/>
                  <a:gd name="connsiteX2" fmla="*/ 868101 w 2698177"/>
                  <a:gd name="connsiteY2" fmla="*/ 335666 h 1880970"/>
                  <a:gd name="connsiteX3" fmla="*/ 960698 w 2698177"/>
                  <a:gd name="connsiteY3" fmla="*/ 0 h 1880970"/>
                  <a:gd name="connsiteX4" fmla="*/ 1122744 w 2698177"/>
                  <a:gd name="connsiteY4" fmla="*/ 92598 h 1880970"/>
                  <a:gd name="connsiteX5" fmla="*/ 1342663 w 2698177"/>
                  <a:gd name="connsiteY5" fmla="*/ 104172 h 1880970"/>
                  <a:gd name="connsiteX6" fmla="*/ 1666754 w 2698177"/>
                  <a:gd name="connsiteY6" fmla="*/ 57874 h 1880970"/>
                  <a:gd name="connsiteX7" fmla="*/ 1759351 w 2698177"/>
                  <a:gd name="connsiteY7" fmla="*/ 300942 h 1880970"/>
                  <a:gd name="connsiteX8" fmla="*/ 2002420 w 2698177"/>
                  <a:gd name="connsiteY8" fmla="*/ 636608 h 1880970"/>
                  <a:gd name="connsiteX9" fmla="*/ 2245488 w 2698177"/>
                  <a:gd name="connsiteY9" fmla="*/ 1250066 h 1880970"/>
                  <a:gd name="connsiteX10" fmla="*/ 2698177 w 2698177"/>
                  <a:gd name="connsiteY10" fmla="*/ 1880970 h 1880970"/>
                  <a:gd name="connsiteX0" fmla="*/ 0 w 2646685"/>
                  <a:gd name="connsiteY0" fmla="*/ 1840375 h 1880970"/>
                  <a:gd name="connsiteX1" fmla="*/ 567159 w 2646685"/>
                  <a:gd name="connsiteY1" fmla="*/ 868101 h 1880970"/>
                  <a:gd name="connsiteX2" fmla="*/ 868101 w 2646685"/>
                  <a:gd name="connsiteY2" fmla="*/ 335666 h 1880970"/>
                  <a:gd name="connsiteX3" fmla="*/ 960698 w 2646685"/>
                  <a:gd name="connsiteY3" fmla="*/ 0 h 1880970"/>
                  <a:gd name="connsiteX4" fmla="*/ 1122744 w 2646685"/>
                  <a:gd name="connsiteY4" fmla="*/ 92598 h 1880970"/>
                  <a:gd name="connsiteX5" fmla="*/ 1342663 w 2646685"/>
                  <a:gd name="connsiteY5" fmla="*/ 104172 h 1880970"/>
                  <a:gd name="connsiteX6" fmla="*/ 1666754 w 2646685"/>
                  <a:gd name="connsiteY6" fmla="*/ 57874 h 1880970"/>
                  <a:gd name="connsiteX7" fmla="*/ 1759351 w 2646685"/>
                  <a:gd name="connsiteY7" fmla="*/ 300942 h 1880970"/>
                  <a:gd name="connsiteX8" fmla="*/ 2002420 w 2646685"/>
                  <a:gd name="connsiteY8" fmla="*/ 636608 h 1880970"/>
                  <a:gd name="connsiteX9" fmla="*/ 2245488 w 2646685"/>
                  <a:gd name="connsiteY9" fmla="*/ 1250066 h 1880970"/>
                  <a:gd name="connsiteX10" fmla="*/ 2646685 w 2646685"/>
                  <a:gd name="connsiteY10" fmla="*/ 1880970 h 1880970"/>
                  <a:gd name="connsiteX0" fmla="*/ 0 w 2687878"/>
                  <a:gd name="connsiteY0" fmla="*/ 1840375 h 1880970"/>
                  <a:gd name="connsiteX1" fmla="*/ 567159 w 2687878"/>
                  <a:gd name="connsiteY1" fmla="*/ 868101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878" h="1880970">
                    <a:moveTo>
                      <a:pt x="0" y="1840375"/>
                    </a:moveTo>
                    <a:lnTo>
                      <a:pt x="567159" y="868101"/>
                    </a:lnTo>
                    <a:lnTo>
                      <a:pt x="868101" y="335666"/>
                    </a:lnTo>
                    <a:lnTo>
                      <a:pt x="960698" y="0"/>
                    </a:lnTo>
                    <a:lnTo>
                      <a:pt x="1122744" y="92598"/>
                    </a:lnTo>
                    <a:lnTo>
                      <a:pt x="1342663" y="104172"/>
                    </a:lnTo>
                    <a:lnTo>
                      <a:pt x="1666754" y="57874"/>
                    </a:lnTo>
                    <a:lnTo>
                      <a:pt x="1759351" y="300942"/>
                    </a:lnTo>
                    <a:lnTo>
                      <a:pt x="2002420" y="636608"/>
                    </a:lnTo>
                    <a:lnTo>
                      <a:pt x="2245488" y="1250066"/>
                    </a:lnTo>
                    <a:lnTo>
                      <a:pt x="2687878" y="1880970"/>
                    </a:lnTo>
                  </a:path>
                </a:pathLst>
              </a:cu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B035AD-9EE8-5A45-938A-E25E0E4B3EDD}"/>
                  </a:ext>
                </a:extLst>
              </p:cNvPr>
              <p:cNvSpPr/>
              <p:nvPr/>
            </p:nvSpPr>
            <p:spPr>
              <a:xfrm>
                <a:off x="2442264" y="5532695"/>
                <a:ext cx="3009412" cy="65976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Freeform 4">
              <a:extLst>
                <a:ext uri="{FF2B5EF4-FFF2-40B4-BE49-F238E27FC236}">
                  <a16:creationId xmlns:a16="http://schemas.microsoft.com/office/drawing/2014/main" id="{E2417A02-A884-0249-B215-6B8609210547}"/>
                </a:ext>
              </a:extLst>
            </p:cNvPr>
            <p:cNvSpPr/>
            <p:nvPr/>
          </p:nvSpPr>
          <p:spPr>
            <a:xfrm>
              <a:off x="3808287" y="5266480"/>
              <a:ext cx="115747" cy="949125"/>
            </a:xfrm>
            <a:custGeom>
              <a:avLst/>
              <a:gdLst>
                <a:gd name="connsiteX0" fmla="*/ 127322 w 127322"/>
                <a:gd name="connsiteY0" fmla="*/ 925975 h 925975"/>
                <a:gd name="connsiteX1" fmla="*/ 11575 w 127322"/>
                <a:gd name="connsiteY1" fmla="*/ 717631 h 925975"/>
                <a:gd name="connsiteX2" fmla="*/ 11575 w 127322"/>
                <a:gd name="connsiteY2" fmla="*/ 428263 h 925975"/>
                <a:gd name="connsiteX3" fmla="*/ 34724 w 127322"/>
                <a:gd name="connsiteY3" fmla="*/ 185195 h 925975"/>
                <a:gd name="connsiteX4" fmla="*/ 0 w 127322"/>
                <a:gd name="connsiteY4" fmla="*/ 0 h 925975"/>
                <a:gd name="connsiteX5" fmla="*/ 81023 w 127322"/>
                <a:gd name="connsiteY5" fmla="*/ 138896 h 925975"/>
                <a:gd name="connsiteX6" fmla="*/ 92598 w 127322"/>
                <a:gd name="connsiteY6" fmla="*/ 324091 h 925975"/>
                <a:gd name="connsiteX7" fmla="*/ 92598 w 127322"/>
                <a:gd name="connsiteY7" fmla="*/ 532436 h 925975"/>
                <a:gd name="connsiteX8" fmla="*/ 92598 w 127322"/>
                <a:gd name="connsiteY8" fmla="*/ 821803 h 925975"/>
                <a:gd name="connsiteX9" fmla="*/ 127322 w 127322"/>
                <a:gd name="connsiteY9" fmla="*/ 925975 h 925975"/>
                <a:gd name="connsiteX0" fmla="*/ 23150 w 92598"/>
                <a:gd name="connsiteY0" fmla="*/ 949125 h 949125"/>
                <a:gd name="connsiteX1" fmla="*/ 11575 w 92598"/>
                <a:gd name="connsiteY1" fmla="*/ 717631 h 949125"/>
                <a:gd name="connsiteX2" fmla="*/ 11575 w 92598"/>
                <a:gd name="connsiteY2" fmla="*/ 428263 h 949125"/>
                <a:gd name="connsiteX3" fmla="*/ 34724 w 92598"/>
                <a:gd name="connsiteY3" fmla="*/ 185195 h 949125"/>
                <a:gd name="connsiteX4" fmla="*/ 0 w 92598"/>
                <a:gd name="connsiteY4" fmla="*/ 0 h 949125"/>
                <a:gd name="connsiteX5" fmla="*/ 81023 w 92598"/>
                <a:gd name="connsiteY5" fmla="*/ 138896 h 949125"/>
                <a:gd name="connsiteX6" fmla="*/ 92598 w 92598"/>
                <a:gd name="connsiteY6" fmla="*/ 324091 h 949125"/>
                <a:gd name="connsiteX7" fmla="*/ 92598 w 92598"/>
                <a:gd name="connsiteY7" fmla="*/ 532436 h 949125"/>
                <a:gd name="connsiteX8" fmla="*/ 92598 w 92598"/>
                <a:gd name="connsiteY8" fmla="*/ 821803 h 949125"/>
                <a:gd name="connsiteX9" fmla="*/ 23150 w 92598"/>
                <a:gd name="connsiteY9" fmla="*/ 949125 h 949125"/>
                <a:gd name="connsiteX0" fmla="*/ 23150 w 115747"/>
                <a:gd name="connsiteY0" fmla="*/ 949125 h 949125"/>
                <a:gd name="connsiteX1" fmla="*/ 11575 w 115747"/>
                <a:gd name="connsiteY1" fmla="*/ 717631 h 949125"/>
                <a:gd name="connsiteX2" fmla="*/ 11575 w 115747"/>
                <a:gd name="connsiteY2" fmla="*/ 428263 h 949125"/>
                <a:gd name="connsiteX3" fmla="*/ 34724 w 115747"/>
                <a:gd name="connsiteY3" fmla="*/ 185195 h 949125"/>
                <a:gd name="connsiteX4" fmla="*/ 0 w 115747"/>
                <a:gd name="connsiteY4" fmla="*/ 0 h 949125"/>
                <a:gd name="connsiteX5" fmla="*/ 81023 w 115747"/>
                <a:gd name="connsiteY5" fmla="*/ 138896 h 949125"/>
                <a:gd name="connsiteX6" fmla="*/ 92598 w 115747"/>
                <a:gd name="connsiteY6" fmla="*/ 324091 h 949125"/>
                <a:gd name="connsiteX7" fmla="*/ 92598 w 115747"/>
                <a:gd name="connsiteY7" fmla="*/ 532436 h 949125"/>
                <a:gd name="connsiteX8" fmla="*/ 115747 w 115747"/>
                <a:gd name="connsiteY8" fmla="*/ 949124 h 949125"/>
                <a:gd name="connsiteX9" fmla="*/ 23150 w 115747"/>
                <a:gd name="connsiteY9" fmla="*/ 949125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47" h="949125">
                  <a:moveTo>
                    <a:pt x="23150" y="949125"/>
                  </a:moveTo>
                  <a:lnTo>
                    <a:pt x="11575" y="717631"/>
                  </a:lnTo>
                  <a:lnTo>
                    <a:pt x="11575" y="428263"/>
                  </a:lnTo>
                  <a:lnTo>
                    <a:pt x="34724" y="185195"/>
                  </a:lnTo>
                  <a:lnTo>
                    <a:pt x="0" y="0"/>
                  </a:lnTo>
                  <a:lnTo>
                    <a:pt x="81023" y="138896"/>
                  </a:lnTo>
                  <a:lnTo>
                    <a:pt x="92598" y="324091"/>
                  </a:lnTo>
                  <a:lnTo>
                    <a:pt x="92598" y="532436"/>
                  </a:lnTo>
                  <a:lnTo>
                    <a:pt x="115747" y="949124"/>
                  </a:lnTo>
                  <a:lnTo>
                    <a:pt x="23150" y="9491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D73D3E6-BBC9-6441-9375-20175DC48ED8}"/>
                </a:ext>
              </a:extLst>
            </p:cNvPr>
            <p:cNvSpPr/>
            <p:nvPr/>
          </p:nvSpPr>
          <p:spPr>
            <a:xfrm>
              <a:off x="3900668" y="4988689"/>
              <a:ext cx="173621"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90CD1C65-A9C5-0043-88FE-62E9A48D42FF}"/>
                </a:ext>
              </a:extLst>
            </p:cNvPr>
            <p:cNvSpPr/>
            <p:nvPr/>
          </p:nvSpPr>
          <p:spPr>
            <a:xfrm>
              <a:off x="4004841" y="5694744"/>
              <a:ext cx="162045" cy="497712"/>
            </a:xfrm>
            <a:custGeom>
              <a:avLst/>
              <a:gdLst>
                <a:gd name="connsiteX0" fmla="*/ 34724 w 162045"/>
                <a:gd name="connsiteY0" fmla="*/ 0 h 497712"/>
                <a:gd name="connsiteX1" fmla="*/ 138896 w 162045"/>
                <a:gd name="connsiteY1" fmla="*/ 289367 h 497712"/>
                <a:gd name="connsiteX2" fmla="*/ 162045 w 162045"/>
                <a:gd name="connsiteY2" fmla="*/ 497712 h 497712"/>
                <a:gd name="connsiteX3" fmla="*/ 57873 w 162045"/>
                <a:gd name="connsiteY3" fmla="*/ 497712 h 497712"/>
                <a:gd name="connsiteX4" fmla="*/ 57873 w 162045"/>
                <a:gd name="connsiteY4" fmla="*/ 358815 h 497712"/>
                <a:gd name="connsiteX5" fmla="*/ 11574 w 162045"/>
                <a:gd name="connsiteY5" fmla="*/ 208345 h 497712"/>
                <a:gd name="connsiteX6" fmla="*/ 0 w 162045"/>
                <a:gd name="connsiteY6" fmla="*/ 104172 h 497712"/>
                <a:gd name="connsiteX7" fmla="*/ 0 w 162045"/>
                <a:gd name="connsiteY7" fmla="*/ 104172 h 4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45" h="497712">
                  <a:moveTo>
                    <a:pt x="34724" y="0"/>
                  </a:moveTo>
                  <a:lnTo>
                    <a:pt x="138896" y="289367"/>
                  </a:lnTo>
                  <a:lnTo>
                    <a:pt x="162045" y="497712"/>
                  </a:lnTo>
                  <a:lnTo>
                    <a:pt x="57873" y="497712"/>
                  </a:lnTo>
                  <a:lnTo>
                    <a:pt x="57873" y="358815"/>
                  </a:lnTo>
                  <a:lnTo>
                    <a:pt x="11574" y="208345"/>
                  </a:lnTo>
                  <a:lnTo>
                    <a:pt x="0" y="104172"/>
                  </a:lnTo>
                  <a:lnTo>
                    <a:pt x="0" y="104172"/>
                  </a:lnTo>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663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35843"/>
                                        </p:tgtEl>
                                      </p:cBhvr>
                                    </p:animEffect>
                                    <p:set>
                                      <p:cBhvr>
                                        <p:cTn id="12" dur="1" fill="hold">
                                          <p:stCondLst>
                                            <p:cond delay="499"/>
                                          </p:stCondLst>
                                        </p:cTn>
                                        <p:tgtEl>
                                          <p:spTgt spid="358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eaLnBrk="1" hangingPunct="1">
              <a:defRPr/>
            </a:pPr>
            <a:r>
              <a:rPr lang="en-US" sz="4400" dirty="0">
                <a:latin typeface="Calibri"/>
                <a:cs typeface="Calibri"/>
              </a:rPr>
              <a:t>Phase</a:t>
            </a:r>
          </a:p>
        </p:txBody>
      </p:sp>
      <p:sp>
        <p:nvSpPr>
          <p:cNvPr id="2" name="TextBox 1"/>
          <p:cNvSpPr txBox="1"/>
          <p:nvPr/>
        </p:nvSpPr>
        <p:spPr>
          <a:xfrm>
            <a:off x="3074168" y="1046946"/>
            <a:ext cx="5974958" cy="954107"/>
          </a:xfrm>
          <a:prstGeom prst="rect">
            <a:avLst/>
          </a:prstGeom>
          <a:noFill/>
        </p:spPr>
        <p:txBody>
          <a:bodyPr wrap="square" rtlCol="0">
            <a:spAutoFit/>
          </a:bodyPr>
          <a:lstStyle/>
          <a:p>
            <a:r>
              <a:rPr lang="en-US" sz="2800" dirty="0">
                <a:cs typeface="Calibri"/>
              </a:rPr>
              <a:t>Phase is a function of the distance from the satellite to the ground.</a:t>
            </a:r>
          </a:p>
        </p:txBody>
      </p:sp>
      <p:pic>
        <p:nvPicPr>
          <p:cNvPr id="38946" name="Picture 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43" name="Group 42"/>
          <p:cNvGrpSpPr/>
          <p:nvPr/>
        </p:nvGrpSpPr>
        <p:grpSpPr>
          <a:xfrm>
            <a:off x="2990323" y="2288534"/>
            <a:ext cx="1003557" cy="2653853"/>
            <a:chOff x="3855606" y="3324899"/>
            <a:chExt cx="1387475" cy="2363165"/>
          </a:xfrm>
        </p:grpSpPr>
        <p:cxnSp>
          <p:nvCxnSpPr>
            <p:cNvPr id="44" name="Straight Arrow Connector 43"/>
            <p:cNvCxnSpPr/>
            <p:nvPr/>
          </p:nvCxnSpPr>
          <p:spPr>
            <a:xfrm>
              <a:off x="3855606" y="3324899"/>
              <a:ext cx="0" cy="2363165"/>
            </a:xfrm>
            <a:prstGeom prst="straightConnector1">
              <a:avLst/>
            </a:prstGeom>
            <a:ln w="76200" cmpd="sng">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981800" y="3663788"/>
              <a:ext cx="1261281" cy="461665"/>
            </a:xfrm>
            <a:prstGeom prst="rect">
              <a:avLst/>
            </a:prstGeom>
            <a:noFill/>
          </p:spPr>
          <p:txBody>
            <a:bodyPr wrap="none" rtlCol="0">
              <a:spAutoFit/>
            </a:bodyPr>
            <a:lstStyle/>
            <a:p>
              <a:r>
                <a:rPr lang="en-US" sz="2400" dirty="0"/>
                <a:t>~780 km</a:t>
              </a:r>
            </a:p>
          </p:txBody>
        </p:sp>
      </p:grpSp>
      <p:cxnSp>
        <p:nvCxnSpPr>
          <p:cNvPr id="46" name="Straight Arrow Connector 45"/>
          <p:cNvCxnSpPr/>
          <p:nvPr/>
        </p:nvCxnSpPr>
        <p:spPr>
          <a:xfrm>
            <a:off x="1726268" y="2644468"/>
            <a:ext cx="242564" cy="446715"/>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796704" y="2515606"/>
            <a:ext cx="1121289" cy="516532"/>
          </a:xfrm>
          <a:prstGeom prst="rect">
            <a:avLst/>
          </a:prstGeom>
          <a:noFill/>
        </p:spPr>
        <p:txBody>
          <a:bodyPr wrap="none" rtlCol="0">
            <a:spAutoFit/>
          </a:bodyPr>
          <a:lstStyle/>
          <a:p>
            <a:r>
              <a:rPr lang="en-US" sz="2400" dirty="0"/>
              <a:t>~6 cm</a:t>
            </a:r>
          </a:p>
        </p:txBody>
      </p:sp>
      <p:sp>
        <p:nvSpPr>
          <p:cNvPr id="48" name="TextBox 47"/>
          <p:cNvSpPr txBox="1"/>
          <p:nvPr/>
        </p:nvSpPr>
        <p:spPr>
          <a:xfrm>
            <a:off x="121648" y="1209713"/>
            <a:ext cx="855037" cy="413226"/>
          </a:xfrm>
          <a:prstGeom prst="rect">
            <a:avLst/>
          </a:prstGeom>
          <a:noFill/>
        </p:spPr>
        <p:txBody>
          <a:bodyPr wrap="none" rtlCol="0">
            <a:spAutoFit/>
          </a:bodyPr>
          <a:lstStyle/>
          <a:p>
            <a:r>
              <a:rPr lang="en-US" dirty="0"/>
              <a:t>ERS-1</a:t>
            </a:r>
          </a:p>
        </p:txBody>
      </p:sp>
      <p:grpSp>
        <p:nvGrpSpPr>
          <p:cNvPr id="57" name="Group 56">
            <a:extLst>
              <a:ext uri="{FF2B5EF4-FFF2-40B4-BE49-F238E27FC236}">
                <a16:creationId xmlns:a16="http://schemas.microsoft.com/office/drawing/2014/main" id="{F08E422A-33C7-CC44-874B-421EC04DA11B}"/>
              </a:ext>
            </a:extLst>
          </p:cNvPr>
          <p:cNvGrpSpPr/>
          <p:nvPr/>
        </p:nvGrpSpPr>
        <p:grpSpPr>
          <a:xfrm>
            <a:off x="2430684" y="4295868"/>
            <a:ext cx="3020992" cy="1919737"/>
            <a:chOff x="2430684" y="4295868"/>
            <a:chExt cx="3020992" cy="1919737"/>
          </a:xfrm>
        </p:grpSpPr>
        <p:grpSp>
          <p:nvGrpSpPr>
            <p:cNvPr id="58" name="Group 57">
              <a:extLst>
                <a:ext uri="{FF2B5EF4-FFF2-40B4-BE49-F238E27FC236}">
                  <a16:creationId xmlns:a16="http://schemas.microsoft.com/office/drawing/2014/main" id="{1CDACF67-A52A-1246-A04C-7C4D20731985}"/>
                </a:ext>
              </a:extLst>
            </p:cNvPr>
            <p:cNvGrpSpPr/>
            <p:nvPr/>
          </p:nvGrpSpPr>
          <p:grpSpPr>
            <a:xfrm>
              <a:off x="2430684" y="4295868"/>
              <a:ext cx="3020992" cy="1896587"/>
              <a:chOff x="2430684" y="4295868"/>
              <a:chExt cx="3020992" cy="1896587"/>
            </a:xfrm>
          </p:grpSpPr>
          <p:sp>
            <p:nvSpPr>
              <p:cNvPr id="62" name="Freeform 61">
                <a:extLst>
                  <a:ext uri="{FF2B5EF4-FFF2-40B4-BE49-F238E27FC236}">
                    <a16:creationId xmlns:a16="http://schemas.microsoft.com/office/drawing/2014/main" id="{8C0B72E0-71D5-1142-8F7E-06B3D3131F0C}"/>
                  </a:ext>
                </a:extLst>
              </p:cNvPr>
              <p:cNvSpPr/>
              <p:nvPr/>
            </p:nvSpPr>
            <p:spPr>
              <a:xfrm>
                <a:off x="2430684" y="4295868"/>
                <a:ext cx="3020992" cy="1259979"/>
              </a:xfrm>
              <a:custGeom>
                <a:avLst/>
                <a:gdLst>
                  <a:gd name="connsiteX0" fmla="*/ 0 w 2708475"/>
                  <a:gd name="connsiteY0" fmla="*/ 1840375 h 1898248"/>
                  <a:gd name="connsiteX1" fmla="*/ 567159 w 2708475"/>
                  <a:gd name="connsiteY1" fmla="*/ 868101 h 1898248"/>
                  <a:gd name="connsiteX2" fmla="*/ 868101 w 2708475"/>
                  <a:gd name="connsiteY2" fmla="*/ 335666 h 1898248"/>
                  <a:gd name="connsiteX3" fmla="*/ 960698 w 2708475"/>
                  <a:gd name="connsiteY3" fmla="*/ 0 h 1898248"/>
                  <a:gd name="connsiteX4" fmla="*/ 1122744 w 2708475"/>
                  <a:gd name="connsiteY4" fmla="*/ 92598 h 1898248"/>
                  <a:gd name="connsiteX5" fmla="*/ 1342663 w 2708475"/>
                  <a:gd name="connsiteY5" fmla="*/ 104172 h 1898248"/>
                  <a:gd name="connsiteX6" fmla="*/ 1666754 w 2708475"/>
                  <a:gd name="connsiteY6" fmla="*/ 57874 h 1898248"/>
                  <a:gd name="connsiteX7" fmla="*/ 1759351 w 2708475"/>
                  <a:gd name="connsiteY7" fmla="*/ 300942 h 1898248"/>
                  <a:gd name="connsiteX8" fmla="*/ 2002420 w 2708475"/>
                  <a:gd name="connsiteY8" fmla="*/ 636608 h 1898248"/>
                  <a:gd name="connsiteX9" fmla="*/ 2245488 w 2708475"/>
                  <a:gd name="connsiteY9" fmla="*/ 1250066 h 1898248"/>
                  <a:gd name="connsiteX10" fmla="*/ 2708475 w 2708475"/>
                  <a:gd name="connsiteY10" fmla="*/ 1898248 h 1898248"/>
                  <a:gd name="connsiteX0" fmla="*/ 0 w 2677580"/>
                  <a:gd name="connsiteY0" fmla="*/ 1840375 h 1898248"/>
                  <a:gd name="connsiteX1" fmla="*/ 567159 w 2677580"/>
                  <a:gd name="connsiteY1" fmla="*/ 868101 h 1898248"/>
                  <a:gd name="connsiteX2" fmla="*/ 868101 w 2677580"/>
                  <a:gd name="connsiteY2" fmla="*/ 335666 h 1898248"/>
                  <a:gd name="connsiteX3" fmla="*/ 960698 w 2677580"/>
                  <a:gd name="connsiteY3" fmla="*/ 0 h 1898248"/>
                  <a:gd name="connsiteX4" fmla="*/ 1122744 w 2677580"/>
                  <a:gd name="connsiteY4" fmla="*/ 92598 h 1898248"/>
                  <a:gd name="connsiteX5" fmla="*/ 1342663 w 2677580"/>
                  <a:gd name="connsiteY5" fmla="*/ 104172 h 1898248"/>
                  <a:gd name="connsiteX6" fmla="*/ 1666754 w 2677580"/>
                  <a:gd name="connsiteY6" fmla="*/ 57874 h 1898248"/>
                  <a:gd name="connsiteX7" fmla="*/ 1759351 w 2677580"/>
                  <a:gd name="connsiteY7" fmla="*/ 300942 h 1898248"/>
                  <a:gd name="connsiteX8" fmla="*/ 2002420 w 2677580"/>
                  <a:gd name="connsiteY8" fmla="*/ 636608 h 1898248"/>
                  <a:gd name="connsiteX9" fmla="*/ 2245488 w 2677580"/>
                  <a:gd name="connsiteY9" fmla="*/ 1250066 h 1898248"/>
                  <a:gd name="connsiteX10" fmla="*/ 2677580 w 2677580"/>
                  <a:gd name="connsiteY10" fmla="*/ 1898248 h 1898248"/>
                  <a:gd name="connsiteX0" fmla="*/ 0 w 2708475"/>
                  <a:gd name="connsiteY0" fmla="*/ 1840375 h 1950086"/>
                  <a:gd name="connsiteX1" fmla="*/ 567159 w 2708475"/>
                  <a:gd name="connsiteY1" fmla="*/ 868101 h 1950086"/>
                  <a:gd name="connsiteX2" fmla="*/ 868101 w 2708475"/>
                  <a:gd name="connsiteY2" fmla="*/ 335666 h 1950086"/>
                  <a:gd name="connsiteX3" fmla="*/ 960698 w 2708475"/>
                  <a:gd name="connsiteY3" fmla="*/ 0 h 1950086"/>
                  <a:gd name="connsiteX4" fmla="*/ 1122744 w 2708475"/>
                  <a:gd name="connsiteY4" fmla="*/ 92598 h 1950086"/>
                  <a:gd name="connsiteX5" fmla="*/ 1342663 w 2708475"/>
                  <a:gd name="connsiteY5" fmla="*/ 104172 h 1950086"/>
                  <a:gd name="connsiteX6" fmla="*/ 1666754 w 2708475"/>
                  <a:gd name="connsiteY6" fmla="*/ 57874 h 1950086"/>
                  <a:gd name="connsiteX7" fmla="*/ 1759351 w 2708475"/>
                  <a:gd name="connsiteY7" fmla="*/ 300942 h 1950086"/>
                  <a:gd name="connsiteX8" fmla="*/ 2002420 w 2708475"/>
                  <a:gd name="connsiteY8" fmla="*/ 636608 h 1950086"/>
                  <a:gd name="connsiteX9" fmla="*/ 2245488 w 2708475"/>
                  <a:gd name="connsiteY9" fmla="*/ 1250066 h 1950086"/>
                  <a:gd name="connsiteX10" fmla="*/ 2708475 w 2708475"/>
                  <a:gd name="connsiteY10" fmla="*/ 1950086 h 1950086"/>
                  <a:gd name="connsiteX0" fmla="*/ 0 w 2698177"/>
                  <a:gd name="connsiteY0" fmla="*/ 1840375 h 1880970"/>
                  <a:gd name="connsiteX1" fmla="*/ 567159 w 2698177"/>
                  <a:gd name="connsiteY1" fmla="*/ 868101 h 1880970"/>
                  <a:gd name="connsiteX2" fmla="*/ 868101 w 2698177"/>
                  <a:gd name="connsiteY2" fmla="*/ 335666 h 1880970"/>
                  <a:gd name="connsiteX3" fmla="*/ 960698 w 2698177"/>
                  <a:gd name="connsiteY3" fmla="*/ 0 h 1880970"/>
                  <a:gd name="connsiteX4" fmla="*/ 1122744 w 2698177"/>
                  <a:gd name="connsiteY4" fmla="*/ 92598 h 1880970"/>
                  <a:gd name="connsiteX5" fmla="*/ 1342663 w 2698177"/>
                  <a:gd name="connsiteY5" fmla="*/ 104172 h 1880970"/>
                  <a:gd name="connsiteX6" fmla="*/ 1666754 w 2698177"/>
                  <a:gd name="connsiteY6" fmla="*/ 57874 h 1880970"/>
                  <a:gd name="connsiteX7" fmla="*/ 1759351 w 2698177"/>
                  <a:gd name="connsiteY7" fmla="*/ 300942 h 1880970"/>
                  <a:gd name="connsiteX8" fmla="*/ 2002420 w 2698177"/>
                  <a:gd name="connsiteY8" fmla="*/ 636608 h 1880970"/>
                  <a:gd name="connsiteX9" fmla="*/ 2245488 w 2698177"/>
                  <a:gd name="connsiteY9" fmla="*/ 1250066 h 1880970"/>
                  <a:gd name="connsiteX10" fmla="*/ 2698177 w 2698177"/>
                  <a:gd name="connsiteY10" fmla="*/ 1880970 h 1880970"/>
                  <a:gd name="connsiteX0" fmla="*/ 0 w 2646685"/>
                  <a:gd name="connsiteY0" fmla="*/ 1840375 h 1880970"/>
                  <a:gd name="connsiteX1" fmla="*/ 567159 w 2646685"/>
                  <a:gd name="connsiteY1" fmla="*/ 868101 h 1880970"/>
                  <a:gd name="connsiteX2" fmla="*/ 868101 w 2646685"/>
                  <a:gd name="connsiteY2" fmla="*/ 335666 h 1880970"/>
                  <a:gd name="connsiteX3" fmla="*/ 960698 w 2646685"/>
                  <a:gd name="connsiteY3" fmla="*/ 0 h 1880970"/>
                  <a:gd name="connsiteX4" fmla="*/ 1122744 w 2646685"/>
                  <a:gd name="connsiteY4" fmla="*/ 92598 h 1880970"/>
                  <a:gd name="connsiteX5" fmla="*/ 1342663 w 2646685"/>
                  <a:gd name="connsiteY5" fmla="*/ 104172 h 1880970"/>
                  <a:gd name="connsiteX6" fmla="*/ 1666754 w 2646685"/>
                  <a:gd name="connsiteY6" fmla="*/ 57874 h 1880970"/>
                  <a:gd name="connsiteX7" fmla="*/ 1759351 w 2646685"/>
                  <a:gd name="connsiteY7" fmla="*/ 300942 h 1880970"/>
                  <a:gd name="connsiteX8" fmla="*/ 2002420 w 2646685"/>
                  <a:gd name="connsiteY8" fmla="*/ 636608 h 1880970"/>
                  <a:gd name="connsiteX9" fmla="*/ 2245488 w 2646685"/>
                  <a:gd name="connsiteY9" fmla="*/ 1250066 h 1880970"/>
                  <a:gd name="connsiteX10" fmla="*/ 2646685 w 2646685"/>
                  <a:gd name="connsiteY10" fmla="*/ 1880970 h 1880970"/>
                  <a:gd name="connsiteX0" fmla="*/ 0 w 2687878"/>
                  <a:gd name="connsiteY0" fmla="*/ 1840375 h 1880970"/>
                  <a:gd name="connsiteX1" fmla="*/ 567159 w 2687878"/>
                  <a:gd name="connsiteY1" fmla="*/ 868101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878" h="1880970">
                    <a:moveTo>
                      <a:pt x="0" y="1840375"/>
                    </a:moveTo>
                    <a:lnTo>
                      <a:pt x="567159" y="868101"/>
                    </a:lnTo>
                    <a:lnTo>
                      <a:pt x="868101" y="335666"/>
                    </a:lnTo>
                    <a:lnTo>
                      <a:pt x="960698" y="0"/>
                    </a:lnTo>
                    <a:lnTo>
                      <a:pt x="1122744" y="92598"/>
                    </a:lnTo>
                    <a:lnTo>
                      <a:pt x="1342663" y="104172"/>
                    </a:lnTo>
                    <a:lnTo>
                      <a:pt x="1666754" y="57874"/>
                    </a:lnTo>
                    <a:lnTo>
                      <a:pt x="1759351" y="300942"/>
                    </a:lnTo>
                    <a:lnTo>
                      <a:pt x="2002420" y="636608"/>
                    </a:lnTo>
                    <a:lnTo>
                      <a:pt x="2245488" y="1250066"/>
                    </a:lnTo>
                    <a:lnTo>
                      <a:pt x="2687878" y="1880970"/>
                    </a:lnTo>
                  </a:path>
                </a:pathLst>
              </a:cu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7CE85D-1630-A544-BB73-8FE206BF04BC}"/>
                  </a:ext>
                </a:extLst>
              </p:cNvPr>
              <p:cNvSpPr/>
              <p:nvPr/>
            </p:nvSpPr>
            <p:spPr>
              <a:xfrm>
                <a:off x="2442264" y="5532695"/>
                <a:ext cx="3009412" cy="65976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 name="Freeform 58">
              <a:extLst>
                <a:ext uri="{FF2B5EF4-FFF2-40B4-BE49-F238E27FC236}">
                  <a16:creationId xmlns:a16="http://schemas.microsoft.com/office/drawing/2014/main" id="{59E9C98C-6E31-1543-9E97-774C3C24638D}"/>
                </a:ext>
              </a:extLst>
            </p:cNvPr>
            <p:cNvSpPr/>
            <p:nvPr/>
          </p:nvSpPr>
          <p:spPr>
            <a:xfrm>
              <a:off x="3808287" y="5266480"/>
              <a:ext cx="115747" cy="949125"/>
            </a:xfrm>
            <a:custGeom>
              <a:avLst/>
              <a:gdLst>
                <a:gd name="connsiteX0" fmla="*/ 127322 w 127322"/>
                <a:gd name="connsiteY0" fmla="*/ 925975 h 925975"/>
                <a:gd name="connsiteX1" fmla="*/ 11575 w 127322"/>
                <a:gd name="connsiteY1" fmla="*/ 717631 h 925975"/>
                <a:gd name="connsiteX2" fmla="*/ 11575 w 127322"/>
                <a:gd name="connsiteY2" fmla="*/ 428263 h 925975"/>
                <a:gd name="connsiteX3" fmla="*/ 34724 w 127322"/>
                <a:gd name="connsiteY3" fmla="*/ 185195 h 925975"/>
                <a:gd name="connsiteX4" fmla="*/ 0 w 127322"/>
                <a:gd name="connsiteY4" fmla="*/ 0 h 925975"/>
                <a:gd name="connsiteX5" fmla="*/ 81023 w 127322"/>
                <a:gd name="connsiteY5" fmla="*/ 138896 h 925975"/>
                <a:gd name="connsiteX6" fmla="*/ 92598 w 127322"/>
                <a:gd name="connsiteY6" fmla="*/ 324091 h 925975"/>
                <a:gd name="connsiteX7" fmla="*/ 92598 w 127322"/>
                <a:gd name="connsiteY7" fmla="*/ 532436 h 925975"/>
                <a:gd name="connsiteX8" fmla="*/ 92598 w 127322"/>
                <a:gd name="connsiteY8" fmla="*/ 821803 h 925975"/>
                <a:gd name="connsiteX9" fmla="*/ 127322 w 127322"/>
                <a:gd name="connsiteY9" fmla="*/ 925975 h 925975"/>
                <a:gd name="connsiteX0" fmla="*/ 23150 w 92598"/>
                <a:gd name="connsiteY0" fmla="*/ 949125 h 949125"/>
                <a:gd name="connsiteX1" fmla="*/ 11575 w 92598"/>
                <a:gd name="connsiteY1" fmla="*/ 717631 h 949125"/>
                <a:gd name="connsiteX2" fmla="*/ 11575 w 92598"/>
                <a:gd name="connsiteY2" fmla="*/ 428263 h 949125"/>
                <a:gd name="connsiteX3" fmla="*/ 34724 w 92598"/>
                <a:gd name="connsiteY3" fmla="*/ 185195 h 949125"/>
                <a:gd name="connsiteX4" fmla="*/ 0 w 92598"/>
                <a:gd name="connsiteY4" fmla="*/ 0 h 949125"/>
                <a:gd name="connsiteX5" fmla="*/ 81023 w 92598"/>
                <a:gd name="connsiteY5" fmla="*/ 138896 h 949125"/>
                <a:gd name="connsiteX6" fmla="*/ 92598 w 92598"/>
                <a:gd name="connsiteY6" fmla="*/ 324091 h 949125"/>
                <a:gd name="connsiteX7" fmla="*/ 92598 w 92598"/>
                <a:gd name="connsiteY7" fmla="*/ 532436 h 949125"/>
                <a:gd name="connsiteX8" fmla="*/ 92598 w 92598"/>
                <a:gd name="connsiteY8" fmla="*/ 821803 h 949125"/>
                <a:gd name="connsiteX9" fmla="*/ 23150 w 92598"/>
                <a:gd name="connsiteY9" fmla="*/ 949125 h 949125"/>
                <a:gd name="connsiteX0" fmla="*/ 23150 w 115747"/>
                <a:gd name="connsiteY0" fmla="*/ 949125 h 949125"/>
                <a:gd name="connsiteX1" fmla="*/ 11575 w 115747"/>
                <a:gd name="connsiteY1" fmla="*/ 717631 h 949125"/>
                <a:gd name="connsiteX2" fmla="*/ 11575 w 115747"/>
                <a:gd name="connsiteY2" fmla="*/ 428263 h 949125"/>
                <a:gd name="connsiteX3" fmla="*/ 34724 w 115747"/>
                <a:gd name="connsiteY3" fmla="*/ 185195 h 949125"/>
                <a:gd name="connsiteX4" fmla="*/ 0 w 115747"/>
                <a:gd name="connsiteY4" fmla="*/ 0 h 949125"/>
                <a:gd name="connsiteX5" fmla="*/ 81023 w 115747"/>
                <a:gd name="connsiteY5" fmla="*/ 138896 h 949125"/>
                <a:gd name="connsiteX6" fmla="*/ 92598 w 115747"/>
                <a:gd name="connsiteY6" fmla="*/ 324091 h 949125"/>
                <a:gd name="connsiteX7" fmla="*/ 92598 w 115747"/>
                <a:gd name="connsiteY7" fmla="*/ 532436 h 949125"/>
                <a:gd name="connsiteX8" fmla="*/ 115747 w 115747"/>
                <a:gd name="connsiteY8" fmla="*/ 949124 h 949125"/>
                <a:gd name="connsiteX9" fmla="*/ 23150 w 115747"/>
                <a:gd name="connsiteY9" fmla="*/ 949125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47" h="949125">
                  <a:moveTo>
                    <a:pt x="23150" y="949125"/>
                  </a:moveTo>
                  <a:lnTo>
                    <a:pt x="11575" y="717631"/>
                  </a:lnTo>
                  <a:lnTo>
                    <a:pt x="11575" y="428263"/>
                  </a:lnTo>
                  <a:lnTo>
                    <a:pt x="34724" y="185195"/>
                  </a:lnTo>
                  <a:lnTo>
                    <a:pt x="0" y="0"/>
                  </a:lnTo>
                  <a:lnTo>
                    <a:pt x="81023" y="138896"/>
                  </a:lnTo>
                  <a:lnTo>
                    <a:pt x="92598" y="324091"/>
                  </a:lnTo>
                  <a:lnTo>
                    <a:pt x="92598" y="532436"/>
                  </a:lnTo>
                  <a:lnTo>
                    <a:pt x="115747" y="949124"/>
                  </a:lnTo>
                  <a:lnTo>
                    <a:pt x="23150" y="9491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139CA4FB-F2F4-5E4F-BDC5-A5AD34A3C702}"/>
                </a:ext>
              </a:extLst>
            </p:cNvPr>
            <p:cNvSpPr/>
            <p:nvPr/>
          </p:nvSpPr>
          <p:spPr>
            <a:xfrm>
              <a:off x="3900668" y="4988689"/>
              <a:ext cx="173621"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DE0F0B15-B88D-6849-9DA7-2F0A2683AC9C}"/>
                </a:ext>
              </a:extLst>
            </p:cNvPr>
            <p:cNvSpPr/>
            <p:nvPr/>
          </p:nvSpPr>
          <p:spPr>
            <a:xfrm>
              <a:off x="4004841" y="5694744"/>
              <a:ext cx="162045" cy="497712"/>
            </a:xfrm>
            <a:custGeom>
              <a:avLst/>
              <a:gdLst>
                <a:gd name="connsiteX0" fmla="*/ 34724 w 162045"/>
                <a:gd name="connsiteY0" fmla="*/ 0 h 497712"/>
                <a:gd name="connsiteX1" fmla="*/ 138896 w 162045"/>
                <a:gd name="connsiteY1" fmla="*/ 289367 h 497712"/>
                <a:gd name="connsiteX2" fmla="*/ 162045 w 162045"/>
                <a:gd name="connsiteY2" fmla="*/ 497712 h 497712"/>
                <a:gd name="connsiteX3" fmla="*/ 57873 w 162045"/>
                <a:gd name="connsiteY3" fmla="*/ 497712 h 497712"/>
                <a:gd name="connsiteX4" fmla="*/ 57873 w 162045"/>
                <a:gd name="connsiteY4" fmla="*/ 358815 h 497712"/>
                <a:gd name="connsiteX5" fmla="*/ 11574 w 162045"/>
                <a:gd name="connsiteY5" fmla="*/ 208345 h 497712"/>
                <a:gd name="connsiteX6" fmla="*/ 0 w 162045"/>
                <a:gd name="connsiteY6" fmla="*/ 104172 h 497712"/>
                <a:gd name="connsiteX7" fmla="*/ 0 w 162045"/>
                <a:gd name="connsiteY7" fmla="*/ 104172 h 4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45" h="497712">
                  <a:moveTo>
                    <a:pt x="34724" y="0"/>
                  </a:moveTo>
                  <a:lnTo>
                    <a:pt x="138896" y="289367"/>
                  </a:lnTo>
                  <a:lnTo>
                    <a:pt x="162045" y="497712"/>
                  </a:lnTo>
                  <a:lnTo>
                    <a:pt x="57873" y="497712"/>
                  </a:lnTo>
                  <a:lnTo>
                    <a:pt x="57873" y="358815"/>
                  </a:lnTo>
                  <a:lnTo>
                    <a:pt x="11574" y="208345"/>
                  </a:lnTo>
                  <a:lnTo>
                    <a:pt x="0" y="104172"/>
                  </a:lnTo>
                  <a:lnTo>
                    <a:pt x="0" y="104172"/>
                  </a:lnTo>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8894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nodeType="clickEffect">
                                  <p:stCondLst>
                                    <p:cond delay="0"/>
                                  </p:stCondLst>
                                  <p:childTnLst>
                                    <p:animEffect transition="out" filter="wipe(up)">
                                      <p:cBhvr>
                                        <p:cTn id="15" dur="500"/>
                                        <p:tgtEl>
                                          <p:spTgt spid="35843"/>
                                        </p:tgtEl>
                                      </p:cBhvr>
                                    </p:animEffect>
                                    <p:set>
                                      <p:cBhvr>
                                        <p:cTn id="16" dur="1" fill="hold">
                                          <p:stCondLst>
                                            <p:cond delay="499"/>
                                          </p:stCondLst>
                                        </p:cTn>
                                        <p:tgtEl>
                                          <p:spTgt spid="358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a:defRPr/>
            </a:pPr>
            <a:r>
              <a:rPr lang="en-US" sz="4400" dirty="0">
                <a:cs typeface="Calibri"/>
              </a:rPr>
              <a:t>InSAR: No Change</a:t>
            </a:r>
            <a:endParaRPr lang="en-US" sz="4400" dirty="0">
              <a:latin typeface="Calibri"/>
              <a:cs typeface="Calibri"/>
            </a:endParaRPr>
          </a:p>
        </p:txBody>
      </p:sp>
      <p:pic>
        <p:nvPicPr>
          <p:cNvPr id="38946" name="Picture 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 name="Text Box 68"/>
          <p:cNvSpPr txBox="1">
            <a:spLocks noChangeArrowheads="1"/>
          </p:cNvSpPr>
          <p:nvPr/>
        </p:nvSpPr>
        <p:spPr bwMode="auto">
          <a:xfrm>
            <a:off x="1339789" y="1552741"/>
            <a:ext cx="77482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1</a:t>
            </a:r>
          </a:p>
        </p:txBody>
      </p:sp>
      <p:sp>
        <p:nvSpPr>
          <p:cNvPr id="81" name="Text Box 68"/>
          <p:cNvSpPr txBox="1">
            <a:spLocks noChangeArrowheads="1"/>
          </p:cNvSpPr>
          <p:nvPr/>
        </p:nvSpPr>
        <p:spPr bwMode="auto">
          <a:xfrm>
            <a:off x="5482091" y="1524703"/>
            <a:ext cx="77482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2</a:t>
            </a:r>
          </a:p>
        </p:txBody>
      </p:sp>
      <p:grpSp>
        <p:nvGrpSpPr>
          <p:cNvPr id="84" name="Group 3"/>
          <p:cNvGrpSpPr>
            <a:grpSpLocks/>
          </p:cNvGrpSpPr>
          <p:nvPr/>
        </p:nvGrpSpPr>
        <p:grpSpPr bwMode="auto">
          <a:xfrm rot="3489512">
            <a:off x="4260764" y="3656748"/>
            <a:ext cx="3048000" cy="142875"/>
            <a:chOff x="1104" y="2976"/>
            <a:chExt cx="3744" cy="176"/>
          </a:xfrm>
        </p:grpSpPr>
        <p:grpSp>
          <p:nvGrpSpPr>
            <p:cNvPr id="85" name="Group 4"/>
            <p:cNvGrpSpPr>
              <a:grpSpLocks/>
            </p:cNvGrpSpPr>
            <p:nvPr/>
          </p:nvGrpSpPr>
          <p:grpSpPr bwMode="auto">
            <a:xfrm>
              <a:off x="1104" y="2976"/>
              <a:ext cx="1872" cy="176"/>
              <a:chOff x="1056" y="2112"/>
              <a:chExt cx="4608" cy="432"/>
            </a:xfrm>
          </p:grpSpPr>
          <p:grpSp>
            <p:nvGrpSpPr>
              <p:cNvPr id="101" name="Group 5"/>
              <p:cNvGrpSpPr>
                <a:grpSpLocks/>
              </p:cNvGrpSpPr>
              <p:nvPr/>
            </p:nvGrpSpPr>
            <p:grpSpPr bwMode="auto">
              <a:xfrm>
                <a:off x="1056" y="2112"/>
                <a:ext cx="2304" cy="432"/>
                <a:chOff x="1056" y="2112"/>
                <a:chExt cx="2304" cy="432"/>
              </a:xfrm>
            </p:grpSpPr>
            <p:grpSp>
              <p:nvGrpSpPr>
                <p:cNvPr id="109" name="Group 6"/>
                <p:cNvGrpSpPr>
                  <a:grpSpLocks/>
                </p:cNvGrpSpPr>
                <p:nvPr/>
              </p:nvGrpSpPr>
              <p:grpSpPr bwMode="auto">
                <a:xfrm>
                  <a:off x="1056" y="2112"/>
                  <a:ext cx="1152" cy="432"/>
                  <a:chOff x="1056" y="1872"/>
                  <a:chExt cx="1152" cy="672"/>
                </a:xfrm>
              </p:grpSpPr>
              <p:sp>
                <p:nvSpPr>
                  <p:cNvPr id="113"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4"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10" name="Group 9"/>
                <p:cNvGrpSpPr>
                  <a:grpSpLocks/>
                </p:cNvGrpSpPr>
                <p:nvPr/>
              </p:nvGrpSpPr>
              <p:grpSpPr bwMode="auto">
                <a:xfrm>
                  <a:off x="2208" y="2112"/>
                  <a:ext cx="1152" cy="432"/>
                  <a:chOff x="1056" y="1872"/>
                  <a:chExt cx="1152" cy="672"/>
                </a:xfrm>
              </p:grpSpPr>
              <p:sp>
                <p:nvSpPr>
                  <p:cNvPr id="111"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2"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102" name="Group 12"/>
              <p:cNvGrpSpPr>
                <a:grpSpLocks/>
              </p:cNvGrpSpPr>
              <p:nvPr/>
            </p:nvGrpSpPr>
            <p:grpSpPr bwMode="auto">
              <a:xfrm>
                <a:off x="3360" y="2112"/>
                <a:ext cx="2304" cy="432"/>
                <a:chOff x="1056" y="2112"/>
                <a:chExt cx="2304" cy="432"/>
              </a:xfrm>
            </p:grpSpPr>
            <p:grpSp>
              <p:nvGrpSpPr>
                <p:cNvPr id="103" name="Group 13"/>
                <p:cNvGrpSpPr>
                  <a:grpSpLocks/>
                </p:cNvGrpSpPr>
                <p:nvPr/>
              </p:nvGrpSpPr>
              <p:grpSpPr bwMode="auto">
                <a:xfrm>
                  <a:off x="1056" y="2112"/>
                  <a:ext cx="1152" cy="432"/>
                  <a:chOff x="1056" y="1872"/>
                  <a:chExt cx="1152" cy="672"/>
                </a:xfrm>
              </p:grpSpPr>
              <p:sp>
                <p:nvSpPr>
                  <p:cNvPr id="107"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8"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04" name="Group 16"/>
                <p:cNvGrpSpPr>
                  <a:grpSpLocks/>
                </p:cNvGrpSpPr>
                <p:nvPr/>
              </p:nvGrpSpPr>
              <p:grpSpPr bwMode="auto">
                <a:xfrm>
                  <a:off x="2208" y="2112"/>
                  <a:ext cx="1152" cy="432"/>
                  <a:chOff x="1056" y="1872"/>
                  <a:chExt cx="1152" cy="672"/>
                </a:xfrm>
              </p:grpSpPr>
              <p:sp>
                <p:nvSpPr>
                  <p:cNvPr id="105"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6"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86" name="Group 19"/>
            <p:cNvGrpSpPr>
              <a:grpSpLocks/>
            </p:cNvGrpSpPr>
            <p:nvPr/>
          </p:nvGrpSpPr>
          <p:grpSpPr bwMode="auto">
            <a:xfrm>
              <a:off x="2976" y="2976"/>
              <a:ext cx="1872" cy="176"/>
              <a:chOff x="1056" y="2112"/>
              <a:chExt cx="4608" cy="432"/>
            </a:xfrm>
          </p:grpSpPr>
          <p:grpSp>
            <p:nvGrpSpPr>
              <p:cNvPr id="87" name="Group 20"/>
              <p:cNvGrpSpPr>
                <a:grpSpLocks/>
              </p:cNvGrpSpPr>
              <p:nvPr/>
            </p:nvGrpSpPr>
            <p:grpSpPr bwMode="auto">
              <a:xfrm>
                <a:off x="1056" y="2112"/>
                <a:ext cx="2304" cy="432"/>
                <a:chOff x="1056" y="2112"/>
                <a:chExt cx="2304" cy="432"/>
              </a:xfrm>
            </p:grpSpPr>
            <p:grpSp>
              <p:nvGrpSpPr>
                <p:cNvPr id="95" name="Group 21"/>
                <p:cNvGrpSpPr>
                  <a:grpSpLocks/>
                </p:cNvGrpSpPr>
                <p:nvPr/>
              </p:nvGrpSpPr>
              <p:grpSpPr bwMode="auto">
                <a:xfrm>
                  <a:off x="1056" y="2112"/>
                  <a:ext cx="1152" cy="432"/>
                  <a:chOff x="1056" y="1872"/>
                  <a:chExt cx="1152" cy="672"/>
                </a:xfrm>
              </p:grpSpPr>
              <p:sp>
                <p:nvSpPr>
                  <p:cNvPr id="99"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0"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6" name="Group 24"/>
                <p:cNvGrpSpPr>
                  <a:grpSpLocks/>
                </p:cNvGrpSpPr>
                <p:nvPr/>
              </p:nvGrpSpPr>
              <p:grpSpPr bwMode="auto">
                <a:xfrm>
                  <a:off x="2208" y="2112"/>
                  <a:ext cx="1152" cy="432"/>
                  <a:chOff x="1056" y="1872"/>
                  <a:chExt cx="1152" cy="672"/>
                </a:xfrm>
              </p:grpSpPr>
              <p:sp>
                <p:nvSpPr>
                  <p:cNvPr id="9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88" name="Group 27"/>
              <p:cNvGrpSpPr>
                <a:grpSpLocks/>
              </p:cNvGrpSpPr>
              <p:nvPr/>
            </p:nvGrpSpPr>
            <p:grpSpPr bwMode="auto">
              <a:xfrm>
                <a:off x="3360" y="2112"/>
                <a:ext cx="2304" cy="432"/>
                <a:chOff x="1056" y="2112"/>
                <a:chExt cx="2304" cy="432"/>
              </a:xfrm>
            </p:grpSpPr>
            <p:grpSp>
              <p:nvGrpSpPr>
                <p:cNvPr id="89" name="Group 28"/>
                <p:cNvGrpSpPr>
                  <a:grpSpLocks/>
                </p:cNvGrpSpPr>
                <p:nvPr/>
              </p:nvGrpSpPr>
              <p:grpSpPr bwMode="auto">
                <a:xfrm>
                  <a:off x="1056" y="2112"/>
                  <a:ext cx="1152" cy="432"/>
                  <a:chOff x="1056" y="1872"/>
                  <a:chExt cx="1152" cy="672"/>
                </a:xfrm>
              </p:grpSpPr>
              <p:sp>
                <p:nvSpPr>
                  <p:cNvPr id="93"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4"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0" name="Group 31"/>
                <p:cNvGrpSpPr>
                  <a:grpSpLocks/>
                </p:cNvGrpSpPr>
                <p:nvPr/>
              </p:nvGrpSpPr>
              <p:grpSpPr bwMode="auto">
                <a:xfrm>
                  <a:off x="2208" y="2112"/>
                  <a:ext cx="1152" cy="432"/>
                  <a:chOff x="1056" y="1872"/>
                  <a:chExt cx="1152" cy="672"/>
                </a:xfrm>
              </p:grpSpPr>
              <p:sp>
                <p:nvSpPr>
                  <p:cNvPr id="91"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2"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pic>
        <p:nvPicPr>
          <p:cNvPr id="83" name="Picture 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1769" y="1145324"/>
            <a:ext cx="2120900" cy="2201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72" name="Group 71">
            <a:extLst>
              <a:ext uri="{FF2B5EF4-FFF2-40B4-BE49-F238E27FC236}">
                <a16:creationId xmlns:a16="http://schemas.microsoft.com/office/drawing/2014/main" id="{99B741D2-C3DF-2749-BE2E-18DA402D4435}"/>
              </a:ext>
            </a:extLst>
          </p:cNvPr>
          <p:cNvGrpSpPr/>
          <p:nvPr/>
        </p:nvGrpSpPr>
        <p:grpSpPr>
          <a:xfrm>
            <a:off x="2430684" y="4295868"/>
            <a:ext cx="3020992" cy="1919737"/>
            <a:chOff x="2430684" y="4295868"/>
            <a:chExt cx="3020992" cy="1919737"/>
          </a:xfrm>
        </p:grpSpPr>
        <p:grpSp>
          <p:nvGrpSpPr>
            <p:cNvPr id="73" name="Group 72">
              <a:extLst>
                <a:ext uri="{FF2B5EF4-FFF2-40B4-BE49-F238E27FC236}">
                  <a16:creationId xmlns:a16="http://schemas.microsoft.com/office/drawing/2014/main" id="{D2D881D5-E769-B04F-958F-A237B5D78578}"/>
                </a:ext>
              </a:extLst>
            </p:cNvPr>
            <p:cNvGrpSpPr/>
            <p:nvPr/>
          </p:nvGrpSpPr>
          <p:grpSpPr>
            <a:xfrm>
              <a:off x="2430684" y="4295868"/>
              <a:ext cx="3020992" cy="1896587"/>
              <a:chOff x="2430684" y="4295868"/>
              <a:chExt cx="3020992" cy="1896587"/>
            </a:xfrm>
          </p:grpSpPr>
          <p:sp>
            <p:nvSpPr>
              <p:cNvPr id="77" name="Freeform 76">
                <a:extLst>
                  <a:ext uri="{FF2B5EF4-FFF2-40B4-BE49-F238E27FC236}">
                    <a16:creationId xmlns:a16="http://schemas.microsoft.com/office/drawing/2014/main" id="{16A8490B-88F6-214D-BA4C-DBAD9A82DBB3}"/>
                  </a:ext>
                </a:extLst>
              </p:cNvPr>
              <p:cNvSpPr/>
              <p:nvPr/>
            </p:nvSpPr>
            <p:spPr>
              <a:xfrm>
                <a:off x="2430684" y="4295868"/>
                <a:ext cx="3020992" cy="1259979"/>
              </a:xfrm>
              <a:custGeom>
                <a:avLst/>
                <a:gdLst>
                  <a:gd name="connsiteX0" fmla="*/ 0 w 2708475"/>
                  <a:gd name="connsiteY0" fmla="*/ 1840375 h 1898248"/>
                  <a:gd name="connsiteX1" fmla="*/ 567159 w 2708475"/>
                  <a:gd name="connsiteY1" fmla="*/ 868101 h 1898248"/>
                  <a:gd name="connsiteX2" fmla="*/ 868101 w 2708475"/>
                  <a:gd name="connsiteY2" fmla="*/ 335666 h 1898248"/>
                  <a:gd name="connsiteX3" fmla="*/ 960698 w 2708475"/>
                  <a:gd name="connsiteY3" fmla="*/ 0 h 1898248"/>
                  <a:gd name="connsiteX4" fmla="*/ 1122744 w 2708475"/>
                  <a:gd name="connsiteY4" fmla="*/ 92598 h 1898248"/>
                  <a:gd name="connsiteX5" fmla="*/ 1342663 w 2708475"/>
                  <a:gd name="connsiteY5" fmla="*/ 104172 h 1898248"/>
                  <a:gd name="connsiteX6" fmla="*/ 1666754 w 2708475"/>
                  <a:gd name="connsiteY6" fmla="*/ 57874 h 1898248"/>
                  <a:gd name="connsiteX7" fmla="*/ 1759351 w 2708475"/>
                  <a:gd name="connsiteY7" fmla="*/ 300942 h 1898248"/>
                  <a:gd name="connsiteX8" fmla="*/ 2002420 w 2708475"/>
                  <a:gd name="connsiteY8" fmla="*/ 636608 h 1898248"/>
                  <a:gd name="connsiteX9" fmla="*/ 2245488 w 2708475"/>
                  <a:gd name="connsiteY9" fmla="*/ 1250066 h 1898248"/>
                  <a:gd name="connsiteX10" fmla="*/ 2708475 w 2708475"/>
                  <a:gd name="connsiteY10" fmla="*/ 1898248 h 1898248"/>
                  <a:gd name="connsiteX0" fmla="*/ 0 w 2677580"/>
                  <a:gd name="connsiteY0" fmla="*/ 1840375 h 1898248"/>
                  <a:gd name="connsiteX1" fmla="*/ 567159 w 2677580"/>
                  <a:gd name="connsiteY1" fmla="*/ 868101 h 1898248"/>
                  <a:gd name="connsiteX2" fmla="*/ 868101 w 2677580"/>
                  <a:gd name="connsiteY2" fmla="*/ 335666 h 1898248"/>
                  <a:gd name="connsiteX3" fmla="*/ 960698 w 2677580"/>
                  <a:gd name="connsiteY3" fmla="*/ 0 h 1898248"/>
                  <a:gd name="connsiteX4" fmla="*/ 1122744 w 2677580"/>
                  <a:gd name="connsiteY4" fmla="*/ 92598 h 1898248"/>
                  <a:gd name="connsiteX5" fmla="*/ 1342663 w 2677580"/>
                  <a:gd name="connsiteY5" fmla="*/ 104172 h 1898248"/>
                  <a:gd name="connsiteX6" fmla="*/ 1666754 w 2677580"/>
                  <a:gd name="connsiteY6" fmla="*/ 57874 h 1898248"/>
                  <a:gd name="connsiteX7" fmla="*/ 1759351 w 2677580"/>
                  <a:gd name="connsiteY7" fmla="*/ 300942 h 1898248"/>
                  <a:gd name="connsiteX8" fmla="*/ 2002420 w 2677580"/>
                  <a:gd name="connsiteY8" fmla="*/ 636608 h 1898248"/>
                  <a:gd name="connsiteX9" fmla="*/ 2245488 w 2677580"/>
                  <a:gd name="connsiteY9" fmla="*/ 1250066 h 1898248"/>
                  <a:gd name="connsiteX10" fmla="*/ 2677580 w 2677580"/>
                  <a:gd name="connsiteY10" fmla="*/ 1898248 h 1898248"/>
                  <a:gd name="connsiteX0" fmla="*/ 0 w 2708475"/>
                  <a:gd name="connsiteY0" fmla="*/ 1840375 h 1950086"/>
                  <a:gd name="connsiteX1" fmla="*/ 567159 w 2708475"/>
                  <a:gd name="connsiteY1" fmla="*/ 868101 h 1950086"/>
                  <a:gd name="connsiteX2" fmla="*/ 868101 w 2708475"/>
                  <a:gd name="connsiteY2" fmla="*/ 335666 h 1950086"/>
                  <a:gd name="connsiteX3" fmla="*/ 960698 w 2708475"/>
                  <a:gd name="connsiteY3" fmla="*/ 0 h 1950086"/>
                  <a:gd name="connsiteX4" fmla="*/ 1122744 w 2708475"/>
                  <a:gd name="connsiteY4" fmla="*/ 92598 h 1950086"/>
                  <a:gd name="connsiteX5" fmla="*/ 1342663 w 2708475"/>
                  <a:gd name="connsiteY5" fmla="*/ 104172 h 1950086"/>
                  <a:gd name="connsiteX6" fmla="*/ 1666754 w 2708475"/>
                  <a:gd name="connsiteY6" fmla="*/ 57874 h 1950086"/>
                  <a:gd name="connsiteX7" fmla="*/ 1759351 w 2708475"/>
                  <a:gd name="connsiteY7" fmla="*/ 300942 h 1950086"/>
                  <a:gd name="connsiteX8" fmla="*/ 2002420 w 2708475"/>
                  <a:gd name="connsiteY8" fmla="*/ 636608 h 1950086"/>
                  <a:gd name="connsiteX9" fmla="*/ 2245488 w 2708475"/>
                  <a:gd name="connsiteY9" fmla="*/ 1250066 h 1950086"/>
                  <a:gd name="connsiteX10" fmla="*/ 2708475 w 2708475"/>
                  <a:gd name="connsiteY10" fmla="*/ 1950086 h 1950086"/>
                  <a:gd name="connsiteX0" fmla="*/ 0 w 2698177"/>
                  <a:gd name="connsiteY0" fmla="*/ 1840375 h 1880970"/>
                  <a:gd name="connsiteX1" fmla="*/ 567159 w 2698177"/>
                  <a:gd name="connsiteY1" fmla="*/ 868101 h 1880970"/>
                  <a:gd name="connsiteX2" fmla="*/ 868101 w 2698177"/>
                  <a:gd name="connsiteY2" fmla="*/ 335666 h 1880970"/>
                  <a:gd name="connsiteX3" fmla="*/ 960698 w 2698177"/>
                  <a:gd name="connsiteY3" fmla="*/ 0 h 1880970"/>
                  <a:gd name="connsiteX4" fmla="*/ 1122744 w 2698177"/>
                  <a:gd name="connsiteY4" fmla="*/ 92598 h 1880970"/>
                  <a:gd name="connsiteX5" fmla="*/ 1342663 w 2698177"/>
                  <a:gd name="connsiteY5" fmla="*/ 104172 h 1880970"/>
                  <a:gd name="connsiteX6" fmla="*/ 1666754 w 2698177"/>
                  <a:gd name="connsiteY6" fmla="*/ 57874 h 1880970"/>
                  <a:gd name="connsiteX7" fmla="*/ 1759351 w 2698177"/>
                  <a:gd name="connsiteY7" fmla="*/ 300942 h 1880970"/>
                  <a:gd name="connsiteX8" fmla="*/ 2002420 w 2698177"/>
                  <a:gd name="connsiteY8" fmla="*/ 636608 h 1880970"/>
                  <a:gd name="connsiteX9" fmla="*/ 2245488 w 2698177"/>
                  <a:gd name="connsiteY9" fmla="*/ 1250066 h 1880970"/>
                  <a:gd name="connsiteX10" fmla="*/ 2698177 w 2698177"/>
                  <a:gd name="connsiteY10" fmla="*/ 1880970 h 1880970"/>
                  <a:gd name="connsiteX0" fmla="*/ 0 w 2646685"/>
                  <a:gd name="connsiteY0" fmla="*/ 1840375 h 1880970"/>
                  <a:gd name="connsiteX1" fmla="*/ 567159 w 2646685"/>
                  <a:gd name="connsiteY1" fmla="*/ 868101 h 1880970"/>
                  <a:gd name="connsiteX2" fmla="*/ 868101 w 2646685"/>
                  <a:gd name="connsiteY2" fmla="*/ 335666 h 1880970"/>
                  <a:gd name="connsiteX3" fmla="*/ 960698 w 2646685"/>
                  <a:gd name="connsiteY3" fmla="*/ 0 h 1880970"/>
                  <a:gd name="connsiteX4" fmla="*/ 1122744 w 2646685"/>
                  <a:gd name="connsiteY4" fmla="*/ 92598 h 1880970"/>
                  <a:gd name="connsiteX5" fmla="*/ 1342663 w 2646685"/>
                  <a:gd name="connsiteY5" fmla="*/ 104172 h 1880970"/>
                  <a:gd name="connsiteX6" fmla="*/ 1666754 w 2646685"/>
                  <a:gd name="connsiteY6" fmla="*/ 57874 h 1880970"/>
                  <a:gd name="connsiteX7" fmla="*/ 1759351 w 2646685"/>
                  <a:gd name="connsiteY7" fmla="*/ 300942 h 1880970"/>
                  <a:gd name="connsiteX8" fmla="*/ 2002420 w 2646685"/>
                  <a:gd name="connsiteY8" fmla="*/ 636608 h 1880970"/>
                  <a:gd name="connsiteX9" fmla="*/ 2245488 w 2646685"/>
                  <a:gd name="connsiteY9" fmla="*/ 1250066 h 1880970"/>
                  <a:gd name="connsiteX10" fmla="*/ 2646685 w 2646685"/>
                  <a:gd name="connsiteY10" fmla="*/ 1880970 h 1880970"/>
                  <a:gd name="connsiteX0" fmla="*/ 0 w 2687878"/>
                  <a:gd name="connsiteY0" fmla="*/ 1840375 h 1880970"/>
                  <a:gd name="connsiteX1" fmla="*/ 567159 w 2687878"/>
                  <a:gd name="connsiteY1" fmla="*/ 868101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878" h="1880970">
                    <a:moveTo>
                      <a:pt x="0" y="1840375"/>
                    </a:moveTo>
                    <a:lnTo>
                      <a:pt x="567159" y="868101"/>
                    </a:lnTo>
                    <a:lnTo>
                      <a:pt x="868101" y="335666"/>
                    </a:lnTo>
                    <a:lnTo>
                      <a:pt x="960698" y="0"/>
                    </a:lnTo>
                    <a:lnTo>
                      <a:pt x="1122744" y="92598"/>
                    </a:lnTo>
                    <a:lnTo>
                      <a:pt x="1342663" y="104172"/>
                    </a:lnTo>
                    <a:lnTo>
                      <a:pt x="1666754" y="57874"/>
                    </a:lnTo>
                    <a:lnTo>
                      <a:pt x="1759351" y="300942"/>
                    </a:lnTo>
                    <a:lnTo>
                      <a:pt x="2002420" y="636608"/>
                    </a:lnTo>
                    <a:lnTo>
                      <a:pt x="2245488" y="1250066"/>
                    </a:lnTo>
                    <a:lnTo>
                      <a:pt x="2687878" y="1880970"/>
                    </a:lnTo>
                  </a:path>
                </a:pathLst>
              </a:cu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F9BB2B4-85E3-4442-A3E7-E2DECF6BD11E}"/>
                  </a:ext>
                </a:extLst>
              </p:cNvPr>
              <p:cNvSpPr/>
              <p:nvPr/>
            </p:nvSpPr>
            <p:spPr>
              <a:xfrm>
                <a:off x="2442264" y="5532695"/>
                <a:ext cx="3009412" cy="65976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Freeform 73">
              <a:extLst>
                <a:ext uri="{FF2B5EF4-FFF2-40B4-BE49-F238E27FC236}">
                  <a16:creationId xmlns:a16="http://schemas.microsoft.com/office/drawing/2014/main" id="{D25BD937-E03A-3249-81DB-88BE2AB91D5F}"/>
                </a:ext>
              </a:extLst>
            </p:cNvPr>
            <p:cNvSpPr/>
            <p:nvPr/>
          </p:nvSpPr>
          <p:spPr>
            <a:xfrm>
              <a:off x="3808287" y="5266480"/>
              <a:ext cx="115747" cy="949125"/>
            </a:xfrm>
            <a:custGeom>
              <a:avLst/>
              <a:gdLst>
                <a:gd name="connsiteX0" fmla="*/ 127322 w 127322"/>
                <a:gd name="connsiteY0" fmla="*/ 925975 h 925975"/>
                <a:gd name="connsiteX1" fmla="*/ 11575 w 127322"/>
                <a:gd name="connsiteY1" fmla="*/ 717631 h 925975"/>
                <a:gd name="connsiteX2" fmla="*/ 11575 w 127322"/>
                <a:gd name="connsiteY2" fmla="*/ 428263 h 925975"/>
                <a:gd name="connsiteX3" fmla="*/ 34724 w 127322"/>
                <a:gd name="connsiteY3" fmla="*/ 185195 h 925975"/>
                <a:gd name="connsiteX4" fmla="*/ 0 w 127322"/>
                <a:gd name="connsiteY4" fmla="*/ 0 h 925975"/>
                <a:gd name="connsiteX5" fmla="*/ 81023 w 127322"/>
                <a:gd name="connsiteY5" fmla="*/ 138896 h 925975"/>
                <a:gd name="connsiteX6" fmla="*/ 92598 w 127322"/>
                <a:gd name="connsiteY6" fmla="*/ 324091 h 925975"/>
                <a:gd name="connsiteX7" fmla="*/ 92598 w 127322"/>
                <a:gd name="connsiteY7" fmla="*/ 532436 h 925975"/>
                <a:gd name="connsiteX8" fmla="*/ 92598 w 127322"/>
                <a:gd name="connsiteY8" fmla="*/ 821803 h 925975"/>
                <a:gd name="connsiteX9" fmla="*/ 127322 w 127322"/>
                <a:gd name="connsiteY9" fmla="*/ 925975 h 925975"/>
                <a:gd name="connsiteX0" fmla="*/ 23150 w 92598"/>
                <a:gd name="connsiteY0" fmla="*/ 949125 h 949125"/>
                <a:gd name="connsiteX1" fmla="*/ 11575 w 92598"/>
                <a:gd name="connsiteY1" fmla="*/ 717631 h 949125"/>
                <a:gd name="connsiteX2" fmla="*/ 11575 w 92598"/>
                <a:gd name="connsiteY2" fmla="*/ 428263 h 949125"/>
                <a:gd name="connsiteX3" fmla="*/ 34724 w 92598"/>
                <a:gd name="connsiteY3" fmla="*/ 185195 h 949125"/>
                <a:gd name="connsiteX4" fmla="*/ 0 w 92598"/>
                <a:gd name="connsiteY4" fmla="*/ 0 h 949125"/>
                <a:gd name="connsiteX5" fmla="*/ 81023 w 92598"/>
                <a:gd name="connsiteY5" fmla="*/ 138896 h 949125"/>
                <a:gd name="connsiteX6" fmla="*/ 92598 w 92598"/>
                <a:gd name="connsiteY6" fmla="*/ 324091 h 949125"/>
                <a:gd name="connsiteX7" fmla="*/ 92598 w 92598"/>
                <a:gd name="connsiteY7" fmla="*/ 532436 h 949125"/>
                <a:gd name="connsiteX8" fmla="*/ 92598 w 92598"/>
                <a:gd name="connsiteY8" fmla="*/ 821803 h 949125"/>
                <a:gd name="connsiteX9" fmla="*/ 23150 w 92598"/>
                <a:gd name="connsiteY9" fmla="*/ 949125 h 949125"/>
                <a:gd name="connsiteX0" fmla="*/ 23150 w 115747"/>
                <a:gd name="connsiteY0" fmla="*/ 949125 h 949125"/>
                <a:gd name="connsiteX1" fmla="*/ 11575 w 115747"/>
                <a:gd name="connsiteY1" fmla="*/ 717631 h 949125"/>
                <a:gd name="connsiteX2" fmla="*/ 11575 w 115747"/>
                <a:gd name="connsiteY2" fmla="*/ 428263 h 949125"/>
                <a:gd name="connsiteX3" fmla="*/ 34724 w 115747"/>
                <a:gd name="connsiteY3" fmla="*/ 185195 h 949125"/>
                <a:gd name="connsiteX4" fmla="*/ 0 w 115747"/>
                <a:gd name="connsiteY4" fmla="*/ 0 h 949125"/>
                <a:gd name="connsiteX5" fmla="*/ 81023 w 115747"/>
                <a:gd name="connsiteY5" fmla="*/ 138896 h 949125"/>
                <a:gd name="connsiteX6" fmla="*/ 92598 w 115747"/>
                <a:gd name="connsiteY6" fmla="*/ 324091 h 949125"/>
                <a:gd name="connsiteX7" fmla="*/ 92598 w 115747"/>
                <a:gd name="connsiteY7" fmla="*/ 532436 h 949125"/>
                <a:gd name="connsiteX8" fmla="*/ 115747 w 115747"/>
                <a:gd name="connsiteY8" fmla="*/ 949124 h 949125"/>
                <a:gd name="connsiteX9" fmla="*/ 23150 w 115747"/>
                <a:gd name="connsiteY9" fmla="*/ 949125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47" h="949125">
                  <a:moveTo>
                    <a:pt x="23150" y="949125"/>
                  </a:moveTo>
                  <a:lnTo>
                    <a:pt x="11575" y="717631"/>
                  </a:lnTo>
                  <a:lnTo>
                    <a:pt x="11575" y="428263"/>
                  </a:lnTo>
                  <a:lnTo>
                    <a:pt x="34724" y="185195"/>
                  </a:lnTo>
                  <a:lnTo>
                    <a:pt x="0" y="0"/>
                  </a:lnTo>
                  <a:lnTo>
                    <a:pt x="81023" y="138896"/>
                  </a:lnTo>
                  <a:lnTo>
                    <a:pt x="92598" y="324091"/>
                  </a:lnTo>
                  <a:lnTo>
                    <a:pt x="92598" y="532436"/>
                  </a:lnTo>
                  <a:lnTo>
                    <a:pt x="115747" y="949124"/>
                  </a:lnTo>
                  <a:lnTo>
                    <a:pt x="23150" y="9491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ABFF4E10-C1D4-1946-8353-A3D24DAA3796}"/>
                </a:ext>
              </a:extLst>
            </p:cNvPr>
            <p:cNvSpPr/>
            <p:nvPr/>
          </p:nvSpPr>
          <p:spPr>
            <a:xfrm>
              <a:off x="3900668" y="4988689"/>
              <a:ext cx="173621"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AC39F3AB-E5E4-6C47-B948-8167E976C8AF}"/>
                </a:ext>
              </a:extLst>
            </p:cNvPr>
            <p:cNvSpPr/>
            <p:nvPr/>
          </p:nvSpPr>
          <p:spPr>
            <a:xfrm>
              <a:off x="4004841" y="5694744"/>
              <a:ext cx="162045" cy="497712"/>
            </a:xfrm>
            <a:custGeom>
              <a:avLst/>
              <a:gdLst>
                <a:gd name="connsiteX0" fmla="*/ 34724 w 162045"/>
                <a:gd name="connsiteY0" fmla="*/ 0 h 497712"/>
                <a:gd name="connsiteX1" fmla="*/ 138896 w 162045"/>
                <a:gd name="connsiteY1" fmla="*/ 289367 h 497712"/>
                <a:gd name="connsiteX2" fmla="*/ 162045 w 162045"/>
                <a:gd name="connsiteY2" fmla="*/ 497712 h 497712"/>
                <a:gd name="connsiteX3" fmla="*/ 57873 w 162045"/>
                <a:gd name="connsiteY3" fmla="*/ 497712 h 497712"/>
                <a:gd name="connsiteX4" fmla="*/ 57873 w 162045"/>
                <a:gd name="connsiteY4" fmla="*/ 358815 h 497712"/>
                <a:gd name="connsiteX5" fmla="*/ 11574 w 162045"/>
                <a:gd name="connsiteY5" fmla="*/ 208345 h 497712"/>
                <a:gd name="connsiteX6" fmla="*/ 0 w 162045"/>
                <a:gd name="connsiteY6" fmla="*/ 104172 h 497712"/>
                <a:gd name="connsiteX7" fmla="*/ 0 w 162045"/>
                <a:gd name="connsiteY7" fmla="*/ 104172 h 4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45" h="497712">
                  <a:moveTo>
                    <a:pt x="34724" y="0"/>
                  </a:moveTo>
                  <a:lnTo>
                    <a:pt x="138896" y="289367"/>
                  </a:lnTo>
                  <a:lnTo>
                    <a:pt x="162045" y="497712"/>
                  </a:lnTo>
                  <a:lnTo>
                    <a:pt x="57873" y="497712"/>
                  </a:lnTo>
                  <a:lnTo>
                    <a:pt x="57873" y="358815"/>
                  </a:lnTo>
                  <a:lnTo>
                    <a:pt x="11574" y="208345"/>
                  </a:lnTo>
                  <a:lnTo>
                    <a:pt x="0" y="104172"/>
                  </a:lnTo>
                  <a:lnTo>
                    <a:pt x="0" y="104172"/>
                  </a:lnTo>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1DD0EE3F-36DA-E044-972F-096BD2FCE914}"/>
              </a:ext>
            </a:extLst>
          </p:cNvPr>
          <p:cNvGrpSpPr/>
          <p:nvPr/>
        </p:nvGrpSpPr>
        <p:grpSpPr>
          <a:xfrm>
            <a:off x="6117092" y="4272718"/>
            <a:ext cx="3020992" cy="1919737"/>
            <a:chOff x="2430684" y="4295868"/>
            <a:chExt cx="3020992" cy="1919737"/>
          </a:xfrm>
        </p:grpSpPr>
        <p:grpSp>
          <p:nvGrpSpPr>
            <p:cNvPr id="80" name="Group 79">
              <a:extLst>
                <a:ext uri="{FF2B5EF4-FFF2-40B4-BE49-F238E27FC236}">
                  <a16:creationId xmlns:a16="http://schemas.microsoft.com/office/drawing/2014/main" id="{61E7D9C5-335C-594E-B2AF-E6D0C064A13B}"/>
                </a:ext>
              </a:extLst>
            </p:cNvPr>
            <p:cNvGrpSpPr/>
            <p:nvPr/>
          </p:nvGrpSpPr>
          <p:grpSpPr>
            <a:xfrm>
              <a:off x="2430684" y="4295868"/>
              <a:ext cx="3020992" cy="1896587"/>
              <a:chOff x="2430684" y="4295868"/>
              <a:chExt cx="3020992" cy="1896587"/>
            </a:xfrm>
          </p:grpSpPr>
          <p:sp>
            <p:nvSpPr>
              <p:cNvPr id="117" name="Freeform 116">
                <a:extLst>
                  <a:ext uri="{FF2B5EF4-FFF2-40B4-BE49-F238E27FC236}">
                    <a16:creationId xmlns:a16="http://schemas.microsoft.com/office/drawing/2014/main" id="{EF541BEB-9D43-A742-AB9E-C1AC3B38D2F4}"/>
                  </a:ext>
                </a:extLst>
              </p:cNvPr>
              <p:cNvSpPr/>
              <p:nvPr/>
            </p:nvSpPr>
            <p:spPr>
              <a:xfrm>
                <a:off x="2430684" y="4295868"/>
                <a:ext cx="3020992" cy="1259979"/>
              </a:xfrm>
              <a:custGeom>
                <a:avLst/>
                <a:gdLst>
                  <a:gd name="connsiteX0" fmla="*/ 0 w 2708475"/>
                  <a:gd name="connsiteY0" fmla="*/ 1840375 h 1898248"/>
                  <a:gd name="connsiteX1" fmla="*/ 567159 w 2708475"/>
                  <a:gd name="connsiteY1" fmla="*/ 868101 h 1898248"/>
                  <a:gd name="connsiteX2" fmla="*/ 868101 w 2708475"/>
                  <a:gd name="connsiteY2" fmla="*/ 335666 h 1898248"/>
                  <a:gd name="connsiteX3" fmla="*/ 960698 w 2708475"/>
                  <a:gd name="connsiteY3" fmla="*/ 0 h 1898248"/>
                  <a:gd name="connsiteX4" fmla="*/ 1122744 w 2708475"/>
                  <a:gd name="connsiteY4" fmla="*/ 92598 h 1898248"/>
                  <a:gd name="connsiteX5" fmla="*/ 1342663 w 2708475"/>
                  <a:gd name="connsiteY5" fmla="*/ 104172 h 1898248"/>
                  <a:gd name="connsiteX6" fmla="*/ 1666754 w 2708475"/>
                  <a:gd name="connsiteY6" fmla="*/ 57874 h 1898248"/>
                  <a:gd name="connsiteX7" fmla="*/ 1759351 w 2708475"/>
                  <a:gd name="connsiteY7" fmla="*/ 300942 h 1898248"/>
                  <a:gd name="connsiteX8" fmla="*/ 2002420 w 2708475"/>
                  <a:gd name="connsiteY8" fmla="*/ 636608 h 1898248"/>
                  <a:gd name="connsiteX9" fmla="*/ 2245488 w 2708475"/>
                  <a:gd name="connsiteY9" fmla="*/ 1250066 h 1898248"/>
                  <a:gd name="connsiteX10" fmla="*/ 2708475 w 2708475"/>
                  <a:gd name="connsiteY10" fmla="*/ 1898248 h 1898248"/>
                  <a:gd name="connsiteX0" fmla="*/ 0 w 2677580"/>
                  <a:gd name="connsiteY0" fmla="*/ 1840375 h 1898248"/>
                  <a:gd name="connsiteX1" fmla="*/ 567159 w 2677580"/>
                  <a:gd name="connsiteY1" fmla="*/ 868101 h 1898248"/>
                  <a:gd name="connsiteX2" fmla="*/ 868101 w 2677580"/>
                  <a:gd name="connsiteY2" fmla="*/ 335666 h 1898248"/>
                  <a:gd name="connsiteX3" fmla="*/ 960698 w 2677580"/>
                  <a:gd name="connsiteY3" fmla="*/ 0 h 1898248"/>
                  <a:gd name="connsiteX4" fmla="*/ 1122744 w 2677580"/>
                  <a:gd name="connsiteY4" fmla="*/ 92598 h 1898248"/>
                  <a:gd name="connsiteX5" fmla="*/ 1342663 w 2677580"/>
                  <a:gd name="connsiteY5" fmla="*/ 104172 h 1898248"/>
                  <a:gd name="connsiteX6" fmla="*/ 1666754 w 2677580"/>
                  <a:gd name="connsiteY6" fmla="*/ 57874 h 1898248"/>
                  <a:gd name="connsiteX7" fmla="*/ 1759351 w 2677580"/>
                  <a:gd name="connsiteY7" fmla="*/ 300942 h 1898248"/>
                  <a:gd name="connsiteX8" fmla="*/ 2002420 w 2677580"/>
                  <a:gd name="connsiteY8" fmla="*/ 636608 h 1898248"/>
                  <a:gd name="connsiteX9" fmla="*/ 2245488 w 2677580"/>
                  <a:gd name="connsiteY9" fmla="*/ 1250066 h 1898248"/>
                  <a:gd name="connsiteX10" fmla="*/ 2677580 w 2677580"/>
                  <a:gd name="connsiteY10" fmla="*/ 1898248 h 1898248"/>
                  <a:gd name="connsiteX0" fmla="*/ 0 w 2708475"/>
                  <a:gd name="connsiteY0" fmla="*/ 1840375 h 1950086"/>
                  <a:gd name="connsiteX1" fmla="*/ 567159 w 2708475"/>
                  <a:gd name="connsiteY1" fmla="*/ 868101 h 1950086"/>
                  <a:gd name="connsiteX2" fmla="*/ 868101 w 2708475"/>
                  <a:gd name="connsiteY2" fmla="*/ 335666 h 1950086"/>
                  <a:gd name="connsiteX3" fmla="*/ 960698 w 2708475"/>
                  <a:gd name="connsiteY3" fmla="*/ 0 h 1950086"/>
                  <a:gd name="connsiteX4" fmla="*/ 1122744 w 2708475"/>
                  <a:gd name="connsiteY4" fmla="*/ 92598 h 1950086"/>
                  <a:gd name="connsiteX5" fmla="*/ 1342663 w 2708475"/>
                  <a:gd name="connsiteY5" fmla="*/ 104172 h 1950086"/>
                  <a:gd name="connsiteX6" fmla="*/ 1666754 w 2708475"/>
                  <a:gd name="connsiteY6" fmla="*/ 57874 h 1950086"/>
                  <a:gd name="connsiteX7" fmla="*/ 1759351 w 2708475"/>
                  <a:gd name="connsiteY7" fmla="*/ 300942 h 1950086"/>
                  <a:gd name="connsiteX8" fmla="*/ 2002420 w 2708475"/>
                  <a:gd name="connsiteY8" fmla="*/ 636608 h 1950086"/>
                  <a:gd name="connsiteX9" fmla="*/ 2245488 w 2708475"/>
                  <a:gd name="connsiteY9" fmla="*/ 1250066 h 1950086"/>
                  <a:gd name="connsiteX10" fmla="*/ 2708475 w 2708475"/>
                  <a:gd name="connsiteY10" fmla="*/ 1950086 h 1950086"/>
                  <a:gd name="connsiteX0" fmla="*/ 0 w 2698177"/>
                  <a:gd name="connsiteY0" fmla="*/ 1840375 h 1880970"/>
                  <a:gd name="connsiteX1" fmla="*/ 567159 w 2698177"/>
                  <a:gd name="connsiteY1" fmla="*/ 868101 h 1880970"/>
                  <a:gd name="connsiteX2" fmla="*/ 868101 w 2698177"/>
                  <a:gd name="connsiteY2" fmla="*/ 335666 h 1880970"/>
                  <a:gd name="connsiteX3" fmla="*/ 960698 w 2698177"/>
                  <a:gd name="connsiteY3" fmla="*/ 0 h 1880970"/>
                  <a:gd name="connsiteX4" fmla="*/ 1122744 w 2698177"/>
                  <a:gd name="connsiteY4" fmla="*/ 92598 h 1880970"/>
                  <a:gd name="connsiteX5" fmla="*/ 1342663 w 2698177"/>
                  <a:gd name="connsiteY5" fmla="*/ 104172 h 1880970"/>
                  <a:gd name="connsiteX6" fmla="*/ 1666754 w 2698177"/>
                  <a:gd name="connsiteY6" fmla="*/ 57874 h 1880970"/>
                  <a:gd name="connsiteX7" fmla="*/ 1759351 w 2698177"/>
                  <a:gd name="connsiteY7" fmla="*/ 300942 h 1880970"/>
                  <a:gd name="connsiteX8" fmla="*/ 2002420 w 2698177"/>
                  <a:gd name="connsiteY8" fmla="*/ 636608 h 1880970"/>
                  <a:gd name="connsiteX9" fmla="*/ 2245488 w 2698177"/>
                  <a:gd name="connsiteY9" fmla="*/ 1250066 h 1880970"/>
                  <a:gd name="connsiteX10" fmla="*/ 2698177 w 2698177"/>
                  <a:gd name="connsiteY10" fmla="*/ 1880970 h 1880970"/>
                  <a:gd name="connsiteX0" fmla="*/ 0 w 2646685"/>
                  <a:gd name="connsiteY0" fmla="*/ 1840375 h 1880970"/>
                  <a:gd name="connsiteX1" fmla="*/ 567159 w 2646685"/>
                  <a:gd name="connsiteY1" fmla="*/ 868101 h 1880970"/>
                  <a:gd name="connsiteX2" fmla="*/ 868101 w 2646685"/>
                  <a:gd name="connsiteY2" fmla="*/ 335666 h 1880970"/>
                  <a:gd name="connsiteX3" fmla="*/ 960698 w 2646685"/>
                  <a:gd name="connsiteY3" fmla="*/ 0 h 1880970"/>
                  <a:gd name="connsiteX4" fmla="*/ 1122744 w 2646685"/>
                  <a:gd name="connsiteY4" fmla="*/ 92598 h 1880970"/>
                  <a:gd name="connsiteX5" fmla="*/ 1342663 w 2646685"/>
                  <a:gd name="connsiteY5" fmla="*/ 104172 h 1880970"/>
                  <a:gd name="connsiteX6" fmla="*/ 1666754 w 2646685"/>
                  <a:gd name="connsiteY6" fmla="*/ 57874 h 1880970"/>
                  <a:gd name="connsiteX7" fmla="*/ 1759351 w 2646685"/>
                  <a:gd name="connsiteY7" fmla="*/ 300942 h 1880970"/>
                  <a:gd name="connsiteX8" fmla="*/ 2002420 w 2646685"/>
                  <a:gd name="connsiteY8" fmla="*/ 636608 h 1880970"/>
                  <a:gd name="connsiteX9" fmla="*/ 2245488 w 2646685"/>
                  <a:gd name="connsiteY9" fmla="*/ 1250066 h 1880970"/>
                  <a:gd name="connsiteX10" fmla="*/ 2646685 w 2646685"/>
                  <a:gd name="connsiteY10" fmla="*/ 1880970 h 1880970"/>
                  <a:gd name="connsiteX0" fmla="*/ 0 w 2687878"/>
                  <a:gd name="connsiteY0" fmla="*/ 1840375 h 1880970"/>
                  <a:gd name="connsiteX1" fmla="*/ 567159 w 2687878"/>
                  <a:gd name="connsiteY1" fmla="*/ 868101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878" h="1880970">
                    <a:moveTo>
                      <a:pt x="0" y="1840375"/>
                    </a:moveTo>
                    <a:lnTo>
                      <a:pt x="567159" y="868101"/>
                    </a:lnTo>
                    <a:lnTo>
                      <a:pt x="868101" y="335666"/>
                    </a:lnTo>
                    <a:lnTo>
                      <a:pt x="960698" y="0"/>
                    </a:lnTo>
                    <a:lnTo>
                      <a:pt x="1122744" y="92598"/>
                    </a:lnTo>
                    <a:lnTo>
                      <a:pt x="1342663" y="104172"/>
                    </a:lnTo>
                    <a:lnTo>
                      <a:pt x="1666754" y="57874"/>
                    </a:lnTo>
                    <a:lnTo>
                      <a:pt x="1759351" y="300942"/>
                    </a:lnTo>
                    <a:lnTo>
                      <a:pt x="2002420" y="636608"/>
                    </a:lnTo>
                    <a:lnTo>
                      <a:pt x="2245488" y="1250066"/>
                    </a:lnTo>
                    <a:lnTo>
                      <a:pt x="2687878" y="1880970"/>
                    </a:lnTo>
                  </a:path>
                </a:pathLst>
              </a:cu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3CE8889C-7FFF-234E-AEC9-F38F6BDD45E9}"/>
                  </a:ext>
                </a:extLst>
              </p:cNvPr>
              <p:cNvSpPr/>
              <p:nvPr/>
            </p:nvSpPr>
            <p:spPr>
              <a:xfrm>
                <a:off x="2442264" y="5532695"/>
                <a:ext cx="3009412" cy="65976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Freeform 81">
              <a:extLst>
                <a:ext uri="{FF2B5EF4-FFF2-40B4-BE49-F238E27FC236}">
                  <a16:creationId xmlns:a16="http://schemas.microsoft.com/office/drawing/2014/main" id="{0F11176B-B605-CA4E-8D6C-8B12A41D019A}"/>
                </a:ext>
              </a:extLst>
            </p:cNvPr>
            <p:cNvSpPr/>
            <p:nvPr/>
          </p:nvSpPr>
          <p:spPr>
            <a:xfrm>
              <a:off x="3808287" y="5266480"/>
              <a:ext cx="115747" cy="949125"/>
            </a:xfrm>
            <a:custGeom>
              <a:avLst/>
              <a:gdLst>
                <a:gd name="connsiteX0" fmla="*/ 127322 w 127322"/>
                <a:gd name="connsiteY0" fmla="*/ 925975 h 925975"/>
                <a:gd name="connsiteX1" fmla="*/ 11575 w 127322"/>
                <a:gd name="connsiteY1" fmla="*/ 717631 h 925975"/>
                <a:gd name="connsiteX2" fmla="*/ 11575 w 127322"/>
                <a:gd name="connsiteY2" fmla="*/ 428263 h 925975"/>
                <a:gd name="connsiteX3" fmla="*/ 34724 w 127322"/>
                <a:gd name="connsiteY3" fmla="*/ 185195 h 925975"/>
                <a:gd name="connsiteX4" fmla="*/ 0 w 127322"/>
                <a:gd name="connsiteY4" fmla="*/ 0 h 925975"/>
                <a:gd name="connsiteX5" fmla="*/ 81023 w 127322"/>
                <a:gd name="connsiteY5" fmla="*/ 138896 h 925975"/>
                <a:gd name="connsiteX6" fmla="*/ 92598 w 127322"/>
                <a:gd name="connsiteY6" fmla="*/ 324091 h 925975"/>
                <a:gd name="connsiteX7" fmla="*/ 92598 w 127322"/>
                <a:gd name="connsiteY7" fmla="*/ 532436 h 925975"/>
                <a:gd name="connsiteX8" fmla="*/ 92598 w 127322"/>
                <a:gd name="connsiteY8" fmla="*/ 821803 h 925975"/>
                <a:gd name="connsiteX9" fmla="*/ 127322 w 127322"/>
                <a:gd name="connsiteY9" fmla="*/ 925975 h 925975"/>
                <a:gd name="connsiteX0" fmla="*/ 23150 w 92598"/>
                <a:gd name="connsiteY0" fmla="*/ 949125 h 949125"/>
                <a:gd name="connsiteX1" fmla="*/ 11575 w 92598"/>
                <a:gd name="connsiteY1" fmla="*/ 717631 h 949125"/>
                <a:gd name="connsiteX2" fmla="*/ 11575 w 92598"/>
                <a:gd name="connsiteY2" fmla="*/ 428263 h 949125"/>
                <a:gd name="connsiteX3" fmla="*/ 34724 w 92598"/>
                <a:gd name="connsiteY3" fmla="*/ 185195 h 949125"/>
                <a:gd name="connsiteX4" fmla="*/ 0 w 92598"/>
                <a:gd name="connsiteY4" fmla="*/ 0 h 949125"/>
                <a:gd name="connsiteX5" fmla="*/ 81023 w 92598"/>
                <a:gd name="connsiteY5" fmla="*/ 138896 h 949125"/>
                <a:gd name="connsiteX6" fmla="*/ 92598 w 92598"/>
                <a:gd name="connsiteY6" fmla="*/ 324091 h 949125"/>
                <a:gd name="connsiteX7" fmla="*/ 92598 w 92598"/>
                <a:gd name="connsiteY7" fmla="*/ 532436 h 949125"/>
                <a:gd name="connsiteX8" fmla="*/ 92598 w 92598"/>
                <a:gd name="connsiteY8" fmla="*/ 821803 h 949125"/>
                <a:gd name="connsiteX9" fmla="*/ 23150 w 92598"/>
                <a:gd name="connsiteY9" fmla="*/ 949125 h 949125"/>
                <a:gd name="connsiteX0" fmla="*/ 23150 w 115747"/>
                <a:gd name="connsiteY0" fmla="*/ 949125 h 949125"/>
                <a:gd name="connsiteX1" fmla="*/ 11575 w 115747"/>
                <a:gd name="connsiteY1" fmla="*/ 717631 h 949125"/>
                <a:gd name="connsiteX2" fmla="*/ 11575 w 115747"/>
                <a:gd name="connsiteY2" fmla="*/ 428263 h 949125"/>
                <a:gd name="connsiteX3" fmla="*/ 34724 w 115747"/>
                <a:gd name="connsiteY3" fmla="*/ 185195 h 949125"/>
                <a:gd name="connsiteX4" fmla="*/ 0 w 115747"/>
                <a:gd name="connsiteY4" fmla="*/ 0 h 949125"/>
                <a:gd name="connsiteX5" fmla="*/ 81023 w 115747"/>
                <a:gd name="connsiteY5" fmla="*/ 138896 h 949125"/>
                <a:gd name="connsiteX6" fmla="*/ 92598 w 115747"/>
                <a:gd name="connsiteY6" fmla="*/ 324091 h 949125"/>
                <a:gd name="connsiteX7" fmla="*/ 92598 w 115747"/>
                <a:gd name="connsiteY7" fmla="*/ 532436 h 949125"/>
                <a:gd name="connsiteX8" fmla="*/ 115747 w 115747"/>
                <a:gd name="connsiteY8" fmla="*/ 949124 h 949125"/>
                <a:gd name="connsiteX9" fmla="*/ 23150 w 115747"/>
                <a:gd name="connsiteY9" fmla="*/ 949125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47" h="949125">
                  <a:moveTo>
                    <a:pt x="23150" y="949125"/>
                  </a:moveTo>
                  <a:lnTo>
                    <a:pt x="11575" y="717631"/>
                  </a:lnTo>
                  <a:lnTo>
                    <a:pt x="11575" y="428263"/>
                  </a:lnTo>
                  <a:lnTo>
                    <a:pt x="34724" y="185195"/>
                  </a:lnTo>
                  <a:lnTo>
                    <a:pt x="0" y="0"/>
                  </a:lnTo>
                  <a:lnTo>
                    <a:pt x="81023" y="138896"/>
                  </a:lnTo>
                  <a:lnTo>
                    <a:pt x="92598" y="324091"/>
                  </a:lnTo>
                  <a:lnTo>
                    <a:pt x="92598" y="532436"/>
                  </a:lnTo>
                  <a:lnTo>
                    <a:pt x="115747" y="949124"/>
                  </a:lnTo>
                  <a:lnTo>
                    <a:pt x="23150" y="9491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FD8DA51D-6019-F847-9B29-1D3C13D09320}"/>
                </a:ext>
              </a:extLst>
            </p:cNvPr>
            <p:cNvSpPr/>
            <p:nvPr/>
          </p:nvSpPr>
          <p:spPr>
            <a:xfrm>
              <a:off x="3900668" y="4988689"/>
              <a:ext cx="173621"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82F40A52-4CD0-2148-A99F-3792DC3043FF}"/>
                </a:ext>
              </a:extLst>
            </p:cNvPr>
            <p:cNvSpPr/>
            <p:nvPr/>
          </p:nvSpPr>
          <p:spPr>
            <a:xfrm>
              <a:off x="4004841" y="5694744"/>
              <a:ext cx="162045" cy="497712"/>
            </a:xfrm>
            <a:custGeom>
              <a:avLst/>
              <a:gdLst>
                <a:gd name="connsiteX0" fmla="*/ 34724 w 162045"/>
                <a:gd name="connsiteY0" fmla="*/ 0 h 497712"/>
                <a:gd name="connsiteX1" fmla="*/ 138896 w 162045"/>
                <a:gd name="connsiteY1" fmla="*/ 289367 h 497712"/>
                <a:gd name="connsiteX2" fmla="*/ 162045 w 162045"/>
                <a:gd name="connsiteY2" fmla="*/ 497712 h 497712"/>
                <a:gd name="connsiteX3" fmla="*/ 57873 w 162045"/>
                <a:gd name="connsiteY3" fmla="*/ 497712 h 497712"/>
                <a:gd name="connsiteX4" fmla="*/ 57873 w 162045"/>
                <a:gd name="connsiteY4" fmla="*/ 358815 h 497712"/>
                <a:gd name="connsiteX5" fmla="*/ 11574 w 162045"/>
                <a:gd name="connsiteY5" fmla="*/ 208345 h 497712"/>
                <a:gd name="connsiteX6" fmla="*/ 0 w 162045"/>
                <a:gd name="connsiteY6" fmla="*/ 104172 h 497712"/>
                <a:gd name="connsiteX7" fmla="*/ 0 w 162045"/>
                <a:gd name="connsiteY7" fmla="*/ 104172 h 4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45" h="497712">
                  <a:moveTo>
                    <a:pt x="34724" y="0"/>
                  </a:moveTo>
                  <a:lnTo>
                    <a:pt x="138896" y="289367"/>
                  </a:lnTo>
                  <a:lnTo>
                    <a:pt x="162045" y="497712"/>
                  </a:lnTo>
                  <a:lnTo>
                    <a:pt x="57873" y="497712"/>
                  </a:lnTo>
                  <a:lnTo>
                    <a:pt x="57873" y="358815"/>
                  </a:lnTo>
                  <a:lnTo>
                    <a:pt x="11574" y="208345"/>
                  </a:lnTo>
                  <a:lnTo>
                    <a:pt x="0" y="104172"/>
                  </a:lnTo>
                  <a:lnTo>
                    <a:pt x="0" y="104172"/>
                  </a:lnTo>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1229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down)">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a:defRPr/>
            </a:pPr>
            <a:r>
              <a:rPr lang="en-US" sz="4400" dirty="0">
                <a:cs typeface="Calibri"/>
              </a:rPr>
              <a:t>InSAR: Change in time</a:t>
            </a:r>
            <a:endParaRPr lang="en-US" sz="4400" dirty="0">
              <a:latin typeface="Calibri"/>
              <a:cs typeface="Calibri"/>
            </a:endParaRPr>
          </a:p>
        </p:txBody>
      </p:sp>
      <p:pic>
        <p:nvPicPr>
          <p:cNvPr id="38946" name="Picture 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 name="Text Box 68"/>
          <p:cNvSpPr txBox="1">
            <a:spLocks noChangeArrowheads="1"/>
          </p:cNvSpPr>
          <p:nvPr/>
        </p:nvSpPr>
        <p:spPr bwMode="auto">
          <a:xfrm>
            <a:off x="1339789" y="1552741"/>
            <a:ext cx="77482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1</a:t>
            </a:r>
          </a:p>
        </p:txBody>
      </p:sp>
      <p:sp>
        <p:nvSpPr>
          <p:cNvPr id="81" name="Text Box 68"/>
          <p:cNvSpPr txBox="1">
            <a:spLocks noChangeArrowheads="1"/>
          </p:cNvSpPr>
          <p:nvPr/>
        </p:nvSpPr>
        <p:spPr bwMode="auto">
          <a:xfrm>
            <a:off x="5482091" y="1524703"/>
            <a:ext cx="77482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2</a:t>
            </a:r>
          </a:p>
        </p:txBody>
      </p:sp>
      <p:grpSp>
        <p:nvGrpSpPr>
          <p:cNvPr id="84" name="Group 3"/>
          <p:cNvGrpSpPr>
            <a:grpSpLocks/>
          </p:cNvGrpSpPr>
          <p:nvPr/>
        </p:nvGrpSpPr>
        <p:grpSpPr bwMode="auto">
          <a:xfrm rot="3489512">
            <a:off x="4260764" y="3656748"/>
            <a:ext cx="3048000" cy="142875"/>
            <a:chOff x="1104" y="2976"/>
            <a:chExt cx="3744" cy="176"/>
          </a:xfrm>
        </p:grpSpPr>
        <p:grpSp>
          <p:nvGrpSpPr>
            <p:cNvPr id="85" name="Group 4"/>
            <p:cNvGrpSpPr>
              <a:grpSpLocks/>
            </p:cNvGrpSpPr>
            <p:nvPr/>
          </p:nvGrpSpPr>
          <p:grpSpPr bwMode="auto">
            <a:xfrm>
              <a:off x="1104" y="2976"/>
              <a:ext cx="1872" cy="176"/>
              <a:chOff x="1056" y="2112"/>
              <a:chExt cx="4608" cy="432"/>
            </a:xfrm>
          </p:grpSpPr>
          <p:grpSp>
            <p:nvGrpSpPr>
              <p:cNvPr id="101" name="Group 5"/>
              <p:cNvGrpSpPr>
                <a:grpSpLocks/>
              </p:cNvGrpSpPr>
              <p:nvPr/>
            </p:nvGrpSpPr>
            <p:grpSpPr bwMode="auto">
              <a:xfrm>
                <a:off x="1056" y="2112"/>
                <a:ext cx="2304" cy="432"/>
                <a:chOff x="1056" y="2112"/>
                <a:chExt cx="2304" cy="432"/>
              </a:xfrm>
            </p:grpSpPr>
            <p:grpSp>
              <p:nvGrpSpPr>
                <p:cNvPr id="109" name="Group 6"/>
                <p:cNvGrpSpPr>
                  <a:grpSpLocks/>
                </p:cNvGrpSpPr>
                <p:nvPr/>
              </p:nvGrpSpPr>
              <p:grpSpPr bwMode="auto">
                <a:xfrm>
                  <a:off x="1056" y="2112"/>
                  <a:ext cx="1152" cy="432"/>
                  <a:chOff x="1056" y="1872"/>
                  <a:chExt cx="1152" cy="672"/>
                </a:xfrm>
              </p:grpSpPr>
              <p:sp>
                <p:nvSpPr>
                  <p:cNvPr id="113"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4"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10" name="Group 9"/>
                <p:cNvGrpSpPr>
                  <a:grpSpLocks/>
                </p:cNvGrpSpPr>
                <p:nvPr/>
              </p:nvGrpSpPr>
              <p:grpSpPr bwMode="auto">
                <a:xfrm>
                  <a:off x="2208" y="2112"/>
                  <a:ext cx="1152" cy="432"/>
                  <a:chOff x="1056" y="1872"/>
                  <a:chExt cx="1152" cy="672"/>
                </a:xfrm>
              </p:grpSpPr>
              <p:sp>
                <p:nvSpPr>
                  <p:cNvPr id="111"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2"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102" name="Group 12"/>
              <p:cNvGrpSpPr>
                <a:grpSpLocks/>
              </p:cNvGrpSpPr>
              <p:nvPr/>
            </p:nvGrpSpPr>
            <p:grpSpPr bwMode="auto">
              <a:xfrm>
                <a:off x="3360" y="2112"/>
                <a:ext cx="2304" cy="432"/>
                <a:chOff x="1056" y="2112"/>
                <a:chExt cx="2304" cy="432"/>
              </a:xfrm>
            </p:grpSpPr>
            <p:grpSp>
              <p:nvGrpSpPr>
                <p:cNvPr id="103" name="Group 13"/>
                <p:cNvGrpSpPr>
                  <a:grpSpLocks/>
                </p:cNvGrpSpPr>
                <p:nvPr/>
              </p:nvGrpSpPr>
              <p:grpSpPr bwMode="auto">
                <a:xfrm>
                  <a:off x="1056" y="2112"/>
                  <a:ext cx="1152" cy="432"/>
                  <a:chOff x="1056" y="1872"/>
                  <a:chExt cx="1152" cy="672"/>
                </a:xfrm>
              </p:grpSpPr>
              <p:sp>
                <p:nvSpPr>
                  <p:cNvPr id="107"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8"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04" name="Group 16"/>
                <p:cNvGrpSpPr>
                  <a:grpSpLocks/>
                </p:cNvGrpSpPr>
                <p:nvPr/>
              </p:nvGrpSpPr>
              <p:grpSpPr bwMode="auto">
                <a:xfrm>
                  <a:off x="2208" y="2112"/>
                  <a:ext cx="1152" cy="432"/>
                  <a:chOff x="1056" y="1872"/>
                  <a:chExt cx="1152" cy="672"/>
                </a:xfrm>
              </p:grpSpPr>
              <p:sp>
                <p:nvSpPr>
                  <p:cNvPr id="105"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6"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86" name="Group 19"/>
            <p:cNvGrpSpPr>
              <a:grpSpLocks/>
            </p:cNvGrpSpPr>
            <p:nvPr/>
          </p:nvGrpSpPr>
          <p:grpSpPr bwMode="auto">
            <a:xfrm>
              <a:off x="2976" y="2976"/>
              <a:ext cx="1872" cy="176"/>
              <a:chOff x="1056" y="2112"/>
              <a:chExt cx="4608" cy="432"/>
            </a:xfrm>
          </p:grpSpPr>
          <p:grpSp>
            <p:nvGrpSpPr>
              <p:cNvPr id="87" name="Group 20"/>
              <p:cNvGrpSpPr>
                <a:grpSpLocks/>
              </p:cNvGrpSpPr>
              <p:nvPr/>
            </p:nvGrpSpPr>
            <p:grpSpPr bwMode="auto">
              <a:xfrm>
                <a:off x="1056" y="2112"/>
                <a:ext cx="2304" cy="432"/>
                <a:chOff x="1056" y="2112"/>
                <a:chExt cx="2304" cy="432"/>
              </a:xfrm>
            </p:grpSpPr>
            <p:grpSp>
              <p:nvGrpSpPr>
                <p:cNvPr id="95" name="Group 21"/>
                <p:cNvGrpSpPr>
                  <a:grpSpLocks/>
                </p:cNvGrpSpPr>
                <p:nvPr/>
              </p:nvGrpSpPr>
              <p:grpSpPr bwMode="auto">
                <a:xfrm>
                  <a:off x="1056" y="2112"/>
                  <a:ext cx="1152" cy="432"/>
                  <a:chOff x="1056" y="1872"/>
                  <a:chExt cx="1152" cy="672"/>
                </a:xfrm>
              </p:grpSpPr>
              <p:sp>
                <p:nvSpPr>
                  <p:cNvPr id="99"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0"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6" name="Group 24"/>
                <p:cNvGrpSpPr>
                  <a:grpSpLocks/>
                </p:cNvGrpSpPr>
                <p:nvPr/>
              </p:nvGrpSpPr>
              <p:grpSpPr bwMode="auto">
                <a:xfrm>
                  <a:off x="2208" y="2112"/>
                  <a:ext cx="1152" cy="432"/>
                  <a:chOff x="1056" y="1872"/>
                  <a:chExt cx="1152" cy="672"/>
                </a:xfrm>
              </p:grpSpPr>
              <p:sp>
                <p:nvSpPr>
                  <p:cNvPr id="9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88" name="Group 27"/>
              <p:cNvGrpSpPr>
                <a:grpSpLocks/>
              </p:cNvGrpSpPr>
              <p:nvPr/>
            </p:nvGrpSpPr>
            <p:grpSpPr bwMode="auto">
              <a:xfrm>
                <a:off x="3360" y="2112"/>
                <a:ext cx="2304" cy="432"/>
                <a:chOff x="1056" y="2112"/>
                <a:chExt cx="2304" cy="432"/>
              </a:xfrm>
            </p:grpSpPr>
            <p:grpSp>
              <p:nvGrpSpPr>
                <p:cNvPr id="89" name="Group 28"/>
                <p:cNvGrpSpPr>
                  <a:grpSpLocks/>
                </p:cNvGrpSpPr>
                <p:nvPr/>
              </p:nvGrpSpPr>
              <p:grpSpPr bwMode="auto">
                <a:xfrm>
                  <a:off x="1056" y="2112"/>
                  <a:ext cx="1152" cy="432"/>
                  <a:chOff x="1056" y="1872"/>
                  <a:chExt cx="1152" cy="672"/>
                </a:xfrm>
              </p:grpSpPr>
              <p:sp>
                <p:nvSpPr>
                  <p:cNvPr id="93"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4"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0" name="Group 31"/>
                <p:cNvGrpSpPr>
                  <a:grpSpLocks/>
                </p:cNvGrpSpPr>
                <p:nvPr/>
              </p:nvGrpSpPr>
              <p:grpSpPr bwMode="auto">
                <a:xfrm>
                  <a:off x="2208" y="2112"/>
                  <a:ext cx="1152" cy="432"/>
                  <a:chOff x="1056" y="1872"/>
                  <a:chExt cx="1152" cy="672"/>
                </a:xfrm>
              </p:grpSpPr>
              <p:sp>
                <p:nvSpPr>
                  <p:cNvPr id="91"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2"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pic>
        <p:nvPicPr>
          <p:cNvPr id="83" name="Picture 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1769" y="1145324"/>
            <a:ext cx="2120900" cy="2201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8" name="Rectangle 82"/>
          <p:cNvSpPr>
            <a:spLocks noChangeArrowheads="1"/>
          </p:cNvSpPr>
          <p:nvPr/>
        </p:nvSpPr>
        <p:spPr bwMode="auto">
          <a:xfrm>
            <a:off x="6288417" y="2541142"/>
            <a:ext cx="227252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defTabSz="914400" fontAlgn="base">
              <a:spcBef>
                <a:spcPct val="0"/>
              </a:spcBef>
              <a:spcAft>
                <a:spcPct val="0"/>
              </a:spcAft>
              <a:defRPr/>
            </a:pPr>
            <a:r>
              <a:rPr lang="en-US" sz="1600" b="1" dirty="0">
                <a:solidFill>
                  <a:srgbClr val="FF3300"/>
                </a:solidFill>
                <a:latin typeface="Calibri"/>
                <a:ea typeface="ＭＳ Ｐゴシック" charset="0"/>
                <a:cs typeface="Calibri"/>
              </a:rPr>
              <a:t>Phase shift due to volcano deformation (here deflation) </a:t>
            </a:r>
            <a:endParaRPr lang="en-US" b="1" dirty="0">
              <a:solidFill>
                <a:srgbClr val="FF3300"/>
              </a:solidFill>
              <a:latin typeface="Calibri"/>
              <a:ea typeface="ＭＳ Ｐゴシック" charset="0"/>
              <a:cs typeface="Calibri"/>
            </a:endParaRPr>
          </a:p>
        </p:txBody>
      </p:sp>
      <p:sp>
        <p:nvSpPr>
          <p:cNvPr id="119" name="Line 83"/>
          <p:cNvSpPr>
            <a:spLocks noChangeShapeType="1"/>
          </p:cNvSpPr>
          <p:nvPr/>
        </p:nvSpPr>
        <p:spPr bwMode="auto">
          <a:xfrm flipH="1">
            <a:off x="6750846" y="3347187"/>
            <a:ext cx="378442" cy="1659958"/>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Calibri"/>
              <a:ea typeface="ＭＳ Ｐゴシック" charset="0"/>
              <a:cs typeface="Calibri"/>
            </a:endParaRPr>
          </a:p>
        </p:txBody>
      </p:sp>
      <p:sp>
        <p:nvSpPr>
          <p:cNvPr id="122" name="Freeform 33"/>
          <p:cNvSpPr>
            <a:spLocks/>
          </p:cNvSpPr>
          <p:nvPr/>
        </p:nvSpPr>
        <p:spPr bwMode="auto">
          <a:xfrm rot="3489512">
            <a:off x="6575912" y="5027656"/>
            <a:ext cx="217265" cy="101962"/>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nvGrpSpPr>
          <p:cNvPr id="135" name="Group 134">
            <a:extLst>
              <a:ext uri="{FF2B5EF4-FFF2-40B4-BE49-F238E27FC236}">
                <a16:creationId xmlns:a16="http://schemas.microsoft.com/office/drawing/2014/main" id="{C9C7A69D-80C9-E64C-852C-3ADB38A1EDA9}"/>
              </a:ext>
            </a:extLst>
          </p:cNvPr>
          <p:cNvGrpSpPr/>
          <p:nvPr/>
        </p:nvGrpSpPr>
        <p:grpSpPr>
          <a:xfrm>
            <a:off x="2430684" y="4295868"/>
            <a:ext cx="3020992" cy="1919737"/>
            <a:chOff x="2430684" y="4295868"/>
            <a:chExt cx="3020992" cy="1919737"/>
          </a:xfrm>
        </p:grpSpPr>
        <p:grpSp>
          <p:nvGrpSpPr>
            <p:cNvPr id="136" name="Group 135">
              <a:extLst>
                <a:ext uri="{FF2B5EF4-FFF2-40B4-BE49-F238E27FC236}">
                  <a16:creationId xmlns:a16="http://schemas.microsoft.com/office/drawing/2014/main" id="{EC89BE49-4703-7640-B3BB-6A628CD31992}"/>
                </a:ext>
              </a:extLst>
            </p:cNvPr>
            <p:cNvGrpSpPr/>
            <p:nvPr/>
          </p:nvGrpSpPr>
          <p:grpSpPr>
            <a:xfrm>
              <a:off x="2430684" y="4295868"/>
              <a:ext cx="3020992" cy="1896587"/>
              <a:chOff x="2430684" y="4295868"/>
              <a:chExt cx="3020992" cy="1896587"/>
            </a:xfrm>
          </p:grpSpPr>
          <p:sp>
            <p:nvSpPr>
              <p:cNvPr id="140" name="Freeform 139">
                <a:extLst>
                  <a:ext uri="{FF2B5EF4-FFF2-40B4-BE49-F238E27FC236}">
                    <a16:creationId xmlns:a16="http://schemas.microsoft.com/office/drawing/2014/main" id="{CBFBEDB5-0862-234F-BED4-E5B106818509}"/>
                  </a:ext>
                </a:extLst>
              </p:cNvPr>
              <p:cNvSpPr/>
              <p:nvPr/>
            </p:nvSpPr>
            <p:spPr>
              <a:xfrm>
                <a:off x="2430684" y="4295868"/>
                <a:ext cx="3020992" cy="1259979"/>
              </a:xfrm>
              <a:custGeom>
                <a:avLst/>
                <a:gdLst>
                  <a:gd name="connsiteX0" fmla="*/ 0 w 2708475"/>
                  <a:gd name="connsiteY0" fmla="*/ 1840375 h 1898248"/>
                  <a:gd name="connsiteX1" fmla="*/ 567159 w 2708475"/>
                  <a:gd name="connsiteY1" fmla="*/ 868101 h 1898248"/>
                  <a:gd name="connsiteX2" fmla="*/ 868101 w 2708475"/>
                  <a:gd name="connsiteY2" fmla="*/ 335666 h 1898248"/>
                  <a:gd name="connsiteX3" fmla="*/ 960698 w 2708475"/>
                  <a:gd name="connsiteY3" fmla="*/ 0 h 1898248"/>
                  <a:gd name="connsiteX4" fmla="*/ 1122744 w 2708475"/>
                  <a:gd name="connsiteY4" fmla="*/ 92598 h 1898248"/>
                  <a:gd name="connsiteX5" fmla="*/ 1342663 w 2708475"/>
                  <a:gd name="connsiteY5" fmla="*/ 104172 h 1898248"/>
                  <a:gd name="connsiteX6" fmla="*/ 1666754 w 2708475"/>
                  <a:gd name="connsiteY6" fmla="*/ 57874 h 1898248"/>
                  <a:gd name="connsiteX7" fmla="*/ 1759351 w 2708475"/>
                  <a:gd name="connsiteY7" fmla="*/ 300942 h 1898248"/>
                  <a:gd name="connsiteX8" fmla="*/ 2002420 w 2708475"/>
                  <a:gd name="connsiteY8" fmla="*/ 636608 h 1898248"/>
                  <a:gd name="connsiteX9" fmla="*/ 2245488 w 2708475"/>
                  <a:gd name="connsiteY9" fmla="*/ 1250066 h 1898248"/>
                  <a:gd name="connsiteX10" fmla="*/ 2708475 w 2708475"/>
                  <a:gd name="connsiteY10" fmla="*/ 1898248 h 1898248"/>
                  <a:gd name="connsiteX0" fmla="*/ 0 w 2677580"/>
                  <a:gd name="connsiteY0" fmla="*/ 1840375 h 1898248"/>
                  <a:gd name="connsiteX1" fmla="*/ 567159 w 2677580"/>
                  <a:gd name="connsiteY1" fmla="*/ 868101 h 1898248"/>
                  <a:gd name="connsiteX2" fmla="*/ 868101 w 2677580"/>
                  <a:gd name="connsiteY2" fmla="*/ 335666 h 1898248"/>
                  <a:gd name="connsiteX3" fmla="*/ 960698 w 2677580"/>
                  <a:gd name="connsiteY3" fmla="*/ 0 h 1898248"/>
                  <a:gd name="connsiteX4" fmla="*/ 1122744 w 2677580"/>
                  <a:gd name="connsiteY4" fmla="*/ 92598 h 1898248"/>
                  <a:gd name="connsiteX5" fmla="*/ 1342663 w 2677580"/>
                  <a:gd name="connsiteY5" fmla="*/ 104172 h 1898248"/>
                  <a:gd name="connsiteX6" fmla="*/ 1666754 w 2677580"/>
                  <a:gd name="connsiteY6" fmla="*/ 57874 h 1898248"/>
                  <a:gd name="connsiteX7" fmla="*/ 1759351 w 2677580"/>
                  <a:gd name="connsiteY7" fmla="*/ 300942 h 1898248"/>
                  <a:gd name="connsiteX8" fmla="*/ 2002420 w 2677580"/>
                  <a:gd name="connsiteY8" fmla="*/ 636608 h 1898248"/>
                  <a:gd name="connsiteX9" fmla="*/ 2245488 w 2677580"/>
                  <a:gd name="connsiteY9" fmla="*/ 1250066 h 1898248"/>
                  <a:gd name="connsiteX10" fmla="*/ 2677580 w 2677580"/>
                  <a:gd name="connsiteY10" fmla="*/ 1898248 h 1898248"/>
                  <a:gd name="connsiteX0" fmla="*/ 0 w 2708475"/>
                  <a:gd name="connsiteY0" fmla="*/ 1840375 h 1950086"/>
                  <a:gd name="connsiteX1" fmla="*/ 567159 w 2708475"/>
                  <a:gd name="connsiteY1" fmla="*/ 868101 h 1950086"/>
                  <a:gd name="connsiteX2" fmla="*/ 868101 w 2708475"/>
                  <a:gd name="connsiteY2" fmla="*/ 335666 h 1950086"/>
                  <a:gd name="connsiteX3" fmla="*/ 960698 w 2708475"/>
                  <a:gd name="connsiteY3" fmla="*/ 0 h 1950086"/>
                  <a:gd name="connsiteX4" fmla="*/ 1122744 w 2708475"/>
                  <a:gd name="connsiteY4" fmla="*/ 92598 h 1950086"/>
                  <a:gd name="connsiteX5" fmla="*/ 1342663 w 2708475"/>
                  <a:gd name="connsiteY5" fmla="*/ 104172 h 1950086"/>
                  <a:gd name="connsiteX6" fmla="*/ 1666754 w 2708475"/>
                  <a:gd name="connsiteY6" fmla="*/ 57874 h 1950086"/>
                  <a:gd name="connsiteX7" fmla="*/ 1759351 w 2708475"/>
                  <a:gd name="connsiteY7" fmla="*/ 300942 h 1950086"/>
                  <a:gd name="connsiteX8" fmla="*/ 2002420 w 2708475"/>
                  <a:gd name="connsiteY8" fmla="*/ 636608 h 1950086"/>
                  <a:gd name="connsiteX9" fmla="*/ 2245488 w 2708475"/>
                  <a:gd name="connsiteY9" fmla="*/ 1250066 h 1950086"/>
                  <a:gd name="connsiteX10" fmla="*/ 2708475 w 2708475"/>
                  <a:gd name="connsiteY10" fmla="*/ 1950086 h 1950086"/>
                  <a:gd name="connsiteX0" fmla="*/ 0 w 2698177"/>
                  <a:gd name="connsiteY0" fmla="*/ 1840375 h 1880970"/>
                  <a:gd name="connsiteX1" fmla="*/ 567159 w 2698177"/>
                  <a:gd name="connsiteY1" fmla="*/ 868101 h 1880970"/>
                  <a:gd name="connsiteX2" fmla="*/ 868101 w 2698177"/>
                  <a:gd name="connsiteY2" fmla="*/ 335666 h 1880970"/>
                  <a:gd name="connsiteX3" fmla="*/ 960698 w 2698177"/>
                  <a:gd name="connsiteY3" fmla="*/ 0 h 1880970"/>
                  <a:gd name="connsiteX4" fmla="*/ 1122744 w 2698177"/>
                  <a:gd name="connsiteY4" fmla="*/ 92598 h 1880970"/>
                  <a:gd name="connsiteX5" fmla="*/ 1342663 w 2698177"/>
                  <a:gd name="connsiteY5" fmla="*/ 104172 h 1880970"/>
                  <a:gd name="connsiteX6" fmla="*/ 1666754 w 2698177"/>
                  <a:gd name="connsiteY6" fmla="*/ 57874 h 1880970"/>
                  <a:gd name="connsiteX7" fmla="*/ 1759351 w 2698177"/>
                  <a:gd name="connsiteY7" fmla="*/ 300942 h 1880970"/>
                  <a:gd name="connsiteX8" fmla="*/ 2002420 w 2698177"/>
                  <a:gd name="connsiteY8" fmla="*/ 636608 h 1880970"/>
                  <a:gd name="connsiteX9" fmla="*/ 2245488 w 2698177"/>
                  <a:gd name="connsiteY9" fmla="*/ 1250066 h 1880970"/>
                  <a:gd name="connsiteX10" fmla="*/ 2698177 w 2698177"/>
                  <a:gd name="connsiteY10" fmla="*/ 1880970 h 1880970"/>
                  <a:gd name="connsiteX0" fmla="*/ 0 w 2646685"/>
                  <a:gd name="connsiteY0" fmla="*/ 1840375 h 1880970"/>
                  <a:gd name="connsiteX1" fmla="*/ 567159 w 2646685"/>
                  <a:gd name="connsiteY1" fmla="*/ 868101 h 1880970"/>
                  <a:gd name="connsiteX2" fmla="*/ 868101 w 2646685"/>
                  <a:gd name="connsiteY2" fmla="*/ 335666 h 1880970"/>
                  <a:gd name="connsiteX3" fmla="*/ 960698 w 2646685"/>
                  <a:gd name="connsiteY3" fmla="*/ 0 h 1880970"/>
                  <a:gd name="connsiteX4" fmla="*/ 1122744 w 2646685"/>
                  <a:gd name="connsiteY4" fmla="*/ 92598 h 1880970"/>
                  <a:gd name="connsiteX5" fmla="*/ 1342663 w 2646685"/>
                  <a:gd name="connsiteY5" fmla="*/ 104172 h 1880970"/>
                  <a:gd name="connsiteX6" fmla="*/ 1666754 w 2646685"/>
                  <a:gd name="connsiteY6" fmla="*/ 57874 h 1880970"/>
                  <a:gd name="connsiteX7" fmla="*/ 1759351 w 2646685"/>
                  <a:gd name="connsiteY7" fmla="*/ 300942 h 1880970"/>
                  <a:gd name="connsiteX8" fmla="*/ 2002420 w 2646685"/>
                  <a:gd name="connsiteY8" fmla="*/ 636608 h 1880970"/>
                  <a:gd name="connsiteX9" fmla="*/ 2245488 w 2646685"/>
                  <a:gd name="connsiteY9" fmla="*/ 1250066 h 1880970"/>
                  <a:gd name="connsiteX10" fmla="*/ 2646685 w 2646685"/>
                  <a:gd name="connsiteY10" fmla="*/ 1880970 h 1880970"/>
                  <a:gd name="connsiteX0" fmla="*/ 0 w 2687878"/>
                  <a:gd name="connsiteY0" fmla="*/ 1840375 h 1880970"/>
                  <a:gd name="connsiteX1" fmla="*/ 567159 w 2687878"/>
                  <a:gd name="connsiteY1" fmla="*/ 868101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878" h="1880970">
                    <a:moveTo>
                      <a:pt x="0" y="1840375"/>
                    </a:moveTo>
                    <a:lnTo>
                      <a:pt x="567159" y="868101"/>
                    </a:lnTo>
                    <a:lnTo>
                      <a:pt x="868101" y="335666"/>
                    </a:lnTo>
                    <a:lnTo>
                      <a:pt x="960698" y="0"/>
                    </a:lnTo>
                    <a:lnTo>
                      <a:pt x="1122744" y="92598"/>
                    </a:lnTo>
                    <a:lnTo>
                      <a:pt x="1342663" y="104172"/>
                    </a:lnTo>
                    <a:lnTo>
                      <a:pt x="1666754" y="57874"/>
                    </a:lnTo>
                    <a:lnTo>
                      <a:pt x="1759351" y="300942"/>
                    </a:lnTo>
                    <a:lnTo>
                      <a:pt x="2002420" y="636608"/>
                    </a:lnTo>
                    <a:lnTo>
                      <a:pt x="2245488" y="1250066"/>
                    </a:lnTo>
                    <a:lnTo>
                      <a:pt x="2687878" y="1880970"/>
                    </a:lnTo>
                  </a:path>
                </a:pathLst>
              </a:cu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12A1BE-21D4-D448-9777-75BD3F33ADAE}"/>
                  </a:ext>
                </a:extLst>
              </p:cNvPr>
              <p:cNvSpPr/>
              <p:nvPr/>
            </p:nvSpPr>
            <p:spPr>
              <a:xfrm>
                <a:off x="2442264" y="5532695"/>
                <a:ext cx="3009412" cy="65976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Freeform 136">
              <a:extLst>
                <a:ext uri="{FF2B5EF4-FFF2-40B4-BE49-F238E27FC236}">
                  <a16:creationId xmlns:a16="http://schemas.microsoft.com/office/drawing/2014/main" id="{3B98655F-23D1-B840-8849-D059B46C8929}"/>
                </a:ext>
              </a:extLst>
            </p:cNvPr>
            <p:cNvSpPr/>
            <p:nvPr/>
          </p:nvSpPr>
          <p:spPr>
            <a:xfrm>
              <a:off x="3808287" y="5266480"/>
              <a:ext cx="115747" cy="949125"/>
            </a:xfrm>
            <a:custGeom>
              <a:avLst/>
              <a:gdLst>
                <a:gd name="connsiteX0" fmla="*/ 127322 w 127322"/>
                <a:gd name="connsiteY0" fmla="*/ 925975 h 925975"/>
                <a:gd name="connsiteX1" fmla="*/ 11575 w 127322"/>
                <a:gd name="connsiteY1" fmla="*/ 717631 h 925975"/>
                <a:gd name="connsiteX2" fmla="*/ 11575 w 127322"/>
                <a:gd name="connsiteY2" fmla="*/ 428263 h 925975"/>
                <a:gd name="connsiteX3" fmla="*/ 34724 w 127322"/>
                <a:gd name="connsiteY3" fmla="*/ 185195 h 925975"/>
                <a:gd name="connsiteX4" fmla="*/ 0 w 127322"/>
                <a:gd name="connsiteY4" fmla="*/ 0 h 925975"/>
                <a:gd name="connsiteX5" fmla="*/ 81023 w 127322"/>
                <a:gd name="connsiteY5" fmla="*/ 138896 h 925975"/>
                <a:gd name="connsiteX6" fmla="*/ 92598 w 127322"/>
                <a:gd name="connsiteY6" fmla="*/ 324091 h 925975"/>
                <a:gd name="connsiteX7" fmla="*/ 92598 w 127322"/>
                <a:gd name="connsiteY7" fmla="*/ 532436 h 925975"/>
                <a:gd name="connsiteX8" fmla="*/ 92598 w 127322"/>
                <a:gd name="connsiteY8" fmla="*/ 821803 h 925975"/>
                <a:gd name="connsiteX9" fmla="*/ 127322 w 127322"/>
                <a:gd name="connsiteY9" fmla="*/ 925975 h 925975"/>
                <a:gd name="connsiteX0" fmla="*/ 23150 w 92598"/>
                <a:gd name="connsiteY0" fmla="*/ 949125 h 949125"/>
                <a:gd name="connsiteX1" fmla="*/ 11575 w 92598"/>
                <a:gd name="connsiteY1" fmla="*/ 717631 h 949125"/>
                <a:gd name="connsiteX2" fmla="*/ 11575 w 92598"/>
                <a:gd name="connsiteY2" fmla="*/ 428263 h 949125"/>
                <a:gd name="connsiteX3" fmla="*/ 34724 w 92598"/>
                <a:gd name="connsiteY3" fmla="*/ 185195 h 949125"/>
                <a:gd name="connsiteX4" fmla="*/ 0 w 92598"/>
                <a:gd name="connsiteY4" fmla="*/ 0 h 949125"/>
                <a:gd name="connsiteX5" fmla="*/ 81023 w 92598"/>
                <a:gd name="connsiteY5" fmla="*/ 138896 h 949125"/>
                <a:gd name="connsiteX6" fmla="*/ 92598 w 92598"/>
                <a:gd name="connsiteY6" fmla="*/ 324091 h 949125"/>
                <a:gd name="connsiteX7" fmla="*/ 92598 w 92598"/>
                <a:gd name="connsiteY7" fmla="*/ 532436 h 949125"/>
                <a:gd name="connsiteX8" fmla="*/ 92598 w 92598"/>
                <a:gd name="connsiteY8" fmla="*/ 821803 h 949125"/>
                <a:gd name="connsiteX9" fmla="*/ 23150 w 92598"/>
                <a:gd name="connsiteY9" fmla="*/ 949125 h 949125"/>
                <a:gd name="connsiteX0" fmla="*/ 23150 w 115747"/>
                <a:gd name="connsiteY0" fmla="*/ 949125 h 949125"/>
                <a:gd name="connsiteX1" fmla="*/ 11575 w 115747"/>
                <a:gd name="connsiteY1" fmla="*/ 717631 h 949125"/>
                <a:gd name="connsiteX2" fmla="*/ 11575 w 115747"/>
                <a:gd name="connsiteY2" fmla="*/ 428263 h 949125"/>
                <a:gd name="connsiteX3" fmla="*/ 34724 w 115747"/>
                <a:gd name="connsiteY3" fmla="*/ 185195 h 949125"/>
                <a:gd name="connsiteX4" fmla="*/ 0 w 115747"/>
                <a:gd name="connsiteY4" fmla="*/ 0 h 949125"/>
                <a:gd name="connsiteX5" fmla="*/ 81023 w 115747"/>
                <a:gd name="connsiteY5" fmla="*/ 138896 h 949125"/>
                <a:gd name="connsiteX6" fmla="*/ 92598 w 115747"/>
                <a:gd name="connsiteY6" fmla="*/ 324091 h 949125"/>
                <a:gd name="connsiteX7" fmla="*/ 92598 w 115747"/>
                <a:gd name="connsiteY7" fmla="*/ 532436 h 949125"/>
                <a:gd name="connsiteX8" fmla="*/ 115747 w 115747"/>
                <a:gd name="connsiteY8" fmla="*/ 949124 h 949125"/>
                <a:gd name="connsiteX9" fmla="*/ 23150 w 115747"/>
                <a:gd name="connsiteY9" fmla="*/ 949125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47" h="949125">
                  <a:moveTo>
                    <a:pt x="23150" y="949125"/>
                  </a:moveTo>
                  <a:lnTo>
                    <a:pt x="11575" y="717631"/>
                  </a:lnTo>
                  <a:lnTo>
                    <a:pt x="11575" y="428263"/>
                  </a:lnTo>
                  <a:lnTo>
                    <a:pt x="34724" y="185195"/>
                  </a:lnTo>
                  <a:lnTo>
                    <a:pt x="0" y="0"/>
                  </a:lnTo>
                  <a:lnTo>
                    <a:pt x="81023" y="138896"/>
                  </a:lnTo>
                  <a:lnTo>
                    <a:pt x="92598" y="324091"/>
                  </a:lnTo>
                  <a:lnTo>
                    <a:pt x="92598" y="532436"/>
                  </a:lnTo>
                  <a:lnTo>
                    <a:pt x="115747" y="949124"/>
                  </a:lnTo>
                  <a:lnTo>
                    <a:pt x="23150" y="9491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Freeform 137">
              <a:extLst>
                <a:ext uri="{FF2B5EF4-FFF2-40B4-BE49-F238E27FC236}">
                  <a16:creationId xmlns:a16="http://schemas.microsoft.com/office/drawing/2014/main" id="{8AB63934-6C25-BE44-9EBB-3E8ACB8686C1}"/>
                </a:ext>
              </a:extLst>
            </p:cNvPr>
            <p:cNvSpPr/>
            <p:nvPr/>
          </p:nvSpPr>
          <p:spPr>
            <a:xfrm>
              <a:off x="3900668" y="4988689"/>
              <a:ext cx="173621"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Freeform 138">
              <a:extLst>
                <a:ext uri="{FF2B5EF4-FFF2-40B4-BE49-F238E27FC236}">
                  <a16:creationId xmlns:a16="http://schemas.microsoft.com/office/drawing/2014/main" id="{45BC46D9-09E2-4B4A-BC2B-408BE094B2AA}"/>
                </a:ext>
              </a:extLst>
            </p:cNvPr>
            <p:cNvSpPr/>
            <p:nvPr/>
          </p:nvSpPr>
          <p:spPr>
            <a:xfrm>
              <a:off x="4004841" y="5694744"/>
              <a:ext cx="162045" cy="497712"/>
            </a:xfrm>
            <a:custGeom>
              <a:avLst/>
              <a:gdLst>
                <a:gd name="connsiteX0" fmla="*/ 34724 w 162045"/>
                <a:gd name="connsiteY0" fmla="*/ 0 h 497712"/>
                <a:gd name="connsiteX1" fmla="*/ 138896 w 162045"/>
                <a:gd name="connsiteY1" fmla="*/ 289367 h 497712"/>
                <a:gd name="connsiteX2" fmla="*/ 162045 w 162045"/>
                <a:gd name="connsiteY2" fmla="*/ 497712 h 497712"/>
                <a:gd name="connsiteX3" fmla="*/ 57873 w 162045"/>
                <a:gd name="connsiteY3" fmla="*/ 497712 h 497712"/>
                <a:gd name="connsiteX4" fmla="*/ 57873 w 162045"/>
                <a:gd name="connsiteY4" fmla="*/ 358815 h 497712"/>
                <a:gd name="connsiteX5" fmla="*/ 11574 w 162045"/>
                <a:gd name="connsiteY5" fmla="*/ 208345 h 497712"/>
                <a:gd name="connsiteX6" fmla="*/ 0 w 162045"/>
                <a:gd name="connsiteY6" fmla="*/ 104172 h 497712"/>
                <a:gd name="connsiteX7" fmla="*/ 0 w 162045"/>
                <a:gd name="connsiteY7" fmla="*/ 104172 h 4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45" h="497712">
                  <a:moveTo>
                    <a:pt x="34724" y="0"/>
                  </a:moveTo>
                  <a:lnTo>
                    <a:pt x="138896" y="289367"/>
                  </a:lnTo>
                  <a:lnTo>
                    <a:pt x="162045" y="497712"/>
                  </a:lnTo>
                  <a:lnTo>
                    <a:pt x="57873" y="497712"/>
                  </a:lnTo>
                  <a:lnTo>
                    <a:pt x="57873" y="358815"/>
                  </a:lnTo>
                  <a:lnTo>
                    <a:pt x="11574" y="208345"/>
                  </a:lnTo>
                  <a:lnTo>
                    <a:pt x="0" y="104172"/>
                  </a:lnTo>
                  <a:lnTo>
                    <a:pt x="0" y="104172"/>
                  </a:lnTo>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5528DD8C-1A03-864B-9FE4-9D636602998A}"/>
              </a:ext>
            </a:extLst>
          </p:cNvPr>
          <p:cNvGrpSpPr/>
          <p:nvPr/>
        </p:nvGrpSpPr>
        <p:grpSpPr>
          <a:xfrm>
            <a:off x="6117092" y="4272718"/>
            <a:ext cx="3020992" cy="1919737"/>
            <a:chOff x="2430684" y="4295868"/>
            <a:chExt cx="3020992" cy="1919737"/>
          </a:xfrm>
        </p:grpSpPr>
        <p:grpSp>
          <p:nvGrpSpPr>
            <p:cNvPr id="143" name="Group 142">
              <a:extLst>
                <a:ext uri="{FF2B5EF4-FFF2-40B4-BE49-F238E27FC236}">
                  <a16:creationId xmlns:a16="http://schemas.microsoft.com/office/drawing/2014/main" id="{BBBE1D2F-DC19-8A42-BD6C-24EAE61555A8}"/>
                </a:ext>
              </a:extLst>
            </p:cNvPr>
            <p:cNvGrpSpPr/>
            <p:nvPr/>
          </p:nvGrpSpPr>
          <p:grpSpPr>
            <a:xfrm>
              <a:off x="2430684" y="4295868"/>
              <a:ext cx="3020992" cy="1896587"/>
              <a:chOff x="2430684" y="4295868"/>
              <a:chExt cx="3020992" cy="1896587"/>
            </a:xfrm>
          </p:grpSpPr>
          <p:sp>
            <p:nvSpPr>
              <p:cNvPr id="147" name="Freeform 146">
                <a:extLst>
                  <a:ext uri="{FF2B5EF4-FFF2-40B4-BE49-F238E27FC236}">
                    <a16:creationId xmlns:a16="http://schemas.microsoft.com/office/drawing/2014/main" id="{06B44B93-DF3D-4842-9B78-7EF149AFF3F1}"/>
                  </a:ext>
                </a:extLst>
              </p:cNvPr>
              <p:cNvSpPr/>
              <p:nvPr/>
            </p:nvSpPr>
            <p:spPr>
              <a:xfrm>
                <a:off x="2430684" y="4295868"/>
                <a:ext cx="3020992" cy="1259979"/>
              </a:xfrm>
              <a:custGeom>
                <a:avLst/>
                <a:gdLst>
                  <a:gd name="connsiteX0" fmla="*/ 0 w 2708475"/>
                  <a:gd name="connsiteY0" fmla="*/ 1840375 h 1898248"/>
                  <a:gd name="connsiteX1" fmla="*/ 567159 w 2708475"/>
                  <a:gd name="connsiteY1" fmla="*/ 868101 h 1898248"/>
                  <a:gd name="connsiteX2" fmla="*/ 868101 w 2708475"/>
                  <a:gd name="connsiteY2" fmla="*/ 335666 h 1898248"/>
                  <a:gd name="connsiteX3" fmla="*/ 960698 w 2708475"/>
                  <a:gd name="connsiteY3" fmla="*/ 0 h 1898248"/>
                  <a:gd name="connsiteX4" fmla="*/ 1122744 w 2708475"/>
                  <a:gd name="connsiteY4" fmla="*/ 92598 h 1898248"/>
                  <a:gd name="connsiteX5" fmla="*/ 1342663 w 2708475"/>
                  <a:gd name="connsiteY5" fmla="*/ 104172 h 1898248"/>
                  <a:gd name="connsiteX6" fmla="*/ 1666754 w 2708475"/>
                  <a:gd name="connsiteY6" fmla="*/ 57874 h 1898248"/>
                  <a:gd name="connsiteX7" fmla="*/ 1759351 w 2708475"/>
                  <a:gd name="connsiteY7" fmla="*/ 300942 h 1898248"/>
                  <a:gd name="connsiteX8" fmla="*/ 2002420 w 2708475"/>
                  <a:gd name="connsiteY8" fmla="*/ 636608 h 1898248"/>
                  <a:gd name="connsiteX9" fmla="*/ 2245488 w 2708475"/>
                  <a:gd name="connsiteY9" fmla="*/ 1250066 h 1898248"/>
                  <a:gd name="connsiteX10" fmla="*/ 2708475 w 2708475"/>
                  <a:gd name="connsiteY10" fmla="*/ 1898248 h 1898248"/>
                  <a:gd name="connsiteX0" fmla="*/ 0 w 2677580"/>
                  <a:gd name="connsiteY0" fmla="*/ 1840375 h 1898248"/>
                  <a:gd name="connsiteX1" fmla="*/ 567159 w 2677580"/>
                  <a:gd name="connsiteY1" fmla="*/ 868101 h 1898248"/>
                  <a:gd name="connsiteX2" fmla="*/ 868101 w 2677580"/>
                  <a:gd name="connsiteY2" fmla="*/ 335666 h 1898248"/>
                  <a:gd name="connsiteX3" fmla="*/ 960698 w 2677580"/>
                  <a:gd name="connsiteY3" fmla="*/ 0 h 1898248"/>
                  <a:gd name="connsiteX4" fmla="*/ 1122744 w 2677580"/>
                  <a:gd name="connsiteY4" fmla="*/ 92598 h 1898248"/>
                  <a:gd name="connsiteX5" fmla="*/ 1342663 w 2677580"/>
                  <a:gd name="connsiteY5" fmla="*/ 104172 h 1898248"/>
                  <a:gd name="connsiteX6" fmla="*/ 1666754 w 2677580"/>
                  <a:gd name="connsiteY6" fmla="*/ 57874 h 1898248"/>
                  <a:gd name="connsiteX7" fmla="*/ 1759351 w 2677580"/>
                  <a:gd name="connsiteY7" fmla="*/ 300942 h 1898248"/>
                  <a:gd name="connsiteX8" fmla="*/ 2002420 w 2677580"/>
                  <a:gd name="connsiteY8" fmla="*/ 636608 h 1898248"/>
                  <a:gd name="connsiteX9" fmla="*/ 2245488 w 2677580"/>
                  <a:gd name="connsiteY9" fmla="*/ 1250066 h 1898248"/>
                  <a:gd name="connsiteX10" fmla="*/ 2677580 w 2677580"/>
                  <a:gd name="connsiteY10" fmla="*/ 1898248 h 1898248"/>
                  <a:gd name="connsiteX0" fmla="*/ 0 w 2708475"/>
                  <a:gd name="connsiteY0" fmla="*/ 1840375 h 1950086"/>
                  <a:gd name="connsiteX1" fmla="*/ 567159 w 2708475"/>
                  <a:gd name="connsiteY1" fmla="*/ 868101 h 1950086"/>
                  <a:gd name="connsiteX2" fmla="*/ 868101 w 2708475"/>
                  <a:gd name="connsiteY2" fmla="*/ 335666 h 1950086"/>
                  <a:gd name="connsiteX3" fmla="*/ 960698 w 2708475"/>
                  <a:gd name="connsiteY3" fmla="*/ 0 h 1950086"/>
                  <a:gd name="connsiteX4" fmla="*/ 1122744 w 2708475"/>
                  <a:gd name="connsiteY4" fmla="*/ 92598 h 1950086"/>
                  <a:gd name="connsiteX5" fmla="*/ 1342663 w 2708475"/>
                  <a:gd name="connsiteY5" fmla="*/ 104172 h 1950086"/>
                  <a:gd name="connsiteX6" fmla="*/ 1666754 w 2708475"/>
                  <a:gd name="connsiteY6" fmla="*/ 57874 h 1950086"/>
                  <a:gd name="connsiteX7" fmla="*/ 1759351 w 2708475"/>
                  <a:gd name="connsiteY7" fmla="*/ 300942 h 1950086"/>
                  <a:gd name="connsiteX8" fmla="*/ 2002420 w 2708475"/>
                  <a:gd name="connsiteY8" fmla="*/ 636608 h 1950086"/>
                  <a:gd name="connsiteX9" fmla="*/ 2245488 w 2708475"/>
                  <a:gd name="connsiteY9" fmla="*/ 1250066 h 1950086"/>
                  <a:gd name="connsiteX10" fmla="*/ 2708475 w 2708475"/>
                  <a:gd name="connsiteY10" fmla="*/ 1950086 h 1950086"/>
                  <a:gd name="connsiteX0" fmla="*/ 0 w 2698177"/>
                  <a:gd name="connsiteY0" fmla="*/ 1840375 h 1880970"/>
                  <a:gd name="connsiteX1" fmla="*/ 567159 w 2698177"/>
                  <a:gd name="connsiteY1" fmla="*/ 868101 h 1880970"/>
                  <a:gd name="connsiteX2" fmla="*/ 868101 w 2698177"/>
                  <a:gd name="connsiteY2" fmla="*/ 335666 h 1880970"/>
                  <a:gd name="connsiteX3" fmla="*/ 960698 w 2698177"/>
                  <a:gd name="connsiteY3" fmla="*/ 0 h 1880970"/>
                  <a:gd name="connsiteX4" fmla="*/ 1122744 w 2698177"/>
                  <a:gd name="connsiteY4" fmla="*/ 92598 h 1880970"/>
                  <a:gd name="connsiteX5" fmla="*/ 1342663 w 2698177"/>
                  <a:gd name="connsiteY5" fmla="*/ 104172 h 1880970"/>
                  <a:gd name="connsiteX6" fmla="*/ 1666754 w 2698177"/>
                  <a:gd name="connsiteY6" fmla="*/ 57874 h 1880970"/>
                  <a:gd name="connsiteX7" fmla="*/ 1759351 w 2698177"/>
                  <a:gd name="connsiteY7" fmla="*/ 300942 h 1880970"/>
                  <a:gd name="connsiteX8" fmla="*/ 2002420 w 2698177"/>
                  <a:gd name="connsiteY8" fmla="*/ 636608 h 1880970"/>
                  <a:gd name="connsiteX9" fmla="*/ 2245488 w 2698177"/>
                  <a:gd name="connsiteY9" fmla="*/ 1250066 h 1880970"/>
                  <a:gd name="connsiteX10" fmla="*/ 2698177 w 2698177"/>
                  <a:gd name="connsiteY10" fmla="*/ 1880970 h 1880970"/>
                  <a:gd name="connsiteX0" fmla="*/ 0 w 2646685"/>
                  <a:gd name="connsiteY0" fmla="*/ 1840375 h 1880970"/>
                  <a:gd name="connsiteX1" fmla="*/ 567159 w 2646685"/>
                  <a:gd name="connsiteY1" fmla="*/ 868101 h 1880970"/>
                  <a:gd name="connsiteX2" fmla="*/ 868101 w 2646685"/>
                  <a:gd name="connsiteY2" fmla="*/ 335666 h 1880970"/>
                  <a:gd name="connsiteX3" fmla="*/ 960698 w 2646685"/>
                  <a:gd name="connsiteY3" fmla="*/ 0 h 1880970"/>
                  <a:gd name="connsiteX4" fmla="*/ 1122744 w 2646685"/>
                  <a:gd name="connsiteY4" fmla="*/ 92598 h 1880970"/>
                  <a:gd name="connsiteX5" fmla="*/ 1342663 w 2646685"/>
                  <a:gd name="connsiteY5" fmla="*/ 104172 h 1880970"/>
                  <a:gd name="connsiteX6" fmla="*/ 1666754 w 2646685"/>
                  <a:gd name="connsiteY6" fmla="*/ 57874 h 1880970"/>
                  <a:gd name="connsiteX7" fmla="*/ 1759351 w 2646685"/>
                  <a:gd name="connsiteY7" fmla="*/ 300942 h 1880970"/>
                  <a:gd name="connsiteX8" fmla="*/ 2002420 w 2646685"/>
                  <a:gd name="connsiteY8" fmla="*/ 636608 h 1880970"/>
                  <a:gd name="connsiteX9" fmla="*/ 2245488 w 2646685"/>
                  <a:gd name="connsiteY9" fmla="*/ 1250066 h 1880970"/>
                  <a:gd name="connsiteX10" fmla="*/ 2646685 w 2646685"/>
                  <a:gd name="connsiteY10" fmla="*/ 1880970 h 1880970"/>
                  <a:gd name="connsiteX0" fmla="*/ 0 w 2687878"/>
                  <a:gd name="connsiteY0" fmla="*/ 1840375 h 1880970"/>
                  <a:gd name="connsiteX1" fmla="*/ 567159 w 2687878"/>
                  <a:gd name="connsiteY1" fmla="*/ 868101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 name="connsiteX0" fmla="*/ 0 w 2687878"/>
                  <a:gd name="connsiteY0" fmla="*/ 1840375 h 1880970"/>
                  <a:gd name="connsiteX1" fmla="*/ 546562 w 2687878"/>
                  <a:gd name="connsiteY1" fmla="*/ 1248247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 name="connsiteX0" fmla="*/ 0 w 2687878"/>
                  <a:gd name="connsiteY0" fmla="*/ 1840375 h 1880970"/>
                  <a:gd name="connsiteX1" fmla="*/ 546562 w 2687878"/>
                  <a:gd name="connsiteY1" fmla="*/ 1248247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 name="connsiteX0" fmla="*/ 0 w 2687878"/>
                  <a:gd name="connsiteY0" fmla="*/ 1840375 h 1880970"/>
                  <a:gd name="connsiteX1" fmla="*/ 525965 w 2687878"/>
                  <a:gd name="connsiteY1" fmla="*/ 1369203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02420 w 2687878"/>
                  <a:gd name="connsiteY8" fmla="*/ 636608 h 1880970"/>
                  <a:gd name="connsiteX9" fmla="*/ 2245488 w 2687878"/>
                  <a:gd name="connsiteY9" fmla="*/ 1250066 h 1880970"/>
                  <a:gd name="connsiteX10" fmla="*/ 2687878 w 2687878"/>
                  <a:gd name="connsiteY10" fmla="*/ 1880970 h 1880970"/>
                  <a:gd name="connsiteX0" fmla="*/ 0 w 2687878"/>
                  <a:gd name="connsiteY0" fmla="*/ 1840375 h 1880970"/>
                  <a:gd name="connsiteX1" fmla="*/ 525965 w 2687878"/>
                  <a:gd name="connsiteY1" fmla="*/ 1369203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53913 w 2687878"/>
                  <a:gd name="connsiteY8" fmla="*/ 792123 h 1880970"/>
                  <a:gd name="connsiteX9" fmla="*/ 2245488 w 2687878"/>
                  <a:gd name="connsiteY9" fmla="*/ 1250066 h 1880970"/>
                  <a:gd name="connsiteX10" fmla="*/ 2687878 w 2687878"/>
                  <a:gd name="connsiteY10" fmla="*/ 1880970 h 1880970"/>
                  <a:gd name="connsiteX0" fmla="*/ 0 w 2687878"/>
                  <a:gd name="connsiteY0" fmla="*/ 1840375 h 1880970"/>
                  <a:gd name="connsiteX1" fmla="*/ 525965 w 2687878"/>
                  <a:gd name="connsiteY1" fmla="*/ 1369203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53913 w 2687878"/>
                  <a:gd name="connsiteY8" fmla="*/ 792123 h 1880970"/>
                  <a:gd name="connsiteX9" fmla="*/ 2245488 w 2687878"/>
                  <a:gd name="connsiteY9" fmla="*/ 1250066 h 1880970"/>
                  <a:gd name="connsiteX10" fmla="*/ 2687878 w 2687878"/>
                  <a:gd name="connsiteY10" fmla="*/ 1880970 h 1880970"/>
                  <a:gd name="connsiteX0" fmla="*/ 0 w 2687878"/>
                  <a:gd name="connsiteY0" fmla="*/ 1840375 h 1880970"/>
                  <a:gd name="connsiteX1" fmla="*/ 525965 w 2687878"/>
                  <a:gd name="connsiteY1" fmla="*/ 1369203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53913 w 2687878"/>
                  <a:gd name="connsiteY8" fmla="*/ 792123 h 1880970"/>
                  <a:gd name="connsiteX9" fmla="*/ 2245488 w 2687878"/>
                  <a:gd name="connsiteY9" fmla="*/ 1250066 h 1880970"/>
                  <a:gd name="connsiteX10" fmla="*/ 2342997 w 2687878"/>
                  <a:gd name="connsiteY10" fmla="*/ 1414429 h 1880970"/>
                  <a:gd name="connsiteX11" fmla="*/ 2687878 w 2687878"/>
                  <a:gd name="connsiteY11" fmla="*/ 1880970 h 1880970"/>
                  <a:gd name="connsiteX0" fmla="*/ 0 w 2687878"/>
                  <a:gd name="connsiteY0" fmla="*/ 1840375 h 1880970"/>
                  <a:gd name="connsiteX1" fmla="*/ 525965 w 2687878"/>
                  <a:gd name="connsiteY1" fmla="*/ 1369203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53913 w 2687878"/>
                  <a:gd name="connsiteY8" fmla="*/ 792123 h 1880970"/>
                  <a:gd name="connsiteX9" fmla="*/ 2245488 w 2687878"/>
                  <a:gd name="connsiteY9" fmla="*/ 1250066 h 1880970"/>
                  <a:gd name="connsiteX10" fmla="*/ 2332698 w 2687878"/>
                  <a:gd name="connsiteY10" fmla="*/ 1552665 h 1880970"/>
                  <a:gd name="connsiteX11" fmla="*/ 2687878 w 2687878"/>
                  <a:gd name="connsiteY11" fmla="*/ 1880970 h 1880970"/>
                  <a:gd name="connsiteX0" fmla="*/ 0 w 2687878"/>
                  <a:gd name="connsiteY0" fmla="*/ 1840375 h 1880970"/>
                  <a:gd name="connsiteX1" fmla="*/ 525965 w 2687878"/>
                  <a:gd name="connsiteY1" fmla="*/ 1369203 h 1880970"/>
                  <a:gd name="connsiteX2" fmla="*/ 868101 w 2687878"/>
                  <a:gd name="connsiteY2" fmla="*/ 335666 h 1880970"/>
                  <a:gd name="connsiteX3" fmla="*/ 960698 w 2687878"/>
                  <a:gd name="connsiteY3" fmla="*/ 0 h 1880970"/>
                  <a:gd name="connsiteX4" fmla="*/ 1122744 w 2687878"/>
                  <a:gd name="connsiteY4" fmla="*/ 92598 h 1880970"/>
                  <a:gd name="connsiteX5" fmla="*/ 1342663 w 2687878"/>
                  <a:gd name="connsiteY5" fmla="*/ 104172 h 1880970"/>
                  <a:gd name="connsiteX6" fmla="*/ 1666754 w 2687878"/>
                  <a:gd name="connsiteY6" fmla="*/ 57874 h 1880970"/>
                  <a:gd name="connsiteX7" fmla="*/ 1759351 w 2687878"/>
                  <a:gd name="connsiteY7" fmla="*/ 300942 h 1880970"/>
                  <a:gd name="connsiteX8" fmla="*/ 2053913 w 2687878"/>
                  <a:gd name="connsiteY8" fmla="*/ 792123 h 1880970"/>
                  <a:gd name="connsiteX9" fmla="*/ 2193997 w 2687878"/>
                  <a:gd name="connsiteY9" fmla="*/ 1301904 h 1880970"/>
                  <a:gd name="connsiteX10" fmla="*/ 2332698 w 2687878"/>
                  <a:gd name="connsiteY10" fmla="*/ 1552665 h 1880970"/>
                  <a:gd name="connsiteX11" fmla="*/ 2687878 w 2687878"/>
                  <a:gd name="connsiteY11" fmla="*/ 1880970 h 18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7878" h="1880970">
                    <a:moveTo>
                      <a:pt x="0" y="1840375"/>
                    </a:moveTo>
                    <a:lnTo>
                      <a:pt x="525965" y="1369203"/>
                    </a:lnTo>
                    <a:cubicBezTo>
                      <a:pt x="694936" y="1151407"/>
                      <a:pt x="760921" y="639860"/>
                      <a:pt x="868101" y="335666"/>
                    </a:cubicBezTo>
                    <a:lnTo>
                      <a:pt x="960698" y="0"/>
                    </a:lnTo>
                    <a:lnTo>
                      <a:pt x="1122744" y="92598"/>
                    </a:lnTo>
                    <a:lnTo>
                      <a:pt x="1342663" y="104172"/>
                    </a:lnTo>
                    <a:lnTo>
                      <a:pt x="1666754" y="57874"/>
                    </a:lnTo>
                    <a:lnTo>
                      <a:pt x="1759351" y="300942"/>
                    </a:lnTo>
                    <a:cubicBezTo>
                      <a:pt x="1857538" y="464669"/>
                      <a:pt x="1955726" y="576558"/>
                      <a:pt x="2053913" y="792123"/>
                    </a:cubicBezTo>
                    <a:lnTo>
                      <a:pt x="2193997" y="1301904"/>
                    </a:lnTo>
                    <a:lnTo>
                      <a:pt x="2332698" y="1552665"/>
                    </a:lnTo>
                    <a:lnTo>
                      <a:pt x="2687878" y="1880970"/>
                    </a:lnTo>
                  </a:path>
                </a:pathLst>
              </a:cu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D9E2F1FB-B989-664E-85FE-3483EF669926}"/>
                  </a:ext>
                </a:extLst>
              </p:cNvPr>
              <p:cNvSpPr/>
              <p:nvPr/>
            </p:nvSpPr>
            <p:spPr>
              <a:xfrm>
                <a:off x="2442264" y="5532695"/>
                <a:ext cx="3009412" cy="65976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4" name="Freeform 143">
              <a:extLst>
                <a:ext uri="{FF2B5EF4-FFF2-40B4-BE49-F238E27FC236}">
                  <a16:creationId xmlns:a16="http://schemas.microsoft.com/office/drawing/2014/main" id="{17A2BED5-315B-1C4A-A102-05E98F8A1CC4}"/>
                </a:ext>
              </a:extLst>
            </p:cNvPr>
            <p:cNvSpPr/>
            <p:nvPr/>
          </p:nvSpPr>
          <p:spPr>
            <a:xfrm>
              <a:off x="3878315" y="5266480"/>
              <a:ext cx="45719" cy="949125"/>
            </a:xfrm>
            <a:custGeom>
              <a:avLst/>
              <a:gdLst>
                <a:gd name="connsiteX0" fmla="*/ 127322 w 127322"/>
                <a:gd name="connsiteY0" fmla="*/ 925975 h 925975"/>
                <a:gd name="connsiteX1" fmla="*/ 11575 w 127322"/>
                <a:gd name="connsiteY1" fmla="*/ 717631 h 925975"/>
                <a:gd name="connsiteX2" fmla="*/ 11575 w 127322"/>
                <a:gd name="connsiteY2" fmla="*/ 428263 h 925975"/>
                <a:gd name="connsiteX3" fmla="*/ 34724 w 127322"/>
                <a:gd name="connsiteY3" fmla="*/ 185195 h 925975"/>
                <a:gd name="connsiteX4" fmla="*/ 0 w 127322"/>
                <a:gd name="connsiteY4" fmla="*/ 0 h 925975"/>
                <a:gd name="connsiteX5" fmla="*/ 81023 w 127322"/>
                <a:gd name="connsiteY5" fmla="*/ 138896 h 925975"/>
                <a:gd name="connsiteX6" fmla="*/ 92598 w 127322"/>
                <a:gd name="connsiteY6" fmla="*/ 324091 h 925975"/>
                <a:gd name="connsiteX7" fmla="*/ 92598 w 127322"/>
                <a:gd name="connsiteY7" fmla="*/ 532436 h 925975"/>
                <a:gd name="connsiteX8" fmla="*/ 92598 w 127322"/>
                <a:gd name="connsiteY8" fmla="*/ 821803 h 925975"/>
                <a:gd name="connsiteX9" fmla="*/ 127322 w 127322"/>
                <a:gd name="connsiteY9" fmla="*/ 925975 h 925975"/>
                <a:gd name="connsiteX0" fmla="*/ 23150 w 92598"/>
                <a:gd name="connsiteY0" fmla="*/ 949125 h 949125"/>
                <a:gd name="connsiteX1" fmla="*/ 11575 w 92598"/>
                <a:gd name="connsiteY1" fmla="*/ 717631 h 949125"/>
                <a:gd name="connsiteX2" fmla="*/ 11575 w 92598"/>
                <a:gd name="connsiteY2" fmla="*/ 428263 h 949125"/>
                <a:gd name="connsiteX3" fmla="*/ 34724 w 92598"/>
                <a:gd name="connsiteY3" fmla="*/ 185195 h 949125"/>
                <a:gd name="connsiteX4" fmla="*/ 0 w 92598"/>
                <a:gd name="connsiteY4" fmla="*/ 0 h 949125"/>
                <a:gd name="connsiteX5" fmla="*/ 81023 w 92598"/>
                <a:gd name="connsiteY5" fmla="*/ 138896 h 949125"/>
                <a:gd name="connsiteX6" fmla="*/ 92598 w 92598"/>
                <a:gd name="connsiteY6" fmla="*/ 324091 h 949125"/>
                <a:gd name="connsiteX7" fmla="*/ 92598 w 92598"/>
                <a:gd name="connsiteY7" fmla="*/ 532436 h 949125"/>
                <a:gd name="connsiteX8" fmla="*/ 92598 w 92598"/>
                <a:gd name="connsiteY8" fmla="*/ 821803 h 949125"/>
                <a:gd name="connsiteX9" fmla="*/ 23150 w 92598"/>
                <a:gd name="connsiteY9" fmla="*/ 949125 h 949125"/>
                <a:gd name="connsiteX0" fmla="*/ 23150 w 115747"/>
                <a:gd name="connsiteY0" fmla="*/ 949125 h 949125"/>
                <a:gd name="connsiteX1" fmla="*/ 11575 w 115747"/>
                <a:gd name="connsiteY1" fmla="*/ 717631 h 949125"/>
                <a:gd name="connsiteX2" fmla="*/ 11575 w 115747"/>
                <a:gd name="connsiteY2" fmla="*/ 428263 h 949125"/>
                <a:gd name="connsiteX3" fmla="*/ 34724 w 115747"/>
                <a:gd name="connsiteY3" fmla="*/ 185195 h 949125"/>
                <a:gd name="connsiteX4" fmla="*/ 0 w 115747"/>
                <a:gd name="connsiteY4" fmla="*/ 0 h 949125"/>
                <a:gd name="connsiteX5" fmla="*/ 81023 w 115747"/>
                <a:gd name="connsiteY5" fmla="*/ 138896 h 949125"/>
                <a:gd name="connsiteX6" fmla="*/ 92598 w 115747"/>
                <a:gd name="connsiteY6" fmla="*/ 324091 h 949125"/>
                <a:gd name="connsiteX7" fmla="*/ 92598 w 115747"/>
                <a:gd name="connsiteY7" fmla="*/ 532436 h 949125"/>
                <a:gd name="connsiteX8" fmla="*/ 115747 w 115747"/>
                <a:gd name="connsiteY8" fmla="*/ 949124 h 949125"/>
                <a:gd name="connsiteX9" fmla="*/ 23150 w 115747"/>
                <a:gd name="connsiteY9" fmla="*/ 949125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47" h="949125">
                  <a:moveTo>
                    <a:pt x="23150" y="949125"/>
                  </a:moveTo>
                  <a:lnTo>
                    <a:pt x="11575" y="717631"/>
                  </a:lnTo>
                  <a:lnTo>
                    <a:pt x="11575" y="428263"/>
                  </a:lnTo>
                  <a:lnTo>
                    <a:pt x="34724" y="185195"/>
                  </a:lnTo>
                  <a:lnTo>
                    <a:pt x="0" y="0"/>
                  </a:lnTo>
                  <a:lnTo>
                    <a:pt x="81023" y="138896"/>
                  </a:lnTo>
                  <a:lnTo>
                    <a:pt x="92598" y="324091"/>
                  </a:lnTo>
                  <a:lnTo>
                    <a:pt x="92598" y="532436"/>
                  </a:lnTo>
                  <a:lnTo>
                    <a:pt x="115747" y="949124"/>
                  </a:lnTo>
                  <a:lnTo>
                    <a:pt x="23150" y="9491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Freeform 144">
              <a:extLst>
                <a:ext uri="{FF2B5EF4-FFF2-40B4-BE49-F238E27FC236}">
                  <a16:creationId xmlns:a16="http://schemas.microsoft.com/office/drawing/2014/main" id="{9DDBE5D3-DD0E-8143-837C-C36E0E23C6FE}"/>
                </a:ext>
              </a:extLst>
            </p:cNvPr>
            <p:cNvSpPr/>
            <p:nvPr/>
          </p:nvSpPr>
          <p:spPr>
            <a:xfrm>
              <a:off x="4004841" y="4988689"/>
              <a:ext cx="69448"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Freeform 145">
              <a:extLst>
                <a:ext uri="{FF2B5EF4-FFF2-40B4-BE49-F238E27FC236}">
                  <a16:creationId xmlns:a16="http://schemas.microsoft.com/office/drawing/2014/main" id="{1699AB68-3436-C245-9C1E-64C6A84D5C78}"/>
                </a:ext>
              </a:extLst>
            </p:cNvPr>
            <p:cNvSpPr/>
            <p:nvPr/>
          </p:nvSpPr>
          <p:spPr>
            <a:xfrm>
              <a:off x="4004842" y="5694744"/>
              <a:ext cx="81028" cy="497712"/>
            </a:xfrm>
            <a:custGeom>
              <a:avLst/>
              <a:gdLst>
                <a:gd name="connsiteX0" fmla="*/ 34724 w 162045"/>
                <a:gd name="connsiteY0" fmla="*/ 0 h 497712"/>
                <a:gd name="connsiteX1" fmla="*/ 138896 w 162045"/>
                <a:gd name="connsiteY1" fmla="*/ 289367 h 497712"/>
                <a:gd name="connsiteX2" fmla="*/ 162045 w 162045"/>
                <a:gd name="connsiteY2" fmla="*/ 497712 h 497712"/>
                <a:gd name="connsiteX3" fmla="*/ 57873 w 162045"/>
                <a:gd name="connsiteY3" fmla="*/ 497712 h 497712"/>
                <a:gd name="connsiteX4" fmla="*/ 57873 w 162045"/>
                <a:gd name="connsiteY4" fmla="*/ 358815 h 497712"/>
                <a:gd name="connsiteX5" fmla="*/ 11574 w 162045"/>
                <a:gd name="connsiteY5" fmla="*/ 208345 h 497712"/>
                <a:gd name="connsiteX6" fmla="*/ 0 w 162045"/>
                <a:gd name="connsiteY6" fmla="*/ 104172 h 497712"/>
                <a:gd name="connsiteX7" fmla="*/ 0 w 162045"/>
                <a:gd name="connsiteY7" fmla="*/ 104172 h 4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45" h="497712">
                  <a:moveTo>
                    <a:pt x="34724" y="0"/>
                  </a:moveTo>
                  <a:lnTo>
                    <a:pt x="138896" y="289367"/>
                  </a:lnTo>
                  <a:lnTo>
                    <a:pt x="162045" y="497712"/>
                  </a:lnTo>
                  <a:lnTo>
                    <a:pt x="57873" y="497712"/>
                  </a:lnTo>
                  <a:lnTo>
                    <a:pt x="57873" y="358815"/>
                  </a:lnTo>
                  <a:lnTo>
                    <a:pt x="11574" y="208345"/>
                  </a:lnTo>
                  <a:lnTo>
                    <a:pt x="0" y="104172"/>
                  </a:lnTo>
                  <a:lnTo>
                    <a:pt x="0" y="104172"/>
                  </a:lnTo>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9" name="Freeform 148">
            <a:extLst>
              <a:ext uri="{FF2B5EF4-FFF2-40B4-BE49-F238E27FC236}">
                <a16:creationId xmlns:a16="http://schemas.microsoft.com/office/drawing/2014/main" id="{12B0E244-ECE2-B649-98A7-808132CF559F}"/>
              </a:ext>
            </a:extLst>
          </p:cNvPr>
          <p:cNvSpPr/>
          <p:nvPr/>
        </p:nvSpPr>
        <p:spPr>
          <a:xfrm>
            <a:off x="7621800" y="4354816"/>
            <a:ext cx="69448" cy="902825"/>
          </a:xfrm>
          <a:custGeom>
            <a:avLst/>
            <a:gdLst>
              <a:gd name="connsiteX0" fmla="*/ 11575 w 173621"/>
              <a:gd name="connsiteY0" fmla="*/ 902825 h 902825"/>
              <a:gd name="connsiteX1" fmla="*/ 104173 w 173621"/>
              <a:gd name="connsiteY1" fmla="*/ 775503 h 902825"/>
              <a:gd name="connsiteX2" fmla="*/ 173621 w 173621"/>
              <a:gd name="connsiteY2" fmla="*/ 578734 h 902825"/>
              <a:gd name="connsiteX3" fmla="*/ 127322 w 173621"/>
              <a:gd name="connsiteY3" fmla="*/ 451412 h 902825"/>
              <a:gd name="connsiteX4" fmla="*/ 69448 w 173621"/>
              <a:gd name="connsiteY4" fmla="*/ 196769 h 902825"/>
              <a:gd name="connsiteX5" fmla="*/ 0 w 173621"/>
              <a:gd name="connsiteY5" fmla="*/ 0 h 902825"/>
              <a:gd name="connsiteX6" fmla="*/ 0 w 173621"/>
              <a:gd name="connsiteY6" fmla="*/ 127321 h 902825"/>
              <a:gd name="connsiteX7" fmla="*/ 11575 w 173621"/>
              <a:gd name="connsiteY7" fmla="*/ 347240 h 902825"/>
              <a:gd name="connsiteX8" fmla="*/ 69448 w 173621"/>
              <a:gd name="connsiteY8" fmla="*/ 578734 h 902825"/>
              <a:gd name="connsiteX9" fmla="*/ 11575 w 173621"/>
              <a:gd name="connsiteY9" fmla="*/ 902825 h 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21" h="902825">
                <a:moveTo>
                  <a:pt x="11575" y="902825"/>
                </a:moveTo>
                <a:lnTo>
                  <a:pt x="104173" y="775503"/>
                </a:lnTo>
                <a:lnTo>
                  <a:pt x="173621" y="578734"/>
                </a:lnTo>
                <a:lnTo>
                  <a:pt x="127322" y="451412"/>
                </a:lnTo>
                <a:lnTo>
                  <a:pt x="69448" y="196769"/>
                </a:lnTo>
                <a:lnTo>
                  <a:pt x="0" y="0"/>
                </a:lnTo>
                <a:lnTo>
                  <a:pt x="0" y="127321"/>
                </a:lnTo>
                <a:lnTo>
                  <a:pt x="11575" y="347240"/>
                </a:lnTo>
                <a:lnTo>
                  <a:pt x="69448" y="578734"/>
                </a:lnTo>
                <a:lnTo>
                  <a:pt x="11575" y="9028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C33F0CB2-9AE7-604F-8C19-D724CE99FCCE}"/>
              </a:ext>
            </a:extLst>
          </p:cNvPr>
          <p:cNvSpPr/>
          <p:nvPr/>
        </p:nvSpPr>
        <p:spPr>
          <a:xfrm>
            <a:off x="7616142" y="4259484"/>
            <a:ext cx="882005" cy="567159"/>
          </a:xfrm>
          <a:custGeom>
            <a:avLst/>
            <a:gdLst>
              <a:gd name="connsiteX0" fmla="*/ 0 w 879676"/>
              <a:gd name="connsiteY0" fmla="*/ 69448 h 509286"/>
              <a:gd name="connsiteX1" fmla="*/ 104172 w 879676"/>
              <a:gd name="connsiteY1" fmla="*/ 0 h 509286"/>
              <a:gd name="connsiteX2" fmla="*/ 358815 w 879676"/>
              <a:gd name="connsiteY2" fmla="*/ 11574 h 509286"/>
              <a:gd name="connsiteX3" fmla="*/ 509286 w 879676"/>
              <a:gd name="connsiteY3" fmla="*/ 104172 h 509286"/>
              <a:gd name="connsiteX4" fmla="*/ 706055 w 879676"/>
              <a:gd name="connsiteY4" fmla="*/ 266217 h 509286"/>
              <a:gd name="connsiteX5" fmla="*/ 775504 w 879676"/>
              <a:gd name="connsiteY5" fmla="*/ 393539 h 509286"/>
              <a:gd name="connsiteX6" fmla="*/ 879676 w 879676"/>
              <a:gd name="connsiteY6" fmla="*/ 509286 h 509286"/>
              <a:gd name="connsiteX7" fmla="*/ 879676 w 879676"/>
              <a:gd name="connsiteY7" fmla="*/ 509286 h 509286"/>
              <a:gd name="connsiteX8" fmla="*/ 671331 w 879676"/>
              <a:gd name="connsiteY8" fmla="*/ 358815 h 509286"/>
              <a:gd name="connsiteX9" fmla="*/ 520861 w 879676"/>
              <a:gd name="connsiteY9" fmla="*/ 243068 h 509286"/>
              <a:gd name="connsiteX10" fmla="*/ 393539 w 879676"/>
              <a:gd name="connsiteY10" fmla="*/ 92597 h 509286"/>
              <a:gd name="connsiteX11" fmla="*/ 370390 w 879676"/>
              <a:gd name="connsiteY11" fmla="*/ 46298 h 509286"/>
              <a:gd name="connsiteX12" fmla="*/ 92597 w 879676"/>
              <a:gd name="connsiteY12" fmla="*/ 69448 h 509286"/>
              <a:gd name="connsiteX13" fmla="*/ 0 w 879676"/>
              <a:gd name="connsiteY13" fmla="*/ 69448 h 509286"/>
              <a:gd name="connsiteX0" fmla="*/ 0 w 882005"/>
              <a:gd name="connsiteY0" fmla="*/ 69448 h 567159"/>
              <a:gd name="connsiteX1" fmla="*/ 104172 w 882005"/>
              <a:gd name="connsiteY1" fmla="*/ 0 h 567159"/>
              <a:gd name="connsiteX2" fmla="*/ 358815 w 882005"/>
              <a:gd name="connsiteY2" fmla="*/ 11574 h 567159"/>
              <a:gd name="connsiteX3" fmla="*/ 509286 w 882005"/>
              <a:gd name="connsiteY3" fmla="*/ 104172 h 567159"/>
              <a:gd name="connsiteX4" fmla="*/ 706055 w 882005"/>
              <a:gd name="connsiteY4" fmla="*/ 266217 h 567159"/>
              <a:gd name="connsiteX5" fmla="*/ 775504 w 882005"/>
              <a:gd name="connsiteY5" fmla="*/ 393539 h 567159"/>
              <a:gd name="connsiteX6" fmla="*/ 879676 w 882005"/>
              <a:gd name="connsiteY6" fmla="*/ 509286 h 567159"/>
              <a:gd name="connsiteX7" fmla="*/ 844952 w 882005"/>
              <a:gd name="connsiteY7" fmla="*/ 567159 h 567159"/>
              <a:gd name="connsiteX8" fmla="*/ 671331 w 882005"/>
              <a:gd name="connsiteY8" fmla="*/ 358815 h 567159"/>
              <a:gd name="connsiteX9" fmla="*/ 520861 w 882005"/>
              <a:gd name="connsiteY9" fmla="*/ 243068 h 567159"/>
              <a:gd name="connsiteX10" fmla="*/ 393539 w 882005"/>
              <a:gd name="connsiteY10" fmla="*/ 92597 h 567159"/>
              <a:gd name="connsiteX11" fmla="*/ 370390 w 882005"/>
              <a:gd name="connsiteY11" fmla="*/ 46298 h 567159"/>
              <a:gd name="connsiteX12" fmla="*/ 92597 w 882005"/>
              <a:gd name="connsiteY12" fmla="*/ 69448 h 567159"/>
              <a:gd name="connsiteX13" fmla="*/ 0 w 882005"/>
              <a:gd name="connsiteY13" fmla="*/ 69448 h 56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05" h="567159">
                <a:moveTo>
                  <a:pt x="0" y="69448"/>
                </a:moveTo>
                <a:lnTo>
                  <a:pt x="104172" y="0"/>
                </a:lnTo>
                <a:lnTo>
                  <a:pt x="358815" y="11574"/>
                </a:lnTo>
                <a:lnTo>
                  <a:pt x="509286" y="104172"/>
                </a:lnTo>
                <a:lnTo>
                  <a:pt x="706055" y="266217"/>
                </a:lnTo>
                <a:lnTo>
                  <a:pt x="775504" y="393539"/>
                </a:lnTo>
                <a:cubicBezTo>
                  <a:pt x="810228" y="432121"/>
                  <a:pt x="868101" y="480349"/>
                  <a:pt x="879676" y="509286"/>
                </a:cubicBezTo>
                <a:cubicBezTo>
                  <a:pt x="891251" y="538223"/>
                  <a:pt x="856527" y="547868"/>
                  <a:pt x="844952" y="567159"/>
                </a:cubicBezTo>
                <a:lnTo>
                  <a:pt x="671331" y="358815"/>
                </a:lnTo>
                <a:lnTo>
                  <a:pt x="520861" y="243068"/>
                </a:lnTo>
                <a:lnTo>
                  <a:pt x="393539" y="92597"/>
                </a:lnTo>
                <a:lnTo>
                  <a:pt x="370390" y="46298"/>
                </a:lnTo>
                <a:lnTo>
                  <a:pt x="92597" y="69448"/>
                </a:lnTo>
                <a:lnTo>
                  <a:pt x="0" y="69448"/>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51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down)">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animBg="1"/>
      <p:bldP spid="1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71170-8811-054F-ABEC-62564F2A33C2}"/>
              </a:ext>
            </a:extLst>
          </p:cNvPr>
          <p:cNvPicPr>
            <a:picLocks noChangeAspect="1"/>
          </p:cNvPicPr>
          <p:nvPr/>
        </p:nvPicPr>
        <p:blipFill>
          <a:blip r:embed="rId2"/>
          <a:stretch>
            <a:fillRect/>
          </a:stretch>
        </p:blipFill>
        <p:spPr>
          <a:xfrm>
            <a:off x="1516282" y="98547"/>
            <a:ext cx="6004326" cy="6186505"/>
          </a:xfrm>
          <a:prstGeom prst="rect">
            <a:avLst/>
          </a:prstGeom>
        </p:spPr>
      </p:pic>
    </p:spTree>
    <p:extLst>
      <p:ext uri="{BB962C8B-B14F-4D97-AF65-F5344CB8AC3E}">
        <p14:creationId xmlns:p14="http://schemas.microsoft.com/office/powerpoint/2010/main" val="288939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25FA-CD76-3249-B37F-B0288815BE7D}"/>
              </a:ext>
            </a:extLst>
          </p:cNvPr>
          <p:cNvSpPr>
            <a:spLocks noGrp="1"/>
          </p:cNvSpPr>
          <p:nvPr>
            <p:ph type="title"/>
          </p:nvPr>
        </p:nvSpPr>
        <p:spPr/>
        <p:txBody>
          <a:bodyPr/>
          <a:lstStyle/>
          <a:p>
            <a:r>
              <a:rPr lang="en-US" dirty="0"/>
              <a:t>SEISMIC monitoring</a:t>
            </a:r>
          </a:p>
        </p:txBody>
      </p:sp>
      <p:sp>
        <p:nvSpPr>
          <p:cNvPr id="3" name="Text Placeholder 2">
            <a:extLst>
              <a:ext uri="{FF2B5EF4-FFF2-40B4-BE49-F238E27FC236}">
                <a16:creationId xmlns:a16="http://schemas.microsoft.com/office/drawing/2014/main" id="{5455E1EB-1B40-9047-AE7E-D9800832EC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1121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volc-video1-geodetic-monitoring-of-volc_d_sm_SEISMO">
            <a:hlinkClick r:id="" action="ppaction://media"/>
            <a:extLst>
              <a:ext uri="{FF2B5EF4-FFF2-40B4-BE49-F238E27FC236}">
                <a16:creationId xmlns:a16="http://schemas.microsoft.com/office/drawing/2014/main" id="{ECDE2AFB-A0D4-9941-878B-8E34C36FE6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9144000" cy="5143500"/>
          </a:xfrm>
          <a:prstGeom prst="rect">
            <a:avLst/>
          </a:prstGeom>
        </p:spPr>
      </p:pic>
    </p:spTree>
    <p:extLst>
      <p:ext uri="{BB962C8B-B14F-4D97-AF65-F5344CB8AC3E}">
        <p14:creationId xmlns:p14="http://schemas.microsoft.com/office/powerpoint/2010/main" val="77430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046503"/>
            <a:ext cx="7772400" cy="1025518"/>
          </a:xfrm>
        </p:spPr>
        <p:txBody>
          <a:bodyPr/>
          <a:lstStyle/>
          <a:p>
            <a:pPr>
              <a:spcBef>
                <a:spcPts val="0"/>
              </a:spcBef>
            </a:pPr>
            <a:r>
              <a:rPr lang="en-US" sz="3200" dirty="0"/>
              <a:t>Teaching About Volcanoes with Monitoring Data and Communicating Risk</a:t>
            </a:r>
            <a:endParaRPr lang="en-US" sz="3200" b="0" dirty="0"/>
          </a:p>
        </p:txBody>
      </p:sp>
      <p:pic>
        <p:nvPicPr>
          <p:cNvPr id="8" name="Picture 7" descr="B-Pratt-Sitaula-A-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3" y="3327469"/>
            <a:ext cx="2113437" cy="2113437"/>
          </a:xfrm>
          <a:prstGeom prst="rect">
            <a:avLst/>
          </a:prstGeom>
        </p:spPr>
      </p:pic>
      <p:sp>
        <p:nvSpPr>
          <p:cNvPr id="6" name="TextBox 5">
            <a:extLst>
              <a:ext uri="{FF2B5EF4-FFF2-40B4-BE49-F238E27FC236}">
                <a16:creationId xmlns:a16="http://schemas.microsoft.com/office/drawing/2014/main" id="{C7CE365A-6B22-484E-963F-500E8B0C9105}"/>
              </a:ext>
            </a:extLst>
          </p:cNvPr>
          <p:cNvSpPr txBox="1"/>
          <p:nvPr/>
        </p:nvSpPr>
        <p:spPr>
          <a:xfrm>
            <a:off x="1939696" y="5440727"/>
            <a:ext cx="1862897" cy="584776"/>
          </a:xfrm>
          <a:prstGeom prst="rect">
            <a:avLst/>
          </a:prstGeom>
          <a:noFill/>
        </p:spPr>
        <p:txBody>
          <a:bodyPr wrap="square" rtlCol="0">
            <a:spAutoFit/>
          </a:bodyPr>
          <a:lstStyle/>
          <a:p>
            <a:pPr algn="ctr"/>
            <a:r>
              <a:rPr lang="en-US" sz="1600" dirty="0"/>
              <a:t>Beth Pratt-Sitaula</a:t>
            </a:r>
          </a:p>
          <a:p>
            <a:pPr algn="ctr"/>
            <a:r>
              <a:rPr lang="en-US" sz="1600" dirty="0"/>
              <a:t>UNAVCO</a:t>
            </a:r>
          </a:p>
        </p:txBody>
      </p:sp>
      <p:sp>
        <p:nvSpPr>
          <p:cNvPr id="9" name="TextBox 8">
            <a:extLst>
              <a:ext uri="{FF2B5EF4-FFF2-40B4-BE49-F238E27FC236}">
                <a16:creationId xmlns:a16="http://schemas.microsoft.com/office/drawing/2014/main" id="{C7CE365A-6B22-484E-963F-500E8B0C9105}"/>
              </a:ext>
            </a:extLst>
          </p:cNvPr>
          <p:cNvSpPr txBox="1"/>
          <p:nvPr/>
        </p:nvSpPr>
        <p:spPr>
          <a:xfrm>
            <a:off x="4594200" y="5440727"/>
            <a:ext cx="3226450" cy="584776"/>
          </a:xfrm>
          <a:prstGeom prst="rect">
            <a:avLst/>
          </a:prstGeom>
          <a:noFill/>
        </p:spPr>
        <p:txBody>
          <a:bodyPr wrap="square" rtlCol="0">
            <a:spAutoFit/>
          </a:bodyPr>
          <a:lstStyle/>
          <a:p>
            <a:pPr algn="ctr"/>
            <a:r>
              <a:rPr lang="en-US" sz="1600" dirty="0" err="1"/>
              <a:t>Kaatje</a:t>
            </a:r>
            <a:r>
              <a:rPr lang="en-US" sz="1600" dirty="0"/>
              <a:t> Kraft</a:t>
            </a:r>
          </a:p>
          <a:p>
            <a:pPr algn="ctr"/>
            <a:r>
              <a:rPr lang="en-US" sz="1600" dirty="0"/>
              <a:t>Whatcom Community College</a:t>
            </a:r>
          </a:p>
        </p:txBody>
      </p:sp>
      <p:sp>
        <p:nvSpPr>
          <p:cNvPr id="2" name="TextBox 1"/>
          <p:cNvSpPr txBox="1"/>
          <p:nvPr/>
        </p:nvSpPr>
        <p:spPr>
          <a:xfrm>
            <a:off x="685800" y="2161142"/>
            <a:ext cx="7772400" cy="830997"/>
          </a:xfrm>
          <a:prstGeom prst="rect">
            <a:avLst/>
          </a:prstGeom>
          <a:noFill/>
        </p:spPr>
        <p:txBody>
          <a:bodyPr wrap="square" rtlCol="0">
            <a:spAutoFit/>
          </a:bodyPr>
          <a:lstStyle/>
          <a:p>
            <a:pPr algn="ctr"/>
            <a:r>
              <a:rPr lang="en-US" sz="2400" i="1" dirty="0"/>
              <a:t>Monitoring Volcanoes and Communicating Risk </a:t>
            </a:r>
            <a:r>
              <a:rPr lang="en-US" sz="2400" dirty="0"/>
              <a:t>module</a:t>
            </a:r>
            <a:endParaRPr lang="en-US" sz="2400" b="1" u="sng" dirty="0">
              <a:solidFill>
                <a:schemeClr val="accent1">
                  <a:lumMod val="75000"/>
                </a:schemeClr>
              </a:solidFill>
            </a:endParaRPr>
          </a:p>
          <a:p>
            <a:pPr algn="ctr"/>
            <a:r>
              <a:rPr lang="en-US" sz="2400" b="1" u="sng" dirty="0" err="1">
                <a:solidFill>
                  <a:schemeClr val="accent1">
                    <a:lumMod val="75000"/>
                  </a:schemeClr>
                </a:solidFill>
              </a:rPr>
              <a:t>serc.carleton.edu</a:t>
            </a:r>
            <a:r>
              <a:rPr lang="en-US" sz="2400" b="1" u="sng">
                <a:solidFill>
                  <a:schemeClr val="accent1">
                    <a:lumMod val="75000"/>
                  </a:schemeClr>
                </a:solidFill>
              </a:rPr>
              <a:t>/getsi</a:t>
            </a:r>
            <a:endParaRPr lang="en-US" sz="2400" dirty="0">
              <a:solidFill>
                <a:schemeClr val="accent1">
                  <a:lumMod val="75000"/>
                </a:schemeClr>
              </a:solidFill>
            </a:endParaRPr>
          </a:p>
        </p:txBody>
      </p:sp>
      <p:pic>
        <p:nvPicPr>
          <p:cNvPr id="10" name="Picture 9" descr="Kaatje Kraf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418" y="3316537"/>
            <a:ext cx="1541838" cy="2159293"/>
          </a:xfrm>
          <a:prstGeom prst="rect">
            <a:avLst/>
          </a:prstGeom>
        </p:spPr>
      </p:pic>
      <p:sp>
        <p:nvSpPr>
          <p:cNvPr id="3" name="TextBox 2"/>
          <p:cNvSpPr txBox="1"/>
          <p:nvPr/>
        </p:nvSpPr>
        <p:spPr>
          <a:xfrm>
            <a:off x="5445125" y="5270500"/>
            <a:ext cx="1660383" cy="253916"/>
          </a:xfrm>
          <a:prstGeom prst="rect">
            <a:avLst/>
          </a:prstGeom>
          <a:noFill/>
        </p:spPr>
        <p:txBody>
          <a:bodyPr wrap="none" rtlCol="0">
            <a:spAutoFit/>
          </a:bodyPr>
          <a:lstStyle/>
          <a:p>
            <a:r>
              <a:rPr lang="en-US" sz="1050" dirty="0">
                <a:solidFill>
                  <a:schemeClr val="bg1"/>
                </a:solidFill>
              </a:rPr>
              <a:t>Photo from Sarah </a:t>
            </a:r>
            <a:r>
              <a:rPr lang="en-US" sz="1050" dirty="0" err="1">
                <a:solidFill>
                  <a:schemeClr val="bg1"/>
                </a:solidFill>
              </a:rPr>
              <a:t>Kacovich</a:t>
            </a:r>
            <a:endParaRPr lang="en-US" sz="1050" dirty="0">
              <a:solidFill>
                <a:schemeClr val="bg1"/>
              </a:solidFill>
            </a:endParaRPr>
          </a:p>
        </p:txBody>
      </p:sp>
    </p:spTree>
    <p:extLst>
      <p:ext uri="{BB962C8B-B14F-4D97-AF65-F5344CB8AC3E}">
        <p14:creationId xmlns:p14="http://schemas.microsoft.com/office/powerpoint/2010/main" val="14370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3"/>
          <p:cNvSpPr>
            <a:spLocks noGrp="1"/>
          </p:cNvSpPr>
          <p:nvPr>
            <p:ph type="ctrTitle"/>
          </p:nvPr>
        </p:nvSpPr>
        <p:spPr bwMode="auto">
          <a:xfrm>
            <a:off x="670312" y="1015178"/>
            <a:ext cx="7772400" cy="1470025"/>
          </a:xfrm>
        </p:spPr>
        <p:txBody>
          <a:bodyPr wrap="square" numCol="1" anchorCtr="0" compatLnSpc="1">
            <a:prstTxWarp prst="textNoShape">
              <a:avLst/>
            </a:prstTxWarp>
          </a:bodyPr>
          <a:lstStyle/>
          <a:p>
            <a:pPr eaLnBrk="1" hangingPunct="1"/>
            <a:r>
              <a:rPr lang="en-US" sz="4400" cap="none" dirty="0">
                <a:latin typeface="Calibri" charset="0"/>
                <a:ea typeface="MS PGothic" charset="0"/>
              </a:rPr>
              <a:t>Monitoring Volcanic Hazards and Communicating Risk</a:t>
            </a:r>
          </a:p>
        </p:txBody>
      </p:sp>
      <p:sp>
        <p:nvSpPr>
          <p:cNvPr id="15362" name="Subtitle 4"/>
          <p:cNvSpPr>
            <a:spLocks noGrp="1"/>
          </p:cNvSpPr>
          <p:nvPr>
            <p:ph type="subTitle" idx="1"/>
          </p:nvPr>
        </p:nvSpPr>
        <p:spPr>
          <a:xfrm>
            <a:off x="156606" y="4622192"/>
            <a:ext cx="8872789" cy="1325796"/>
          </a:xfrm>
        </p:spPr>
        <p:txBody>
          <a:bodyPr/>
          <a:lstStyle/>
          <a:p>
            <a:pPr eaLnBrk="1" hangingPunct="1"/>
            <a:endParaRPr lang="en-US" sz="3200" dirty="0">
              <a:solidFill>
                <a:srgbClr val="595959"/>
              </a:solidFill>
              <a:latin typeface="Calibri" charset="0"/>
              <a:ea typeface="MS PGothic" charset="0"/>
            </a:endParaRPr>
          </a:p>
          <a:p>
            <a:pPr eaLnBrk="1" hangingPunct="1"/>
            <a:r>
              <a:rPr lang="en-US" sz="3200" dirty="0">
                <a:solidFill>
                  <a:srgbClr val="595959"/>
                </a:solidFill>
                <a:latin typeface="Calibri" charset="0"/>
                <a:ea typeface="MS PGothic" charset="0"/>
              </a:rPr>
              <a:t>By </a:t>
            </a:r>
            <a:r>
              <a:rPr lang="en-US" sz="3200" dirty="0" err="1">
                <a:solidFill>
                  <a:srgbClr val="595959"/>
                </a:solidFill>
                <a:latin typeface="Calibri" charset="0"/>
                <a:ea typeface="MS PGothic" charset="0"/>
              </a:rPr>
              <a:t>Kaatje</a:t>
            </a:r>
            <a:r>
              <a:rPr lang="en-US" sz="3200" dirty="0">
                <a:solidFill>
                  <a:srgbClr val="595959"/>
                </a:solidFill>
                <a:latin typeface="Calibri" charset="0"/>
                <a:ea typeface="MS PGothic" charset="0"/>
              </a:rPr>
              <a:t> van der </a:t>
            </a:r>
            <a:r>
              <a:rPr lang="en-US" sz="3200" dirty="0" err="1">
                <a:solidFill>
                  <a:srgbClr val="595959"/>
                </a:solidFill>
                <a:latin typeface="Calibri" charset="0"/>
                <a:ea typeface="MS PGothic" charset="0"/>
              </a:rPr>
              <a:t>Hoeven</a:t>
            </a:r>
            <a:r>
              <a:rPr lang="en-US" sz="3200" dirty="0">
                <a:solidFill>
                  <a:srgbClr val="595959"/>
                </a:solidFill>
                <a:latin typeface="Calibri" charset="0"/>
                <a:ea typeface="MS PGothic" charset="0"/>
              </a:rPr>
              <a:t> Kraft &amp; Rachel Teasdale</a:t>
            </a:r>
          </a:p>
        </p:txBody>
      </p:sp>
      <p:sp>
        <p:nvSpPr>
          <p:cNvPr id="15363"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1800">
              <a:latin typeface="Calibri" charset="0"/>
              <a:cs typeface="Arial" charset="0"/>
            </a:endParaRPr>
          </a:p>
        </p:txBody>
      </p:sp>
      <p:pic>
        <p:nvPicPr>
          <p:cNvPr id="2" name="Picture 1" descr="kkrt_jpg_vepp_6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595" y="2514449"/>
            <a:ext cx="3188285" cy="2393666"/>
          </a:xfrm>
          <a:prstGeom prst="rect">
            <a:avLst/>
          </a:prstGeom>
        </p:spPr>
      </p:pic>
    </p:spTree>
    <p:extLst>
      <p:ext uri="{BB962C8B-B14F-4D97-AF65-F5344CB8AC3E}">
        <p14:creationId xmlns:p14="http://schemas.microsoft.com/office/powerpoint/2010/main" val="2469406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49331"/>
            <a:ext cx="8298329" cy="5131727"/>
          </a:xfrm>
        </p:spPr>
        <p:txBody>
          <a:bodyPr>
            <a:normAutofit fontScale="85000" lnSpcReduction="10000"/>
          </a:bodyPr>
          <a:lstStyle/>
          <a:p>
            <a:pPr eaLnBrk="0" hangingPunct="0">
              <a:buNone/>
            </a:pPr>
            <a:r>
              <a:rPr lang="en-US" dirty="0">
                <a:cs typeface="Arial" charset="0"/>
              </a:rPr>
              <a:t>Students will be able to:</a:t>
            </a:r>
          </a:p>
          <a:p>
            <a:pPr eaLnBrk="0" hangingPunct="0">
              <a:buNone/>
            </a:pPr>
            <a:endParaRPr lang="en-US" sz="2000" dirty="0">
              <a:cs typeface="Arial" charset="0"/>
            </a:endParaRPr>
          </a:p>
          <a:p>
            <a:pPr marL="514350" indent="-514350">
              <a:buFont typeface="+mj-lt"/>
              <a:buAutoNum type="arabicPeriod"/>
            </a:pPr>
            <a:r>
              <a:rPr lang="en-US" b="1" dirty="0"/>
              <a:t>Interpret</a:t>
            </a:r>
            <a:r>
              <a:rPr lang="en-US" dirty="0"/>
              <a:t> geodetic data in the context of monitoring volcanoes in order to </a:t>
            </a:r>
            <a:r>
              <a:rPr lang="en-US" b="1" dirty="0"/>
              <a:t>assess</a:t>
            </a:r>
            <a:r>
              <a:rPr lang="en-US" dirty="0"/>
              <a:t> geologic conditions without direct observations</a:t>
            </a:r>
          </a:p>
          <a:p>
            <a:pPr marL="514350" indent="-514350">
              <a:buFont typeface="+mj-lt"/>
              <a:buAutoNum type="arabicPeriod"/>
            </a:pPr>
            <a:r>
              <a:rPr lang="en-US" b="1" dirty="0"/>
              <a:t>Use</a:t>
            </a:r>
            <a:r>
              <a:rPr lang="en-US" dirty="0"/>
              <a:t> geodetic data within the constraints of realistic data sets (e.g. incomplete, seemingly contradictory results) in order to </a:t>
            </a:r>
            <a:r>
              <a:rPr lang="en-US" b="1" dirty="0"/>
              <a:t>forecast</a:t>
            </a:r>
            <a:r>
              <a:rPr lang="en-US" dirty="0"/>
              <a:t> volcanic activity</a:t>
            </a:r>
          </a:p>
          <a:p>
            <a:pPr marL="514350" indent="-514350">
              <a:buFont typeface="+mj-lt"/>
              <a:buAutoNum type="arabicPeriod"/>
            </a:pPr>
            <a:r>
              <a:rPr lang="en-US" b="1" dirty="0"/>
              <a:t>Identify</a:t>
            </a:r>
            <a:r>
              <a:rPr lang="en-US" dirty="0"/>
              <a:t> the risks and hazards associated with volcanoes</a:t>
            </a:r>
          </a:p>
          <a:p>
            <a:pPr marL="514350" indent="-514350">
              <a:buFont typeface="+mj-lt"/>
              <a:buAutoNum type="arabicPeriod"/>
            </a:pPr>
            <a:r>
              <a:rPr lang="en-US" b="1" dirty="0"/>
              <a:t>Use evidence-based arguments</a:t>
            </a:r>
            <a:r>
              <a:rPr lang="en-US" dirty="0"/>
              <a:t> to communicate that monitoring is an ongoing effort</a:t>
            </a:r>
          </a:p>
        </p:txBody>
      </p:sp>
      <p:sp>
        <p:nvSpPr>
          <p:cNvPr id="51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cs typeface="Arial" charset="0"/>
              </a:rPr>
              <a:t>Module Goals</a:t>
            </a:r>
          </a:p>
        </p:txBody>
      </p:sp>
    </p:spTree>
    <p:extLst>
      <p:ext uri="{BB962C8B-B14F-4D97-AF65-F5344CB8AC3E}">
        <p14:creationId xmlns:p14="http://schemas.microsoft.com/office/powerpoint/2010/main" val="1386804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52A3-05E3-F741-87F2-59F108A43D8B}"/>
              </a:ext>
            </a:extLst>
          </p:cNvPr>
          <p:cNvSpPr>
            <a:spLocks noGrp="1"/>
          </p:cNvSpPr>
          <p:nvPr>
            <p:ph type="title"/>
          </p:nvPr>
        </p:nvSpPr>
        <p:spPr>
          <a:xfrm>
            <a:off x="322118" y="237652"/>
            <a:ext cx="8572500" cy="502088"/>
          </a:xfrm>
        </p:spPr>
        <p:txBody>
          <a:bodyPr/>
          <a:lstStyle/>
          <a:p>
            <a:r>
              <a:rPr lang="en-US" dirty="0">
                <a:solidFill>
                  <a:srgbClr val="376092"/>
                </a:solidFill>
                <a:latin typeface="Calibri" charset="0"/>
                <a:cs typeface="Arial" charset="0"/>
              </a:rPr>
              <a:t>Monitoring Volcanoes and Communicating Risk</a:t>
            </a:r>
            <a:endParaRPr lang="en-US" dirty="0"/>
          </a:p>
        </p:txBody>
      </p:sp>
      <p:sp>
        <p:nvSpPr>
          <p:cNvPr id="3" name="Content Placeholder 2">
            <a:extLst>
              <a:ext uri="{FF2B5EF4-FFF2-40B4-BE49-F238E27FC236}">
                <a16:creationId xmlns:a16="http://schemas.microsoft.com/office/drawing/2014/main" id="{7DBFCB86-BC54-AF42-B0F3-C147978C6FAF}"/>
              </a:ext>
            </a:extLst>
          </p:cNvPr>
          <p:cNvSpPr>
            <a:spLocks noGrp="1"/>
          </p:cNvSpPr>
          <p:nvPr>
            <p:ph idx="1"/>
          </p:nvPr>
        </p:nvSpPr>
        <p:spPr>
          <a:xfrm>
            <a:off x="457200" y="949331"/>
            <a:ext cx="8229600" cy="5170913"/>
          </a:xfrm>
        </p:spPr>
        <p:txBody>
          <a:bodyPr>
            <a:normAutofit fontScale="70000" lnSpcReduction="20000"/>
          </a:bodyPr>
          <a:lstStyle/>
          <a:p>
            <a:pPr>
              <a:spcAft>
                <a:spcPts val="1200"/>
              </a:spcAft>
            </a:pPr>
            <a:r>
              <a:rPr lang="en-US" b="1" dirty="0"/>
              <a:t>Unit 1 Renewed Activity at Mount St. Helens in 2004</a:t>
            </a:r>
            <a:br>
              <a:rPr lang="en-US" b="1" dirty="0"/>
            </a:br>
            <a:r>
              <a:rPr lang="en-US" dirty="0"/>
              <a:t>Introduction to geodetic data and hazards from a dome/</a:t>
            </a:r>
            <a:r>
              <a:rPr lang="en-US" u="sng" dirty="0"/>
              <a:t>stratovolcano</a:t>
            </a:r>
          </a:p>
          <a:p>
            <a:pPr>
              <a:spcAft>
                <a:spcPts val="1200"/>
              </a:spcAft>
            </a:pPr>
            <a:r>
              <a:rPr lang="en-US" b="1" dirty="0"/>
              <a:t>Unit 2 Kilauea, Hawaii, Monday Morning Meeting at the Volcano Observatory</a:t>
            </a:r>
            <a:br>
              <a:rPr lang="en-US" b="1" dirty="0"/>
            </a:br>
            <a:r>
              <a:rPr lang="en-US" dirty="0"/>
              <a:t>Students analyze data (GPS, Tilt, Seismic, and InSAR) to forecast an eruption at a </a:t>
            </a:r>
            <a:r>
              <a:rPr lang="en-US" u="sng" dirty="0"/>
              <a:t>shield</a:t>
            </a:r>
            <a:r>
              <a:rPr lang="en-US" dirty="0"/>
              <a:t> volcano to consider hazards and cultural implications</a:t>
            </a:r>
          </a:p>
          <a:p>
            <a:pPr>
              <a:spcAft>
                <a:spcPts val="1200"/>
              </a:spcAft>
            </a:pPr>
            <a:r>
              <a:rPr lang="en-US" b="1" dirty="0"/>
              <a:t>Unit 3 Yellowstone is active but not erupting?</a:t>
            </a:r>
            <a:br>
              <a:rPr lang="en-US" b="1" dirty="0"/>
            </a:br>
            <a:r>
              <a:rPr lang="en-US" dirty="0"/>
              <a:t>Students examine Seismic, GPS, and InSAR data in the context of a </a:t>
            </a:r>
            <a:r>
              <a:rPr lang="en-US" u="sng" dirty="0"/>
              <a:t>caldera</a:t>
            </a:r>
            <a:r>
              <a:rPr lang="en-US" dirty="0"/>
              <a:t>-style volcano which indicates swarms of earthquake do not indicate an imminent eruption</a:t>
            </a:r>
          </a:p>
          <a:p>
            <a:pPr>
              <a:spcAft>
                <a:spcPts val="1200"/>
              </a:spcAft>
            </a:pPr>
            <a:r>
              <a:rPr lang="en-US" b="1" dirty="0"/>
              <a:t>Unit 4 Assessment of monitoring 3 different types of volcanoes: Mauna Loa, Fuego, &amp; Rinjani</a:t>
            </a:r>
            <a:br>
              <a:rPr lang="en-US" b="1" dirty="0"/>
            </a:br>
            <a:r>
              <a:rPr lang="en-US" dirty="0"/>
              <a:t>Students assess risks from three different volcanoes based on the risk equation = Hazard x Value x Vulnerability</a:t>
            </a:r>
          </a:p>
        </p:txBody>
      </p:sp>
    </p:spTree>
    <p:extLst>
      <p:ext uri="{BB962C8B-B14F-4D97-AF65-F5344CB8AC3E}">
        <p14:creationId xmlns:p14="http://schemas.microsoft.com/office/powerpoint/2010/main" val="3530726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altLang="en-US" sz="3600" dirty="0"/>
              <a:t>Strengths of the Module</a:t>
            </a:r>
            <a:endParaRPr lang="en-US" dirty="0"/>
          </a:p>
        </p:txBody>
      </p:sp>
      <p:sp>
        <p:nvSpPr>
          <p:cNvPr id="3" name="Content Placeholder 2"/>
          <p:cNvSpPr>
            <a:spLocks noGrp="1"/>
          </p:cNvSpPr>
          <p:nvPr>
            <p:ph idx="1"/>
          </p:nvPr>
        </p:nvSpPr>
        <p:spPr>
          <a:xfrm>
            <a:off x="457200" y="949331"/>
            <a:ext cx="8229600" cy="4906277"/>
          </a:xfrm>
        </p:spPr>
        <p:txBody>
          <a:bodyPr>
            <a:normAutofit fontScale="77500" lnSpcReduction="20000"/>
          </a:bodyPr>
          <a:lstStyle/>
          <a:p>
            <a:pPr>
              <a:defRPr/>
            </a:pPr>
            <a:r>
              <a:rPr lang="en-US" sz="3100" b="1" dirty="0"/>
              <a:t>Flexibility</a:t>
            </a:r>
            <a:r>
              <a:rPr lang="en-US" sz="3100" dirty="0"/>
              <a:t> </a:t>
            </a:r>
          </a:p>
          <a:p>
            <a:pPr lvl="1">
              <a:defRPr/>
            </a:pPr>
            <a:r>
              <a:rPr lang="en-US" sz="2600" dirty="0"/>
              <a:t>Can be used as individual units or as a complete module</a:t>
            </a:r>
          </a:p>
          <a:p>
            <a:pPr lvl="1">
              <a:defRPr/>
            </a:pPr>
            <a:r>
              <a:rPr lang="en-US" sz="2600" dirty="0"/>
              <a:t>Components can be used as homework, in class, or in lab</a:t>
            </a:r>
          </a:p>
          <a:p>
            <a:pPr lvl="1">
              <a:defRPr/>
            </a:pPr>
            <a:r>
              <a:rPr lang="en-US" sz="2600" dirty="0"/>
              <a:t>Individual, small groups, and/or large-group discussions</a:t>
            </a:r>
          </a:p>
          <a:p>
            <a:pPr lvl="1">
              <a:defRPr/>
            </a:pPr>
            <a:r>
              <a:rPr lang="en-US" sz="2600" dirty="0"/>
              <a:t>Large and small classes</a:t>
            </a:r>
          </a:p>
          <a:p>
            <a:pPr>
              <a:defRPr/>
            </a:pPr>
            <a:r>
              <a:rPr lang="en-US" sz="3100" b="1" dirty="0"/>
              <a:t>Use real data to solve societally relevant problems</a:t>
            </a:r>
            <a:r>
              <a:rPr lang="en-US" sz="3100" dirty="0"/>
              <a:t> </a:t>
            </a:r>
          </a:p>
          <a:p>
            <a:pPr lvl="1">
              <a:defRPr/>
            </a:pPr>
            <a:r>
              <a:rPr lang="en-US" sz="2600" dirty="0"/>
              <a:t>Authentic data</a:t>
            </a:r>
          </a:p>
          <a:p>
            <a:pPr lvl="1">
              <a:defRPr/>
            </a:pPr>
            <a:r>
              <a:rPr lang="en-US" sz="2600" dirty="0"/>
              <a:t>Students make data-supported recommendations about a societally relevant problem</a:t>
            </a:r>
          </a:p>
          <a:p>
            <a:pPr>
              <a:defRPr/>
            </a:pPr>
            <a:r>
              <a:rPr lang="en-US" sz="3100" b="1" dirty="0"/>
              <a:t>Models scientific thought</a:t>
            </a:r>
            <a:r>
              <a:rPr lang="en-US" sz="3100" dirty="0"/>
              <a:t> </a:t>
            </a:r>
          </a:p>
          <a:p>
            <a:pPr lvl="1">
              <a:defRPr/>
            </a:pPr>
            <a:r>
              <a:rPr lang="en-US" sz="2600" dirty="0"/>
              <a:t>Guides students to approach reading data as scientists</a:t>
            </a:r>
          </a:p>
          <a:p>
            <a:pPr lvl="1">
              <a:defRPr/>
            </a:pPr>
            <a:r>
              <a:rPr lang="en-US" sz="2600" dirty="0"/>
              <a:t>Students make observations to describe data both qualitatively and quantitatively, interpret what that data mean after learning the geologic processes involved, and apply what they learned to support arguments</a:t>
            </a:r>
          </a:p>
          <a:p>
            <a:pPr lvl="1">
              <a:defRPr/>
            </a:pPr>
            <a:r>
              <a:rPr lang="en-US" sz="2600" dirty="0"/>
              <a:t>Strong metacognitive component</a:t>
            </a:r>
          </a:p>
        </p:txBody>
      </p:sp>
    </p:spTree>
    <p:extLst>
      <p:ext uri="{BB962C8B-B14F-4D97-AF65-F5344CB8AC3E}">
        <p14:creationId xmlns:p14="http://schemas.microsoft.com/office/powerpoint/2010/main" val="836957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4F6D-37F7-F743-8841-21E4C6018C47}"/>
              </a:ext>
            </a:extLst>
          </p:cNvPr>
          <p:cNvSpPr>
            <a:spLocks noGrp="1"/>
          </p:cNvSpPr>
          <p:nvPr>
            <p:ph type="title"/>
          </p:nvPr>
        </p:nvSpPr>
        <p:spPr/>
        <p:txBody>
          <a:bodyPr/>
          <a:lstStyle/>
          <a:p>
            <a:r>
              <a:rPr lang="en-US" sz="3200" dirty="0">
                <a:latin typeface="Calibri" charset="0"/>
                <a:cs typeface="Arial" charset="0"/>
              </a:rPr>
              <a:t>Unit 1: Renewed Energy at Mount St. Helens</a:t>
            </a:r>
            <a:endParaRPr lang="en-US" sz="3200" dirty="0"/>
          </a:p>
        </p:txBody>
      </p:sp>
      <p:sp>
        <p:nvSpPr>
          <p:cNvPr id="3" name="Content Placeholder 2">
            <a:extLst>
              <a:ext uri="{FF2B5EF4-FFF2-40B4-BE49-F238E27FC236}">
                <a16:creationId xmlns:a16="http://schemas.microsoft.com/office/drawing/2014/main" id="{507B80AB-2E5A-7E4C-89B2-FC93A5DF4BD0}"/>
              </a:ext>
            </a:extLst>
          </p:cNvPr>
          <p:cNvSpPr>
            <a:spLocks noGrp="1"/>
          </p:cNvSpPr>
          <p:nvPr>
            <p:ph idx="1"/>
          </p:nvPr>
        </p:nvSpPr>
        <p:spPr/>
        <p:txBody>
          <a:bodyPr>
            <a:normAutofit fontScale="92500"/>
          </a:bodyPr>
          <a:lstStyle/>
          <a:p>
            <a:pPr marL="0" indent="0" eaLnBrk="0" hangingPunct="0">
              <a:spcAft>
                <a:spcPts val="1200"/>
              </a:spcAft>
              <a:buNone/>
            </a:pPr>
            <a:r>
              <a:rPr lang="en-US" dirty="0">
                <a:latin typeface="Calibri" charset="0"/>
                <a:cs typeface="Arial" charset="0"/>
              </a:rPr>
              <a:t>[Pre-reading introduces Mount St. Helens history]</a:t>
            </a:r>
          </a:p>
          <a:p>
            <a:pPr eaLnBrk="0" hangingPunct="0">
              <a:spcAft>
                <a:spcPts val="1200"/>
              </a:spcAft>
            </a:pPr>
            <a:r>
              <a:rPr lang="en-US" dirty="0">
                <a:latin typeface="Calibri" charset="0"/>
                <a:cs typeface="Arial" charset="0"/>
              </a:rPr>
              <a:t>Parts A-C: Gallery Walk </a:t>
            </a:r>
            <a:r>
              <a:rPr lang="mr-IN" dirty="0">
                <a:latin typeface="Calibri" charset="0"/>
                <a:cs typeface="Arial" charset="0"/>
              </a:rPr>
              <a:t>–</a:t>
            </a:r>
            <a:r>
              <a:rPr lang="en-US" dirty="0">
                <a:latin typeface="Calibri" charset="0"/>
                <a:cs typeface="Arial" charset="0"/>
              </a:rPr>
              <a:t>exploring Seismic, GPS, and Lidar from 2004 activity; </a:t>
            </a:r>
            <a:br>
              <a:rPr lang="en-US" dirty="0">
                <a:latin typeface="Calibri" charset="0"/>
                <a:cs typeface="Arial" charset="0"/>
              </a:rPr>
            </a:br>
            <a:r>
              <a:rPr lang="en-US" dirty="0">
                <a:latin typeface="Calibri" charset="0"/>
                <a:cs typeface="Arial" charset="0"/>
              </a:rPr>
              <a:t>forecasting USGS alert</a:t>
            </a:r>
          </a:p>
          <a:p>
            <a:pPr eaLnBrk="0" hangingPunct="0">
              <a:spcAft>
                <a:spcPts val="1200"/>
              </a:spcAft>
            </a:pPr>
            <a:r>
              <a:rPr lang="en-US" dirty="0">
                <a:latin typeface="Calibri" charset="0"/>
                <a:cs typeface="Arial" charset="0"/>
              </a:rPr>
              <a:t>Part D: Assessing possible</a:t>
            </a:r>
            <a:br>
              <a:rPr lang="en-US" dirty="0">
                <a:latin typeface="Calibri" charset="0"/>
                <a:cs typeface="Arial" charset="0"/>
              </a:rPr>
            </a:br>
            <a:r>
              <a:rPr lang="en-US" dirty="0">
                <a:latin typeface="Calibri" charset="0"/>
                <a:cs typeface="Arial" charset="0"/>
              </a:rPr>
              <a:t>hazards to local populations </a:t>
            </a:r>
          </a:p>
          <a:p>
            <a:pPr eaLnBrk="0" hangingPunct="0">
              <a:spcAft>
                <a:spcPts val="1200"/>
              </a:spcAft>
            </a:pPr>
            <a:r>
              <a:rPr lang="en-US" dirty="0">
                <a:latin typeface="Calibri" charset="0"/>
                <a:cs typeface="Arial" charset="0"/>
              </a:rPr>
              <a:t>Part E: “Reveal” of events that </a:t>
            </a:r>
            <a:br>
              <a:rPr lang="en-US" dirty="0">
                <a:latin typeface="Calibri" charset="0"/>
                <a:cs typeface="Arial" charset="0"/>
              </a:rPr>
            </a:br>
            <a:r>
              <a:rPr lang="en-US" dirty="0">
                <a:latin typeface="Calibri" charset="0"/>
                <a:cs typeface="Arial" charset="0"/>
              </a:rPr>
              <a:t>unfolded, including alert levels</a:t>
            </a:r>
          </a:p>
        </p:txBody>
      </p:sp>
      <p:sp>
        <p:nvSpPr>
          <p:cNvPr id="4" name="TextBox 3">
            <a:extLst>
              <a:ext uri="{FF2B5EF4-FFF2-40B4-BE49-F238E27FC236}">
                <a16:creationId xmlns:a16="http://schemas.microsoft.com/office/drawing/2014/main" id="{B976E9D7-5A2B-924D-A1D9-D187E5F33BAB}"/>
              </a:ext>
            </a:extLst>
          </p:cNvPr>
          <p:cNvSpPr txBox="1"/>
          <p:nvPr/>
        </p:nvSpPr>
        <p:spPr>
          <a:xfrm>
            <a:off x="457200" y="5841179"/>
            <a:ext cx="6750566" cy="369332"/>
          </a:xfrm>
          <a:prstGeom prst="rect">
            <a:avLst/>
          </a:prstGeom>
          <a:noFill/>
        </p:spPr>
        <p:txBody>
          <a:bodyPr wrap="none" rtlCol="0">
            <a:spAutoFit/>
          </a:bodyPr>
          <a:lstStyle/>
          <a:p>
            <a:r>
              <a:rPr lang="en-US" dirty="0"/>
              <a:t>*Can be completed in one 75 minute class or in two 50 minute classes</a:t>
            </a:r>
          </a:p>
        </p:txBody>
      </p:sp>
      <p:pic>
        <p:nvPicPr>
          <p:cNvPr id="5" name="Picture 4" descr="Screen Shot 2020-01-28 at 7.36.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740" y="2182823"/>
            <a:ext cx="2787760" cy="3695733"/>
          </a:xfrm>
          <a:prstGeom prst="rect">
            <a:avLst/>
          </a:prstGeom>
        </p:spPr>
      </p:pic>
    </p:spTree>
    <p:extLst>
      <p:ext uri="{BB962C8B-B14F-4D97-AF65-F5344CB8AC3E}">
        <p14:creationId xmlns:p14="http://schemas.microsoft.com/office/powerpoint/2010/main" val="256806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1509" name="TextBox 9"/>
          <p:cNvSpPr txBox="1">
            <a:spLocks noChangeArrowheads="1"/>
          </p:cNvSpPr>
          <p:nvPr/>
        </p:nvSpPr>
        <p:spPr bwMode="auto">
          <a:xfrm>
            <a:off x="940919" y="69850"/>
            <a:ext cx="39068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dirty="0"/>
              <a:t>Unit 1: Monitoring Volcanic Activity at Mount St. Helens</a:t>
            </a:r>
          </a:p>
        </p:txBody>
      </p:sp>
      <p:pic>
        <p:nvPicPr>
          <p:cNvPr id="2" name="Picture 1" descr="MSH_hazard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 y="76203"/>
            <a:ext cx="814772" cy="551329"/>
          </a:xfrm>
          <a:prstGeom prst="rect">
            <a:avLst/>
          </a:prstGeom>
        </p:spPr>
      </p:pic>
      <p:pic>
        <p:nvPicPr>
          <p:cNvPr id="14" name="Picture 13"/>
          <p:cNvPicPr>
            <a:picLocks noChangeAspect="1"/>
          </p:cNvPicPr>
          <p:nvPr/>
        </p:nvPicPr>
        <p:blipFill>
          <a:blip r:embed="rId4"/>
          <a:stretch>
            <a:fillRect/>
          </a:stretch>
        </p:blipFill>
        <p:spPr>
          <a:xfrm>
            <a:off x="0" y="696777"/>
            <a:ext cx="7419042" cy="3640298"/>
          </a:xfrm>
          <a:prstGeom prst="rect">
            <a:avLst/>
          </a:prstGeom>
          <a:ln w="3175">
            <a:solidFill>
              <a:schemeClr val="bg1">
                <a:lumMod val="85000"/>
              </a:schemeClr>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672" y="0"/>
            <a:ext cx="3295328" cy="3361233"/>
          </a:xfrm>
          <a:prstGeom prst="rect">
            <a:avLst/>
          </a:prstGeom>
          <a:ln>
            <a:solidFill>
              <a:schemeClr val="tx1">
                <a:lumMod val="50000"/>
                <a:lumOff val="50000"/>
              </a:schemeClr>
            </a:solidFill>
          </a:ln>
        </p:spPr>
      </p:pic>
      <p:sp>
        <p:nvSpPr>
          <p:cNvPr id="16" name="Rectangle 15"/>
          <p:cNvSpPr/>
          <p:nvPr/>
        </p:nvSpPr>
        <p:spPr>
          <a:xfrm>
            <a:off x="7357019" y="2622505"/>
            <a:ext cx="1786981" cy="738664"/>
          </a:xfrm>
          <a:prstGeom prst="rect">
            <a:avLst/>
          </a:prstGeom>
          <a:solidFill>
            <a:srgbClr val="D9D9D9">
              <a:alpha val="40000"/>
            </a:srgbClr>
          </a:solidFill>
        </p:spPr>
        <p:txBody>
          <a:bodyPr wrap="square" lIns="0" tIns="0" rIns="45720" bIns="0">
            <a:spAutoFit/>
          </a:bodyPr>
          <a:lstStyle/>
          <a:p>
            <a:pPr algn="r"/>
            <a:r>
              <a:rPr lang="en-US" sz="1200" dirty="0">
                <a:solidFill>
                  <a:schemeClr val="tx2"/>
                </a:solidFill>
                <a:latin typeface="Calibri" panose="020F0502020204030204" pitchFamily="34" charset="0"/>
                <a:cs typeface="Calibri" panose="020F0502020204030204" pitchFamily="34" charset="0"/>
              </a:rPr>
              <a:t>-0.5 to -30 m = blue</a:t>
            </a:r>
          </a:p>
          <a:p>
            <a:pPr algn="r"/>
            <a:r>
              <a:rPr lang="en-US" sz="1200" dirty="0">
                <a:solidFill>
                  <a:schemeClr val="tx2"/>
                </a:solidFill>
                <a:latin typeface="Calibri" panose="020F0502020204030204" pitchFamily="34" charset="0"/>
                <a:cs typeface="Calibri" panose="020F0502020204030204" pitchFamily="34" charset="0"/>
              </a:rPr>
              <a:t>+1.5 to 40 m = green </a:t>
            </a:r>
          </a:p>
          <a:p>
            <a:pPr algn="r"/>
            <a:r>
              <a:rPr lang="en-US" sz="1200" dirty="0">
                <a:solidFill>
                  <a:schemeClr val="tx2"/>
                </a:solidFill>
                <a:latin typeface="Calibri" panose="020F0502020204030204" pitchFamily="34" charset="0"/>
                <a:cs typeface="Calibri" panose="020F0502020204030204" pitchFamily="34" charset="0"/>
              </a:rPr>
              <a:t>+40 to 80 m = yellow</a:t>
            </a:r>
          </a:p>
          <a:p>
            <a:pPr algn="r"/>
            <a:r>
              <a:rPr lang="en-US" sz="1200" dirty="0">
                <a:solidFill>
                  <a:schemeClr val="tx2"/>
                </a:solidFill>
                <a:latin typeface="Calibri" panose="020F0502020204030204" pitchFamily="34" charset="0"/>
                <a:cs typeface="Calibri" panose="020F0502020204030204" pitchFamily="34" charset="0"/>
              </a:rPr>
              <a:t>+80 m to 120 m = orange </a:t>
            </a:r>
          </a:p>
        </p:txBody>
      </p:sp>
      <p:pic>
        <p:nvPicPr>
          <p:cNvPr id="17" name="Picture 16"/>
          <p:cNvPicPr>
            <a:picLocks noChangeAspect="1"/>
          </p:cNvPicPr>
          <p:nvPr/>
        </p:nvPicPr>
        <p:blipFill>
          <a:blip r:embed="rId6"/>
          <a:stretch>
            <a:fillRect/>
          </a:stretch>
        </p:blipFill>
        <p:spPr>
          <a:xfrm>
            <a:off x="0" y="4349313"/>
            <a:ext cx="2926080" cy="1952881"/>
          </a:xfrm>
          <a:prstGeom prst="rect">
            <a:avLst/>
          </a:prstGeom>
          <a:ln>
            <a:solidFill>
              <a:schemeClr val="bg1">
                <a:lumMod val="85000"/>
              </a:schemeClr>
            </a:solidFill>
          </a:ln>
        </p:spPr>
      </p:pic>
      <p:pic>
        <p:nvPicPr>
          <p:cNvPr id="18" name="Picture 17"/>
          <p:cNvPicPr>
            <a:picLocks noChangeAspect="1"/>
          </p:cNvPicPr>
          <p:nvPr/>
        </p:nvPicPr>
        <p:blipFill>
          <a:blip r:embed="rId7"/>
          <a:stretch>
            <a:fillRect/>
          </a:stretch>
        </p:blipFill>
        <p:spPr>
          <a:xfrm>
            <a:off x="2953178" y="4349312"/>
            <a:ext cx="2926080" cy="1951801"/>
          </a:xfrm>
          <a:prstGeom prst="rect">
            <a:avLst/>
          </a:prstGeom>
          <a:ln>
            <a:solidFill>
              <a:schemeClr val="bg1">
                <a:lumMod val="85000"/>
              </a:schemeClr>
            </a:solidFill>
          </a:ln>
        </p:spPr>
      </p:pic>
      <p:pic>
        <p:nvPicPr>
          <p:cNvPr id="19" name="Picture 18"/>
          <p:cNvPicPr>
            <a:picLocks noChangeAspect="1"/>
          </p:cNvPicPr>
          <p:nvPr/>
        </p:nvPicPr>
        <p:blipFill>
          <a:blip r:embed="rId8"/>
          <a:stretch>
            <a:fillRect/>
          </a:stretch>
        </p:blipFill>
        <p:spPr>
          <a:xfrm>
            <a:off x="5936868" y="4364801"/>
            <a:ext cx="2926080" cy="1952881"/>
          </a:xfrm>
          <a:prstGeom prst="rect">
            <a:avLst/>
          </a:prstGeom>
          <a:ln>
            <a:solidFill>
              <a:schemeClr val="bg1">
                <a:lumMod val="85000"/>
              </a:schemeClr>
            </a:solidFill>
          </a:ln>
        </p:spPr>
      </p:pic>
      <p:sp>
        <p:nvSpPr>
          <p:cNvPr id="3" name="TextBox 2"/>
          <p:cNvSpPr txBox="1"/>
          <p:nvPr/>
        </p:nvSpPr>
        <p:spPr>
          <a:xfrm>
            <a:off x="411617" y="992872"/>
            <a:ext cx="5070619" cy="369332"/>
          </a:xfrm>
          <a:prstGeom prst="rect">
            <a:avLst/>
          </a:prstGeom>
          <a:noFill/>
        </p:spPr>
        <p:txBody>
          <a:bodyPr wrap="none" rtlCol="0">
            <a:spAutoFit/>
          </a:bodyPr>
          <a:lstStyle/>
          <a:p>
            <a:r>
              <a:rPr lang="en-US" dirty="0"/>
              <a:t>Seismic: Real-time Seismic Amplitude Measurement </a:t>
            </a:r>
          </a:p>
        </p:txBody>
      </p:sp>
      <p:sp>
        <p:nvSpPr>
          <p:cNvPr id="20" name="TextBox 19"/>
          <p:cNvSpPr txBox="1"/>
          <p:nvPr/>
        </p:nvSpPr>
        <p:spPr>
          <a:xfrm>
            <a:off x="3281069" y="4443007"/>
            <a:ext cx="556563" cy="369332"/>
          </a:xfrm>
          <a:prstGeom prst="rect">
            <a:avLst/>
          </a:prstGeom>
          <a:noFill/>
        </p:spPr>
        <p:txBody>
          <a:bodyPr wrap="none" rtlCol="0">
            <a:spAutoFit/>
          </a:bodyPr>
          <a:lstStyle/>
          <a:p>
            <a:r>
              <a:rPr lang="en-US" dirty="0"/>
              <a:t>GPS</a:t>
            </a:r>
          </a:p>
        </p:txBody>
      </p:sp>
      <p:sp>
        <p:nvSpPr>
          <p:cNvPr id="21" name="TextBox 20"/>
          <p:cNvSpPr txBox="1"/>
          <p:nvPr/>
        </p:nvSpPr>
        <p:spPr>
          <a:xfrm>
            <a:off x="5859476" y="2989484"/>
            <a:ext cx="647007" cy="369332"/>
          </a:xfrm>
          <a:prstGeom prst="rect">
            <a:avLst/>
          </a:prstGeom>
          <a:solidFill>
            <a:schemeClr val="bg1">
              <a:alpha val="46000"/>
            </a:schemeClr>
          </a:solidFill>
        </p:spPr>
        <p:txBody>
          <a:bodyPr wrap="none" rtlCol="0">
            <a:spAutoFit/>
          </a:bodyPr>
          <a:lstStyle/>
          <a:p>
            <a:r>
              <a:rPr lang="en-US" dirty="0" err="1"/>
              <a:t>Lidar</a:t>
            </a:r>
            <a:endParaRPr lang="en-US" dirty="0"/>
          </a:p>
        </p:txBody>
      </p:sp>
      <p:sp>
        <p:nvSpPr>
          <p:cNvPr id="22" name="Rectangle 21"/>
          <p:cNvSpPr/>
          <p:nvPr/>
        </p:nvSpPr>
        <p:spPr>
          <a:xfrm>
            <a:off x="5844677" y="0"/>
            <a:ext cx="1195264" cy="453907"/>
          </a:xfrm>
          <a:prstGeom prst="rect">
            <a:avLst/>
          </a:prstGeom>
          <a:solidFill>
            <a:srgbClr val="FFFFFF">
              <a:alpha val="46000"/>
            </a:srgbClr>
          </a:solidFill>
        </p:spPr>
        <p:txBody>
          <a:bodyPr wrap="none">
            <a:spAutoFit/>
          </a:bodyPr>
          <a:lstStyle/>
          <a:p>
            <a:pPr>
              <a:lnSpc>
                <a:spcPts val="1400"/>
              </a:lnSpc>
            </a:pPr>
            <a:r>
              <a:rPr lang="en-US" sz="1400" dirty="0"/>
              <a:t>Sept. 2003 to </a:t>
            </a:r>
          </a:p>
          <a:p>
            <a:pPr>
              <a:lnSpc>
                <a:spcPts val="1400"/>
              </a:lnSpc>
            </a:pPr>
            <a:r>
              <a:rPr lang="en-US" sz="1400" dirty="0"/>
              <a:t>Oct. 4, 2004</a:t>
            </a:r>
          </a:p>
        </p:txBody>
      </p:sp>
    </p:spTree>
    <p:extLst>
      <p:ext uri="{BB962C8B-B14F-4D97-AF65-F5344CB8AC3E}">
        <p14:creationId xmlns:p14="http://schemas.microsoft.com/office/powerpoint/2010/main" val="1273012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1509" name="TextBox 9"/>
          <p:cNvSpPr txBox="1">
            <a:spLocks noChangeArrowheads="1"/>
          </p:cNvSpPr>
          <p:nvPr/>
        </p:nvSpPr>
        <p:spPr bwMode="auto">
          <a:xfrm>
            <a:off x="896096" y="69850"/>
            <a:ext cx="39068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dirty="0"/>
              <a:t>Unit 1: Monitoring Volcanic Activity at Mount St. Helens</a:t>
            </a:r>
          </a:p>
        </p:txBody>
      </p:sp>
      <p:grpSp>
        <p:nvGrpSpPr>
          <p:cNvPr id="21513" name="Group 3"/>
          <p:cNvGrpSpPr>
            <a:grpSpLocks/>
          </p:cNvGrpSpPr>
          <p:nvPr/>
        </p:nvGrpSpPr>
        <p:grpSpPr bwMode="auto">
          <a:xfrm>
            <a:off x="8213783" y="-2390"/>
            <a:ext cx="836612" cy="922337"/>
            <a:chOff x="8155459" y="185348"/>
            <a:chExt cx="836913" cy="923330"/>
          </a:xfrm>
        </p:grpSpPr>
        <p:sp>
          <p:nvSpPr>
            <p:cNvPr id="12" name="Oval 11"/>
            <p:cNvSpPr>
              <a:spLocks noChangeArrowheads="1"/>
            </p:cNvSpPr>
            <p:nvPr/>
          </p:nvSpPr>
          <p:spPr bwMode="auto">
            <a:xfrm>
              <a:off x="8155459" y="237791"/>
              <a:ext cx="836913" cy="837514"/>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Arial" charset="0"/>
              </a:endParaRPr>
            </a:p>
          </p:txBody>
        </p:sp>
        <p:sp>
          <p:nvSpPr>
            <p:cNvPr id="21515" name="TextBox 5"/>
            <p:cNvSpPr txBox="1">
              <a:spLocks noChangeArrowheads="1"/>
            </p:cNvSpPr>
            <p:nvPr/>
          </p:nvSpPr>
          <p:spPr bwMode="auto">
            <a:xfrm>
              <a:off x="8279027" y="185348"/>
              <a:ext cx="58149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5400" b="1">
                  <a:latin typeface="Arial" charset="0"/>
                  <a:cs typeface="Arial" charset="0"/>
                </a:rPr>
                <a:t>?</a:t>
              </a:r>
            </a:p>
          </p:txBody>
        </p:sp>
      </p:grpSp>
      <p:sp>
        <p:nvSpPr>
          <p:cNvPr id="11" name="TextBox 10"/>
          <p:cNvSpPr txBox="1"/>
          <p:nvPr/>
        </p:nvSpPr>
        <p:spPr>
          <a:xfrm>
            <a:off x="6945214" y="341228"/>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#2</a:t>
            </a:r>
          </a:p>
        </p:txBody>
      </p:sp>
      <p:pic>
        <p:nvPicPr>
          <p:cNvPr id="9" name="Picture 8" descr="MSH_hazard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 y="76203"/>
            <a:ext cx="814772" cy="551329"/>
          </a:xfrm>
          <a:prstGeom prst="rect">
            <a:avLst/>
          </a:prstGeom>
        </p:spPr>
      </p:pic>
      <p:sp>
        <p:nvSpPr>
          <p:cNvPr id="10" name="TextBox 9"/>
          <p:cNvSpPr txBox="1"/>
          <p:nvPr/>
        </p:nvSpPr>
        <p:spPr>
          <a:xfrm>
            <a:off x="3602228" y="5863134"/>
            <a:ext cx="5541772" cy="415498"/>
          </a:xfrm>
          <a:prstGeom prst="rect">
            <a:avLst/>
          </a:prstGeom>
          <a:noFill/>
        </p:spPr>
        <p:txBody>
          <a:bodyPr wrap="square" rtlCol="0">
            <a:spAutoFit/>
          </a:bodyPr>
          <a:lstStyle/>
          <a:p>
            <a:r>
              <a:rPr lang="en-US" sz="1050" i="1" dirty="0"/>
              <a:t>USGS established an alert level system to communicate the likelihood of increasing or decreasing volcanic activity. </a:t>
            </a:r>
            <a:r>
              <a:rPr lang="en-US" sz="1050" i="1" u="sng" dirty="0">
                <a:hlinkClick r:id="rId4"/>
              </a:rPr>
              <a:t>https://volcanoes.usgs.gov/vhp/alert_icons.html</a:t>
            </a:r>
            <a:endParaRPr lang="en-US" sz="1050" i="1" dirty="0"/>
          </a:p>
        </p:txBody>
      </p: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7048500" y="4682234"/>
            <a:ext cx="2095500" cy="1191516"/>
          </a:xfrm>
          <a:prstGeom prst="rect">
            <a:avLst/>
          </a:prstGeom>
          <a:noFill/>
        </p:spPr>
      </p:pic>
      <p:sp>
        <p:nvSpPr>
          <p:cNvPr id="3" name="TextBox 2"/>
          <p:cNvSpPr txBox="1"/>
          <p:nvPr/>
        </p:nvSpPr>
        <p:spPr>
          <a:xfrm>
            <a:off x="127413" y="728080"/>
            <a:ext cx="6428961" cy="1200328"/>
          </a:xfrm>
          <a:prstGeom prst="rect">
            <a:avLst/>
          </a:prstGeom>
          <a:noFill/>
        </p:spPr>
        <p:txBody>
          <a:bodyPr wrap="square" rtlCol="0">
            <a:spAutoFit/>
          </a:bodyPr>
          <a:lstStyle/>
          <a:p>
            <a:r>
              <a:rPr lang="en-US" sz="2400" dirty="0"/>
              <a:t>Given the data provided, what is the maximum alert level would you recommend for the USGS and when?</a:t>
            </a:r>
          </a:p>
        </p:txBody>
      </p:sp>
      <p:pic>
        <p:nvPicPr>
          <p:cNvPr id="17" name="Picture 16"/>
          <p:cNvPicPr>
            <a:picLocks noChangeAspect="1"/>
          </p:cNvPicPr>
          <p:nvPr/>
        </p:nvPicPr>
        <p:blipFill>
          <a:blip r:embed="rId6"/>
          <a:stretch>
            <a:fillRect/>
          </a:stretch>
        </p:blipFill>
        <p:spPr>
          <a:xfrm>
            <a:off x="0" y="2333625"/>
            <a:ext cx="7085469" cy="3476625"/>
          </a:xfrm>
          <a:prstGeom prst="rect">
            <a:avLst/>
          </a:prstGeom>
          <a:ln w="3175">
            <a:solidFill>
              <a:schemeClr val="bg1">
                <a:lumMod val="85000"/>
              </a:schemeClr>
            </a:solidFill>
          </a:ln>
        </p:spPr>
      </p:pic>
      <p:grpSp>
        <p:nvGrpSpPr>
          <p:cNvPr id="13" name="Group 12"/>
          <p:cNvGrpSpPr>
            <a:grpSpLocks noChangeAspect="1"/>
          </p:cNvGrpSpPr>
          <p:nvPr/>
        </p:nvGrpSpPr>
        <p:grpSpPr>
          <a:xfrm>
            <a:off x="3159765" y="1698625"/>
            <a:ext cx="5984236" cy="3016250"/>
            <a:chOff x="41069" y="10510266"/>
            <a:chExt cx="2578608" cy="1299702"/>
          </a:xfrm>
        </p:grpSpPr>
        <p:pic>
          <p:nvPicPr>
            <p:cNvPr id="14" name="Picture 13"/>
            <p:cNvPicPr/>
            <p:nvPr/>
          </p:nvPicPr>
          <p:blipFill>
            <a:blip r:embed="rId7">
              <a:extLst>
                <a:ext uri="{28A0092B-C50C-407E-A947-70E740481C1C}">
                  <a14:useLocalDpi xmlns:a14="http://schemas.microsoft.com/office/drawing/2010/main" val="0"/>
                </a:ext>
              </a:extLst>
            </a:blip>
            <a:srcRect/>
            <a:stretch>
              <a:fillRect/>
            </a:stretch>
          </p:blipFill>
          <p:spPr bwMode="auto">
            <a:xfrm>
              <a:off x="41069" y="10510266"/>
              <a:ext cx="2578608" cy="1299702"/>
            </a:xfrm>
            <a:prstGeom prst="rect">
              <a:avLst/>
            </a:prstGeom>
            <a:noFill/>
          </p:spPr>
        </p:pic>
        <p:sp>
          <p:nvSpPr>
            <p:cNvPr id="15" name="Rectangle 14"/>
            <p:cNvSpPr/>
            <p:nvPr/>
          </p:nvSpPr>
          <p:spPr>
            <a:xfrm>
              <a:off x="555889" y="10537673"/>
              <a:ext cx="1854610" cy="184666"/>
            </a:xfrm>
            <a:prstGeom prst="rect">
              <a:avLst/>
            </a:prstGeom>
            <a:solidFill>
              <a:srgbClr val="4F81BD"/>
            </a:solidFill>
          </p:spPr>
          <p:txBody>
            <a:bodyPr wrap="none" lIns="0" tIns="0" rIns="0" bIns="0">
              <a:spAutoFit/>
            </a:bodyPr>
            <a:lstStyle/>
            <a:p>
              <a:r>
                <a:rPr lang="en-US" sz="1200" i="1" dirty="0">
                  <a:solidFill>
                    <a:schemeClr val="bg1"/>
                  </a:solidFill>
                </a:rPr>
                <a:t>USGS Alert Level Descriptions </a:t>
              </a:r>
              <a:endParaRPr lang="en-US" sz="1200" dirty="0">
                <a:solidFill>
                  <a:schemeClr val="bg1"/>
                </a:solidFill>
              </a:endParaRPr>
            </a:p>
          </p:txBody>
        </p:sp>
      </p:grpSp>
      <p:sp>
        <p:nvSpPr>
          <p:cNvPr id="2" name="TextBox 1"/>
          <p:cNvSpPr txBox="1"/>
          <p:nvPr/>
        </p:nvSpPr>
        <p:spPr>
          <a:xfrm>
            <a:off x="0" y="2270125"/>
            <a:ext cx="3347942" cy="584776"/>
          </a:xfrm>
          <a:prstGeom prst="rect">
            <a:avLst/>
          </a:prstGeom>
          <a:noFill/>
        </p:spPr>
        <p:txBody>
          <a:bodyPr wrap="none" rtlCol="0">
            <a:spAutoFit/>
          </a:bodyPr>
          <a:lstStyle/>
          <a:p>
            <a:r>
              <a:rPr lang="en-US" b="1" dirty="0"/>
              <a:t>RSAM 9/22/04 </a:t>
            </a:r>
            <a:r>
              <a:rPr lang="mr-IN" b="1" dirty="0"/>
              <a:t>–</a:t>
            </a:r>
            <a:r>
              <a:rPr lang="en-US" b="1" dirty="0"/>
              <a:t> 11/15/04</a:t>
            </a:r>
          </a:p>
          <a:p>
            <a:r>
              <a:rPr lang="en-US" sz="1400" i="1" dirty="0"/>
              <a:t>Real-time Seismic Amplitude Measurement </a:t>
            </a:r>
            <a:endParaRPr lang="en-US" sz="1400" b="1" i="1" dirty="0"/>
          </a:p>
        </p:txBody>
      </p:sp>
      <p:sp>
        <p:nvSpPr>
          <p:cNvPr id="4" name="TextBox 3"/>
          <p:cNvSpPr txBox="1"/>
          <p:nvPr/>
        </p:nvSpPr>
        <p:spPr>
          <a:xfrm>
            <a:off x="730250" y="4714875"/>
            <a:ext cx="624803" cy="369332"/>
          </a:xfrm>
          <a:prstGeom prst="rect">
            <a:avLst/>
          </a:prstGeom>
          <a:noFill/>
        </p:spPr>
        <p:txBody>
          <a:bodyPr wrap="none" rtlCol="0">
            <a:spAutoFit/>
          </a:bodyPr>
          <a:lstStyle/>
          <a:p>
            <a:r>
              <a:rPr lang="en-US" dirty="0"/>
              <a:t>9/25</a:t>
            </a:r>
          </a:p>
        </p:txBody>
      </p:sp>
      <p:sp>
        <p:nvSpPr>
          <p:cNvPr id="18" name="TextBox 17"/>
          <p:cNvSpPr txBox="1"/>
          <p:nvPr/>
        </p:nvSpPr>
        <p:spPr>
          <a:xfrm>
            <a:off x="1120775" y="3724275"/>
            <a:ext cx="624803" cy="369332"/>
          </a:xfrm>
          <a:prstGeom prst="rect">
            <a:avLst/>
          </a:prstGeom>
          <a:noFill/>
        </p:spPr>
        <p:txBody>
          <a:bodyPr wrap="none" rtlCol="0">
            <a:spAutoFit/>
          </a:bodyPr>
          <a:lstStyle/>
          <a:p>
            <a:r>
              <a:rPr lang="en-US" dirty="0"/>
              <a:t>9/29</a:t>
            </a:r>
          </a:p>
        </p:txBody>
      </p:sp>
      <p:sp>
        <p:nvSpPr>
          <p:cNvPr id="19" name="TextBox 18"/>
          <p:cNvSpPr txBox="1"/>
          <p:nvPr/>
        </p:nvSpPr>
        <p:spPr>
          <a:xfrm>
            <a:off x="1511300" y="2733675"/>
            <a:ext cx="624803" cy="369332"/>
          </a:xfrm>
          <a:prstGeom prst="rect">
            <a:avLst/>
          </a:prstGeom>
          <a:noFill/>
        </p:spPr>
        <p:txBody>
          <a:bodyPr wrap="none" rtlCol="0">
            <a:spAutoFit/>
          </a:bodyPr>
          <a:lstStyle/>
          <a:p>
            <a:r>
              <a:rPr lang="en-US" dirty="0"/>
              <a:t>10/2</a:t>
            </a:r>
          </a:p>
        </p:txBody>
      </p:sp>
      <p:sp>
        <p:nvSpPr>
          <p:cNvPr id="20" name="TextBox 19"/>
          <p:cNvSpPr txBox="1"/>
          <p:nvPr/>
        </p:nvSpPr>
        <p:spPr>
          <a:xfrm>
            <a:off x="2346325" y="4124325"/>
            <a:ext cx="624803" cy="369332"/>
          </a:xfrm>
          <a:prstGeom prst="rect">
            <a:avLst/>
          </a:prstGeom>
          <a:noFill/>
        </p:spPr>
        <p:txBody>
          <a:bodyPr wrap="none" rtlCol="0">
            <a:spAutoFit/>
          </a:bodyPr>
          <a:lstStyle/>
          <a:p>
            <a:r>
              <a:rPr lang="en-US" dirty="0"/>
              <a:t>10/8</a:t>
            </a:r>
          </a:p>
        </p:txBody>
      </p:sp>
      <p:cxnSp>
        <p:nvCxnSpPr>
          <p:cNvPr id="6" name="Straight Arrow Connector 5"/>
          <p:cNvCxnSpPr>
            <a:stCxn id="4" idx="2"/>
          </p:cNvCxnSpPr>
          <p:nvPr/>
        </p:nvCxnSpPr>
        <p:spPr>
          <a:xfrm>
            <a:off x="1042652" y="5084207"/>
            <a:ext cx="5098" cy="313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433177" y="4030107"/>
            <a:ext cx="43198" cy="430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555875" y="4468257"/>
            <a:ext cx="77452" cy="341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758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sz="3600" dirty="0">
                <a:cs typeface="Arial" charset="0"/>
              </a:rPr>
              <a:t>Societally Relevant Problems in Each Unit</a:t>
            </a:r>
            <a:endParaRPr lang="en-US" dirty="0"/>
          </a:p>
        </p:txBody>
      </p:sp>
      <p:sp>
        <p:nvSpPr>
          <p:cNvPr id="3" name="Content Placeholder 2"/>
          <p:cNvSpPr>
            <a:spLocks noGrp="1"/>
          </p:cNvSpPr>
          <p:nvPr>
            <p:ph idx="1"/>
          </p:nvPr>
        </p:nvSpPr>
        <p:spPr>
          <a:xfrm>
            <a:off x="457200" y="1222858"/>
            <a:ext cx="8229600" cy="4917966"/>
          </a:xfrm>
        </p:spPr>
        <p:txBody>
          <a:bodyPr>
            <a:normAutofit/>
          </a:bodyPr>
          <a:lstStyle/>
          <a:p>
            <a:pPr eaLnBrk="0" hangingPunct="0">
              <a:lnSpc>
                <a:spcPct val="70000"/>
              </a:lnSpc>
            </a:pPr>
            <a:r>
              <a:rPr lang="en-US" sz="2800" b="1" dirty="0">
                <a:cs typeface="Arial" charset="0"/>
              </a:rPr>
              <a:t>Unit 1 Renewed Activity at Mount St. Helens in 2004</a:t>
            </a:r>
          </a:p>
          <a:p>
            <a:pPr lvl="1" eaLnBrk="0" hangingPunct="0">
              <a:buFont typeface="Arial" charset="0"/>
              <a:buChar char="–"/>
            </a:pPr>
            <a:r>
              <a:rPr lang="en-US" sz="2400" dirty="0">
                <a:ea typeface="ＭＳ Ｐゴシック" charset="0"/>
                <a:cs typeface="Arial" charset="0"/>
              </a:rPr>
              <a:t>Which regions are likely to be impacted by which hazards</a:t>
            </a:r>
          </a:p>
          <a:p>
            <a:pPr eaLnBrk="0" hangingPunct="0">
              <a:lnSpc>
                <a:spcPct val="70000"/>
              </a:lnSpc>
            </a:pPr>
            <a:r>
              <a:rPr lang="en-US" sz="2800" b="1" dirty="0">
                <a:cs typeface="Arial" charset="0"/>
              </a:rPr>
              <a:t>Unit 2 Kilauea, Hawaii, Monday Morning Meeting at the Volcano Observatory</a:t>
            </a:r>
          </a:p>
          <a:p>
            <a:pPr lvl="1" eaLnBrk="0" hangingPunct="0">
              <a:buFont typeface="Arial" charset="0"/>
              <a:buChar char="–"/>
            </a:pPr>
            <a:r>
              <a:rPr lang="en-US" sz="2400" dirty="0">
                <a:ea typeface="ＭＳ Ｐゴシック" charset="0"/>
                <a:cs typeface="Arial" charset="0"/>
              </a:rPr>
              <a:t>Cultural sensitivities to proposals of lava re-routing</a:t>
            </a:r>
          </a:p>
          <a:p>
            <a:pPr eaLnBrk="0" hangingPunct="0">
              <a:lnSpc>
                <a:spcPct val="70000"/>
              </a:lnSpc>
            </a:pPr>
            <a:r>
              <a:rPr lang="en-US" sz="2800" b="1" dirty="0">
                <a:cs typeface="Arial" charset="0"/>
              </a:rPr>
              <a:t>Unit 3 Yellowstone is active but not erupting?</a:t>
            </a:r>
          </a:p>
          <a:p>
            <a:pPr lvl="1" eaLnBrk="0" hangingPunct="0">
              <a:buFont typeface="Arial" charset="0"/>
              <a:buChar char="–"/>
            </a:pPr>
            <a:r>
              <a:rPr lang="en-US" sz="2400" dirty="0">
                <a:ea typeface="ＭＳ Ｐゴシック" charset="0"/>
                <a:cs typeface="Arial" charset="0"/>
              </a:rPr>
              <a:t>Consider how to communicate non-</a:t>
            </a:r>
            <a:r>
              <a:rPr lang="en-US" sz="2400" dirty="0" err="1">
                <a:ea typeface="ＭＳ Ｐゴシック" charset="0"/>
                <a:cs typeface="Arial" charset="0"/>
              </a:rPr>
              <a:t>explosivity</a:t>
            </a:r>
            <a:r>
              <a:rPr lang="en-US" sz="2400" dirty="0">
                <a:ea typeface="ＭＳ Ｐゴシック" charset="0"/>
                <a:cs typeface="Arial" charset="0"/>
              </a:rPr>
              <a:t> to a skeptic</a:t>
            </a:r>
          </a:p>
          <a:p>
            <a:pPr>
              <a:spcBef>
                <a:spcPts val="0"/>
              </a:spcBef>
            </a:pPr>
            <a:r>
              <a:rPr lang="en-US" sz="2800" b="1" dirty="0">
                <a:cs typeface="Arial" charset="0"/>
              </a:rPr>
              <a:t>Unit 4 Assessment of monitoring 3 different types of volcanoes: Mauna Loa, Fuego, &amp; </a:t>
            </a:r>
            <a:r>
              <a:rPr lang="en-US" sz="2800" b="1" dirty="0" err="1">
                <a:cs typeface="Arial" charset="0"/>
              </a:rPr>
              <a:t>Rinjani</a:t>
            </a:r>
            <a:endParaRPr lang="en-US" sz="2800" b="1" dirty="0">
              <a:cs typeface="Arial" charset="0"/>
            </a:endParaRPr>
          </a:p>
          <a:p>
            <a:pPr lvl="1"/>
            <a:r>
              <a:rPr lang="en-US" sz="2400" dirty="0">
                <a:cs typeface="Arial" charset="0"/>
              </a:rPr>
              <a:t>Consider socioeconomic, infrastructure, and corruption levels in each location</a:t>
            </a:r>
          </a:p>
        </p:txBody>
      </p:sp>
    </p:spTree>
    <p:extLst>
      <p:ext uri="{BB962C8B-B14F-4D97-AF65-F5344CB8AC3E}">
        <p14:creationId xmlns:p14="http://schemas.microsoft.com/office/powerpoint/2010/main" val="1399646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EE57-F19E-BC48-BAB5-2CDA1EC68EA5}"/>
              </a:ext>
            </a:extLst>
          </p:cNvPr>
          <p:cNvSpPr>
            <a:spLocks noGrp="1"/>
          </p:cNvSpPr>
          <p:nvPr>
            <p:ph type="title"/>
          </p:nvPr>
        </p:nvSpPr>
        <p:spPr/>
        <p:txBody>
          <a:bodyPr/>
          <a:lstStyle/>
          <a:p>
            <a:r>
              <a:rPr lang="en-US" sz="3200" dirty="0">
                <a:cs typeface="Arial" charset="0"/>
              </a:rPr>
              <a:t>Societally Relevant Problems in Each Unit</a:t>
            </a:r>
            <a:endParaRPr lang="en-US" dirty="0"/>
          </a:p>
        </p:txBody>
      </p:sp>
      <p:sp>
        <p:nvSpPr>
          <p:cNvPr id="3" name="Content Placeholder 2">
            <a:extLst>
              <a:ext uri="{FF2B5EF4-FFF2-40B4-BE49-F238E27FC236}">
                <a16:creationId xmlns:a16="http://schemas.microsoft.com/office/drawing/2014/main" id="{7ECEF555-D3E4-BE45-A2D7-B4F1F71C23B1}"/>
              </a:ext>
            </a:extLst>
          </p:cNvPr>
          <p:cNvSpPr>
            <a:spLocks noGrp="1"/>
          </p:cNvSpPr>
          <p:nvPr>
            <p:ph idx="1"/>
          </p:nvPr>
        </p:nvSpPr>
        <p:spPr>
          <a:xfrm>
            <a:off x="457200" y="949331"/>
            <a:ext cx="8229600" cy="5295605"/>
          </a:xfrm>
        </p:spPr>
        <p:txBody>
          <a:bodyPr>
            <a:normAutofit fontScale="70000" lnSpcReduction="20000"/>
          </a:bodyPr>
          <a:lstStyle/>
          <a:p>
            <a:pPr>
              <a:spcAft>
                <a:spcPts val="1200"/>
              </a:spcAft>
            </a:pPr>
            <a:r>
              <a:rPr lang="en-US" b="1" dirty="0"/>
              <a:t>Unit 1 Renewed Activity at Mount St. Helens in 2004</a:t>
            </a:r>
            <a:br>
              <a:rPr lang="en-US" dirty="0"/>
            </a:br>
            <a:r>
              <a:rPr lang="en-US" dirty="0"/>
              <a:t>Which regions are likely to be impacted by which hazards</a:t>
            </a:r>
          </a:p>
          <a:p>
            <a:pPr>
              <a:spcAft>
                <a:spcPts val="1200"/>
              </a:spcAft>
            </a:pPr>
            <a:r>
              <a:rPr lang="en-US" b="1" dirty="0"/>
              <a:t>Unit 2 Kilauea, Hawaii, Monday Morning Meeting at the Volcano Observatory</a:t>
            </a:r>
            <a:br>
              <a:rPr lang="en-US" b="1" dirty="0"/>
            </a:br>
            <a:r>
              <a:rPr lang="en-US" dirty="0"/>
              <a:t>Cultural sensitivities to proposals of lava re-routing</a:t>
            </a:r>
            <a:br>
              <a:rPr lang="en-US" dirty="0"/>
            </a:br>
            <a:br>
              <a:rPr lang="en-US" dirty="0"/>
            </a:br>
            <a:br>
              <a:rPr lang="en-US" dirty="0"/>
            </a:br>
            <a:br>
              <a:rPr lang="en-US" dirty="0"/>
            </a:br>
            <a:endParaRPr lang="en-US" dirty="0"/>
          </a:p>
          <a:p>
            <a:pPr>
              <a:spcAft>
                <a:spcPts val="1200"/>
              </a:spcAft>
            </a:pPr>
            <a:endParaRPr lang="en-US" dirty="0"/>
          </a:p>
          <a:p>
            <a:pPr>
              <a:spcAft>
                <a:spcPts val="1200"/>
              </a:spcAft>
            </a:pPr>
            <a:r>
              <a:rPr lang="en-US" b="1" dirty="0"/>
              <a:t>Unit 3 Yellowstone is active but not erupting?</a:t>
            </a:r>
            <a:br>
              <a:rPr lang="en-US" dirty="0"/>
            </a:br>
            <a:r>
              <a:rPr lang="en-US" dirty="0"/>
              <a:t>Consider how to communicate non-explosivity to a skeptic</a:t>
            </a:r>
          </a:p>
          <a:p>
            <a:pPr>
              <a:spcAft>
                <a:spcPts val="1200"/>
              </a:spcAft>
            </a:pPr>
            <a:r>
              <a:rPr lang="en-US" b="1" dirty="0"/>
              <a:t>Unit 4 Assessment of monitoring 3 different types of volcanoes: Mauna Loa, Fuego, &amp; Rinjani</a:t>
            </a:r>
            <a:br>
              <a:rPr lang="en-US" dirty="0"/>
            </a:br>
            <a:r>
              <a:rPr lang="en-US" dirty="0"/>
              <a:t>Consider socioeconomic, infrastructure, and corruption levels in each location</a:t>
            </a:r>
          </a:p>
        </p:txBody>
      </p:sp>
      <p:pic>
        <p:nvPicPr>
          <p:cNvPr id="4" name="Picture 3">
            <a:extLst>
              <a:ext uri="{FF2B5EF4-FFF2-40B4-BE49-F238E27FC236}">
                <a16:creationId xmlns:a16="http://schemas.microsoft.com/office/drawing/2014/main" id="{462DA573-2ACC-E546-9E8B-A6C4C111BA1E}"/>
              </a:ext>
            </a:extLst>
          </p:cNvPr>
          <p:cNvPicPr>
            <a:picLocks noChangeAspect="1"/>
          </p:cNvPicPr>
          <p:nvPr/>
        </p:nvPicPr>
        <p:blipFill>
          <a:blip r:embed="rId3"/>
          <a:stretch>
            <a:fillRect/>
          </a:stretch>
        </p:blipFill>
        <p:spPr>
          <a:xfrm>
            <a:off x="1724891" y="2584763"/>
            <a:ext cx="2952599" cy="1659144"/>
          </a:xfrm>
          <a:prstGeom prst="rect">
            <a:avLst/>
          </a:prstGeom>
        </p:spPr>
      </p:pic>
      <p:pic>
        <p:nvPicPr>
          <p:cNvPr id="5" name="Picture 4">
            <a:extLst>
              <a:ext uri="{FF2B5EF4-FFF2-40B4-BE49-F238E27FC236}">
                <a16:creationId xmlns:a16="http://schemas.microsoft.com/office/drawing/2014/main" id="{4B79C1A9-71DD-FD41-98C3-0BB673C36FE4}"/>
              </a:ext>
            </a:extLst>
          </p:cNvPr>
          <p:cNvPicPr>
            <a:picLocks noChangeAspect="1"/>
          </p:cNvPicPr>
          <p:nvPr/>
        </p:nvPicPr>
        <p:blipFill>
          <a:blip r:embed="rId4"/>
          <a:stretch>
            <a:fillRect/>
          </a:stretch>
        </p:blipFill>
        <p:spPr>
          <a:xfrm>
            <a:off x="4914900" y="2584763"/>
            <a:ext cx="2919845" cy="1659144"/>
          </a:xfrm>
          <a:prstGeom prst="rect">
            <a:avLst/>
          </a:prstGeom>
        </p:spPr>
      </p:pic>
    </p:spTree>
    <p:extLst>
      <p:ext uri="{BB962C8B-B14F-4D97-AF65-F5344CB8AC3E}">
        <p14:creationId xmlns:p14="http://schemas.microsoft.com/office/powerpoint/2010/main" val="1227876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4F6D-37F7-F743-8841-21E4C6018C47}"/>
              </a:ext>
            </a:extLst>
          </p:cNvPr>
          <p:cNvSpPr>
            <a:spLocks noGrp="1"/>
          </p:cNvSpPr>
          <p:nvPr>
            <p:ph type="title"/>
          </p:nvPr>
        </p:nvSpPr>
        <p:spPr>
          <a:xfrm>
            <a:off x="457200" y="331171"/>
            <a:ext cx="8229600" cy="502088"/>
          </a:xfrm>
        </p:spPr>
        <p:txBody>
          <a:bodyPr/>
          <a:lstStyle/>
          <a:p>
            <a:pPr eaLnBrk="0" hangingPunct="0">
              <a:lnSpc>
                <a:spcPct val="70000"/>
              </a:lnSpc>
            </a:pPr>
            <a:r>
              <a:rPr lang="en-US" sz="3200" dirty="0">
                <a:latin typeface="Calibri" charset="0"/>
                <a:cs typeface="Arial" charset="0"/>
              </a:rPr>
              <a:t>Unit 2: </a:t>
            </a:r>
            <a:r>
              <a:rPr lang="en-US" sz="3200" dirty="0">
                <a:cs typeface="Arial" charset="0"/>
              </a:rPr>
              <a:t>Kilauea, Hawaii, Monday Morning Meeting at the Volcano Observatory</a:t>
            </a:r>
          </a:p>
        </p:txBody>
      </p:sp>
      <p:sp>
        <p:nvSpPr>
          <p:cNvPr id="3" name="Content Placeholder 2">
            <a:extLst>
              <a:ext uri="{FF2B5EF4-FFF2-40B4-BE49-F238E27FC236}">
                <a16:creationId xmlns:a16="http://schemas.microsoft.com/office/drawing/2014/main" id="{507B80AB-2E5A-7E4C-89B2-FC93A5DF4BD0}"/>
              </a:ext>
            </a:extLst>
          </p:cNvPr>
          <p:cNvSpPr>
            <a:spLocks noGrp="1"/>
          </p:cNvSpPr>
          <p:nvPr>
            <p:ph idx="1"/>
          </p:nvPr>
        </p:nvSpPr>
        <p:spPr>
          <a:xfrm>
            <a:off x="457200" y="1042851"/>
            <a:ext cx="8229600" cy="4765896"/>
          </a:xfrm>
        </p:spPr>
        <p:txBody>
          <a:bodyPr>
            <a:normAutofit/>
          </a:bodyPr>
          <a:lstStyle/>
          <a:p>
            <a:pPr marL="0" indent="0" eaLnBrk="0" hangingPunct="0">
              <a:spcAft>
                <a:spcPts val="1200"/>
              </a:spcAft>
              <a:buNone/>
            </a:pPr>
            <a:r>
              <a:rPr lang="en-US" sz="3000" dirty="0">
                <a:latin typeface="Calibri" charset="0"/>
                <a:cs typeface="Arial" charset="0"/>
              </a:rPr>
              <a:t>[Pre-reading introduces lava flow hazards]</a:t>
            </a:r>
          </a:p>
          <a:p>
            <a:pPr eaLnBrk="0" hangingPunct="0">
              <a:spcAft>
                <a:spcPts val="1200"/>
              </a:spcAft>
            </a:pPr>
            <a:r>
              <a:rPr lang="en-US" sz="3000" dirty="0">
                <a:latin typeface="Calibri" charset="0"/>
                <a:cs typeface="Arial" charset="0"/>
              </a:rPr>
              <a:t>Jigsaw analyzing data (seismic, GPS, InSAR, &amp; Tilt) from an eruptive event in 2007</a:t>
            </a:r>
          </a:p>
          <a:p>
            <a:pPr eaLnBrk="0" hangingPunct="0">
              <a:spcAft>
                <a:spcPts val="1200"/>
              </a:spcAft>
            </a:pPr>
            <a:r>
              <a:rPr lang="en-US" sz="3000" dirty="0">
                <a:latin typeface="Calibri" charset="0"/>
                <a:cs typeface="Arial" charset="0"/>
              </a:rPr>
              <a:t>Discussion of the pros and cons of lava diversion, including cultural </a:t>
            </a:r>
            <a:br>
              <a:rPr lang="en-US" sz="3000" dirty="0">
                <a:latin typeface="Calibri" charset="0"/>
                <a:cs typeface="Arial" charset="0"/>
              </a:rPr>
            </a:br>
            <a:r>
              <a:rPr lang="en-US" sz="3000" dirty="0">
                <a:latin typeface="Calibri" charset="0"/>
                <a:cs typeface="Arial" charset="0"/>
              </a:rPr>
              <a:t>sensitivities</a:t>
            </a:r>
          </a:p>
          <a:p>
            <a:pPr eaLnBrk="0" hangingPunct="0">
              <a:spcAft>
                <a:spcPts val="1200"/>
              </a:spcAft>
            </a:pPr>
            <a:endParaRPr lang="en-US" dirty="0">
              <a:latin typeface="Calibri" charset="0"/>
              <a:cs typeface="Arial" charset="0"/>
            </a:endParaRPr>
          </a:p>
        </p:txBody>
      </p:sp>
      <p:sp>
        <p:nvSpPr>
          <p:cNvPr id="4" name="TextBox 3">
            <a:extLst>
              <a:ext uri="{FF2B5EF4-FFF2-40B4-BE49-F238E27FC236}">
                <a16:creationId xmlns:a16="http://schemas.microsoft.com/office/drawing/2014/main" id="{B976E9D7-5A2B-924D-A1D9-D187E5F33BAB}"/>
              </a:ext>
            </a:extLst>
          </p:cNvPr>
          <p:cNvSpPr txBox="1"/>
          <p:nvPr/>
        </p:nvSpPr>
        <p:spPr>
          <a:xfrm>
            <a:off x="348931" y="5510507"/>
            <a:ext cx="3693133" cy="646331"/>
          </a:xfrm>
          <a:prstGeom prst="rect">
            <a:avLst/>
          </a:prstGeom>
          <a:noFill/>
        </p:spPr>
        <p:txBody>
          <a:bodyPr wrap="square" rtlCol="0">
            <a:spAutoFit/>
          </a:bodyPr>
          <a:lstStyle/>
          <a:p>
            <a:r>
              <a:rPr lang="en-US" dirty="0"/>
              <a:t>*Two 50 minute classes or modified version for one 50-minute class</a:t>
            </a:r>
          </a:p>
        </p:txBody>
      </p:sp>
      <p:pic>
        <p:nvPicPr>
          <p:cNvPr id="7" name="Picture 6" descr="DSC_0039">
            <a:extLst>
              <a:ext uri="{FF2B5EF4-FFF2-40B4-BE49-F238E27FC236}">
                <a16:creationId xmlns:a16="http://schemas.microsoft.com/office/drawing/2014/main" id="{96D8D599-08CE-9541-8210-AA1870DFC9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7661" y="3480955"/>
            <a:ext cx="4179801" cy="2776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2462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963" y="1053211"/>
            <a:ext cx="1592636" cy="210954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8754" y="-3283886"/>
            <a:ext cx="2416480" cy="164547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835" y="1197086"/>
            <a:ext cx="2252747" cy="1562206"/>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3677" y="2567192"/>
            <a:ext cx="2401234" cy="1782734"/>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963" y="3363687"/>
            <a:ext cx="1658277" cy="1972477"/>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7599" y="4233769"/>
            <a:ext cx="2421188" cy="1874739"/>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8824" y="1053212"/>
            <a:ext cx="2497987" cy="1654296"/>
          </a:xfrm>
          <a:prstGeom prst="rect">
            <a:avLst/>
          </a:prstGeom>
        </p:spPr>
      </p:pic>
      <p:pic>
        <p:nvPicPr>
          <p:cNvPr id="15" name="Picture 14"/>
          <p:cNvPicPr>
            <a:picLocks noChangeAspect="1"/>
          </p:cNvPicPr>
          <p:nvPr/>
        </p:nvPicPr>
        <p:blipFill>
          <a:blip r:embed="rId10"/>
          <a:stretch>
            <a:fillRect/>
          </a:stretch>
        </p:blipFill>
        <p:spPr>
          <a:xfrm flipH="1">
            <a:off x="6620365" y="1941271"/>
            <a:ext cx="2381260" cy="1789347"/>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66457" y="3059113"/>
            <a:ext cx="2380354" cy="1675644"/>
          </a:xfrm>
          <a:prstGeom prst="rect">
            <a:avLst/>
          </a:prstGeom>
        </p:spPr>
      </p:pic>
      <p:sp>
        <p:nvSpPr>
          <p:cNvPr id="16" name="TextBox 15"/>
          <p:cNvSpPr txBox="1"/>
          <p:nvPr/>
        </p:nvSpPr>
        <p:spPr>
          <a:xfrm>
            <a:off x="164963" y="91130"/>
            <a:ext cx="4013824" cy="954107"/>
          </a:xfrm>
          <a:prstGeom prst="rect">
            <a:avLst/>
          </a:prstGeom>
          <a:noFill/>
        </p:spPr>
        <p:txBody>
          <a:bodyPr wrap="square" rtlCol="0">
            <a:spAutoFit/>
          </a:bodyPr>
          <a:lstStyle/>
          <a:p>
            <a:pPr algn="ctr" defTabSz="457200"/>
            <a:r>
              <a:rPr lang="en-US" sz="2800" dirty="0">
                <a:solidFill>
                  <a:srgbClr val="115486"/>
                </a:solidFill>
                <a:latin typeface="Calibri"/>
              </a:rPr>
              <a:t>Solving societal challenges</a:t>
            </a:r>
          </a:p>
        </p:txBody>
      </p:sp>
      <p:sp>
        <p:nvSpPr>
          <p:cNvPr id="17" name="TextBox 16"/>
          <p:cNvSpPr txBox="1"/>
          <p:nvPr/>
        </p:nvSpPr>
        <p:spPr>
          <a:xfrm>
            <a:off x="4666456" y="91130"/>
            <a:ext cx="4013824" cy="954107"/>
          </a:xfrm>
          <a:prstGeom prst="rect">
            <a:avLst/>
          </a:prstGeom>
          <a:noFill/>
        </p:spPr>
        <p:txBody>
          <a:bodyPr wrap="square" rtlCol="0">
            <a:spAutoFit/>
          </a:bodyPr>
          <a:lstStyle/>
          <a:p>
            <a:pPr algn="ctr" defTabSz="457200"/>
            <a:r>
              <a:rPr lang="en-US" sz="2800" dirty="0">
                <a:solidFill>
                  <a:srgbClr val="115486"/>
                </a:solidFill>
                <a:latin typeface="Calibri"/>
              </a:rPr>
              <a:t>Increasing student STEM engagement</a:t>
            </a:r>
          </a:p>
        </p:txBody>
      </p:sp>
      <p:sp>
        <p:nvSpPr>
          <p:cNvPr id="19" name="TextBox 18"/>
          <p:cNvSpPr txBox="1"/>
          <p:nvPr/>
        </p:nvSpPr>
        <p:spPr>
          <a:xfrm>
            <a:off x="4548824" y="5005634"/>
            <a:ext cx="4452801" cy="1077218"/>
          </a:xfrm>
          <a:prstGeom prst="rect">
            <a:avLst/>
          </a:prstGeom>
          <a:solidFill>
            <a:schemeClr val="accent2">
              <a:lumMod val="40000"/>
              <a:lumOff val="60000"/>
            </a:schemeClr>
          </a:solidFill>
          <a:ln>
            <a:solidFill>
              <a:srgbClr val="4F81BD"/>
            </a:solidFill>
          </a:ln>
        </p:spPr>
        <p:txBody>
          <a:bodyPr wrap="square" rtlCol="0">
            <a:spAutoFit/>
          </a:bodyPr>
          <a:lstStyle/>
          <a:p>
            <a:pPr algn="ctr" defTabSz="457200"/>
            <a:r>
              <a:rPr lang="en-US" sz="3200" b="1" dirty="0">
                <a:solidFill>
                  <a:srgbClr val="115486"/>
                </a:solidFill>
                <a:latin typeface="Calibri"/>
              </a:rPr>
              <a:t>Complementary paths to improvement</a:t>
            </a:r>
          </a:p>
        </p:txBody>
      </p:sp>
    </p:spTree>
    <p:extLst>
      <p:ext uri="{BB962C8B-B14F-4D97-AF65-F5344CB8AC3E}">
        <p14:creationId xmlns:p14="http://schemas.microsoft.com/office/powerpoint/2010/main" val="1303387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14342" name="TextBox 9"/>
          <p:cNvSpPr txBox="1">
            <a:spLocks noChangeArrowheads="1"/>
          </p:cNvSpPr>
          <p:nvPr/>
        </p:nvSpPr>
        <p:spPr bwMode="auto">
          <a:xfrm>
            <a:off x="1122363" y="79375"/>
            <a:ext cx="51371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dirty="0"/>
              <a:t>Unit 2: </a:t>
            </a:r>
            <a:r>
              <a:rPr lang="en-US" dirty="0">
                <a:cs typeface="Arial" charset="0"/>
              </a:rPr>
              <a:t>Kilauea, Hawaii, Monday Morning Meeting at the Volcano Observatory</a:t>
            </a:r>
          </a:p>
          <a:p>
            <a:pPr eaLnBrk="1" hangingPunct="1"/>
            <a:endParaRPr lang="en-US" dirty="0"/>
          </a:p>
        </p:txBody>
      </p:sp>
      <p:pic>
        <p:nvPicPr>
          <p:cNvPr id="2" name="Picture 1" descr="kilauea_may_23_2018_erup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28" y="0"/>
            <a:ext cx="970678" cy="728009"/>
          </a:xfrm>
          <a:prstGeom prst="rect">
            <a:avLst/>
          </a:prstGeom>
        </p:spPr>
      </p:pic>
      <p:pic>
        <p:nvPicPr>
          <p:cNvPr id="3" name="Picture 2" descr="Screen Shot 2020-01-24 at 8.33.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285" y="3516128"/>
            <a:ext cx="4376715" cy="2801783"/>
          </a:xfrm>
          <a:prstGeom prst="rect">
            <a:avLst/>
          </a:prstGeom>
        </p:spPr>
      </p:pic>
      <p:pic>
        <p:nvPicPr>
          <p:cNvPr id="4" name="Picture 3" descr="Screen Shot 2020-01-24 at 8.33.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9" y="3400501"/>
            <a:ext cx="3856627" cy="2915366"/>
          </a:xfrm>
          <a:prstGeom prst="rect">
            <a:avLst/>
          </a:prstGeom>
        </p:spPr>
      </p:pic>
      <p:pic>
        <p:nvPicPr>
          <p:cNvPr id="5" name="Picture 4" descr="Screen Shot 2020-01-24 at 8.33.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027" y="745377"/>
            <a:ext cx="3549646" cy="2673942"/>
          </a:xfrm>
          <a:prstGeom prst="rect">
            <a:avLst/>
          </a:prstGeom>
        </p:spPr>
      </p:pic>
      <p:pic>
        <p:nvPicPr>
          <p:cNvPr id="6" name="Picture 5" descr="Screen Shot 2020-01-24 at 8.33.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169" y="568927"/>
            <a:ext cx="4001831" cy="3005287"/>
          </a:xfrm>
          <a:prstGeom prst="rect">
            <a:avLst/>
          </a:prstGeom>
        </p:spPr>
      </p:pic>
    </p:spTree>
    <p:extLst>
      <p:ext uri="{BB962C8B-B14F-4D97-AF65-F5344CB8AC3E}">
        <p14:creationId xmlns:p14="http://schemas.microsoft.com/office/powerpoint/2010/main" val="1341736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4F6D-37F7-F743-8841-21E4C6018C47}"/>
              </a:ext>
            </a:extLst>
          </p:cNvPr>
          <p:cNvSpPr>
            <a:spLocks noGrp="1"/>
          </p:cNvSpPr>
          <p:nvPr>
            <p:ph type="title"/>
          </p:nvPr>
        </p:nvSpPr>
        <p:spPr/>
        <p:txBody>
          <a:bodyPr/>
          <a:lstStyle/>
          <a:p>
            <a:pPr eaLnBrk="0" hangingPunct="0">
              <a:lnSpc>
                <a:spcPct val="70000"/>
              </a:lnSpc>
            </a:pPr>
            <a:r>
              <a:rPr lang="en-US" sz="3200" dirty="0">
                <a:latin typeface="Calibri" charset="0"/>
                <a:cs typeface="Arial" charset="0"/>
              </a:rPr>
              <a:t>Unit 3: </a:t>
            </a:r>
            <a:r>
              <a:rPr lang="en-US" sz="3200" dirty="0">
                <a:cs typeface="Arial" charset="0"/>
              </a:rPr>
              <a:t>Yellowstone is active but not erupting?</a:t>
            </a:r>
          </a:p>
        </p:txBody>
      </p:sp>
      <p:sp>
        <p:nvSpPr>
          <p:cNvPr id="3" name="Content Placeholder 2">
            <a:extLst>
              <a:ext uri="{FF2B5EF4-FFF2-40B4-BE49-F238E27FC236}">
                <a16:creationId xmlns:a16="http://schemas.microsoft.com/office/drawing/2014/main" id="{507B80AB-2E5A-7E4C-89B2-FC93A5DF4BD0}"/>
              </a:ext>
            </a:extLst>
          </p:cNvPr>
          <p:cNvSpPr>
            <a:spLocks noGrp="1"/>
          </p:cNvSpPr>
          <p:nvPr>
            <p:ph idx="1"/>
          </p:nvPr>
        </p:nvSpPr>
        <p:spPr/>
        <p:txBody>
          <a:bodyPr>
            <a:normAutofit lnSpcReduction="10000"/>
          </a:bodyPr>
          <a:lstStyle/>
          <a:p>
            <a:pPr marL="0" indent="0" eaLnBrk="0" hangingPunct="0">
              <a:spcAft>
                <a:spcPts val="1200"/>
              </a:spcAft>
              <a:buNone/>
            </a:pPr>
            <a:r>
              <a:rPr lang="en-US" sz="3000" dirty="0">
                <a:latin typeface="Calibri" charset="0"/>
                <a:cs typeface="Arial" charset="0"/>
              </a:rPr>
              <a:t>[Pre-reading introduces Mean Recurrence Intervals (MRIs) and Seismic Swarms]</a:t>
            </a:r>
          </a:p>
          <a:p>
            <a:pPr eaLnBrk="0" hangingPunct="0">
              <a:spcAft>
                <a:spcPts val="1200"/>
              </a:spcAft>
            </a:pPr>
            <a:r>
              <a:rPr lang="en-US" sz="3000" dirty="0">
                <a:latin typeface="Calibri" charset="0"/>
                <a:cs typeface="Arial" charset="0"/>
              </a:rPr>
              <a:t>Seismic Swarm data by decade in small </a:t>
            </a:r>
            <a:br>
              <a:rPr lang="en-US" sz="3000" dirty="0">
                <a:latin typeface="Calibri" charset="0"/>
                <a:cs typeface="Arial" charset="0"/>
              </a:rPr>
            </a:br>
            <a:r>
              <a:rPr lang="en-US" sz="3000" dirty="0">
                <a:latin typeface="Calibri" charset="0"/>
                <a:cs typeface="Arial" charset="0"/>
              </a:rPr>
              <a:t>groups with full class analysis of MRIs</a:t>
            </a:r>
          </a:p>
          <a:p>
            <a:pPr eaLnBrk="0" hangingPunct="0">
              <a:spcAft>
                <a:spcPts val="1200"/>
              </a:spcAft>
            </a:pPr>
            <a:r>
              <a:rPr lang="en-US" sz="3000" dirty="0">
                <a:latin typeface="Calibri" charset="0"/>
                <a:cs typeface="Arial" charset="0"/>
              </a:rPr>
              <a:t>Compare Swarms to GPS and </a:t>
            </a:r>
            <a:br>
              <a:rPr lang="en-US" sz="3000" dirty="0">
                <a:latin typeface="Calibri" charset="0"/>
                <a:cs typeface="Arial" charset="0"/>
              </a:rPr>
            </a:br>
            <a:r>
              <a:rPr lang="en-US" sz="3000" dirty="0">
                <a:latin typeface="Calibri" charset="0"/>
                <a:cs typeface="Arial" charset="0"/>
              </a:rPr>
              <a:t>InSAR to one decade</a:t>
            </a:r>
          </a:p>
          <a:p>
            <a:pPr eaLnBrk="0" hangingPunct="0">
              <a:spcAft>
                <a:spcPts val="1200"/>
              </a:spcAft>
            </a:pPr>
            <a:r>
              <a:rPr lang="en-US" sz="3000" dirty="0">
                <a:latin typeface="Calibri" charset="0"/>
                <a:cs typeface="Arial" charset="0"/>
              </a:rPr>
              <a:t>Ask students to respond to a </a:t>
            </a:r>
            <a:br>
              <a:rPr lang="en-US" sz="3000" dirty="0">
                <a:latin typeface="Calibri" charset="0"/>
                <a:cs typeface="Arial" charset="0"/>
              </a:rPr>
            </a:br>
            <a:r>
              <a:rPr lang="en-US" sz="3000" dirty="0">
                <a:latin typeface="Calibri" charset="0"/>
                <a:cs typeface="Arial" charset="0"/>
              </a:rPr>
              <a:t>friend who thinks Yellowstone </a:t>
            </a:r>
            <a:br>
              <a:rPr lang="en-US" sz="3000" dirty="0">
                <a:latin typeface="Calibri" charset="0"/>
                <a:cs typeface="Arial" charset="0"/>
              </a:rPr>
            </a:br>
            <a:r>
              <a:rPr lang="en-US" sz="3000" dirty="0">
                <a:latin typeface="Calibri" charset="0"/>
                <a:cs typeface="Arial" charset="0"/>
              </a:rPr>
              <a:t>is about to erupt</a:t>
            </a:r>
          </a:p>
        </p:txBody>
      </p:sp>
      <p:sp>
        <p:nvSpPr>
          <p:cNvPr id="4" name="TextBox 3">
            <a:extLst>
              <a:ext uri="{FF2B5EF4-FFF2-40B4-BE49-F238E27FC236}">
                <a16:creationId xmlns:a16="http://schemas.microsoft.com/office/drawing/2014/main" id="{B976E9D7-5A2B-924D-A1D9-D187E5F33BAB}"/>
              </a:ext>
            </a:extLst>
          </p:cNvPr>
          <p:cNvSpPr txBox="1"/>
          <p:nvPr/>
        </p:nvSpPr>
        <p:spPr>
          <a:xfrm>
            <a:off x="457200" y="5740154"/>
            <a:ext cx="2709058" cy="369332"/>
          </a:xfrm>
          <a:prstGeom prst="rect">
            <a:avLst/>
          </a:prstGeom>
          <a:noFill/>
        </p:spPr>
        <p:txBody>
          <a:bodyPr wrap="none" rtlCol="0">
            <a:spAutoFit/>
          </a:bodyPr>
          <a:lstStyle/>
          <a:p>
            <a:r>
              <a:rPr lang="en-US" dirty="0"/>
              <a:t>*50-75 minute time period</a:t>
            </a:r>
          </a:p>
        </p:txBody>
      </p:sp>
      <p:pic>
        <p:nvPicPr>
          <p:cNvPr id="5" name="Picture 4">
            <a:extLst>
              <a:ext uri="{FF2B5EF4-FFF2-40B4-BE49-F238E27FC236}">
                <a16:creationId xmlns:a16="http://schemas.microsoft.com/office/drawing/2014/main" id="{05B19D61-B368-244B-A673-6CFF2F202F90}"/>
              </a:ext>
            </a:extLst>
          </p:cNvPr>
          <p:cNvPicPr>
            <a:picLocks noChangeAspect="1"/>
          </p:cNvPicPr>
          <p:nvPr/>
        </p:nvPicPr>
        <p:blipFill>
          <a:blip r:embed="rId3"/>
          <a:stretch>
            <a:fillRect/>
          </a:stretch>
        </p:blipFill>
        <p:spPr>
          <a:xfrm>
            <a:off x="5683826" y="3864118"/>
            <a:ext cx="3190009" cy="2392507"/>
          </a:xfrm>
          <a:prstGeom prst="rect">
            <a:avLst/>
          </a:prstGeom>
        </p:spPr>
      </p:pic>
      <p:pic>
        <p:nvPicPr>
          <p:cNvPr id="8" name="Picture 7">
            <a:extLst>
              <a:ext uri="{FF2B5EF4-FFF2-40B4-BE49-F238E27FC236}">
                <a16:creationId xmlns:a16="http://schemas.microsoft.com/office/drawing/2014/main" id="{289322DC-9ABF-8141-A131-014EF46B9720}"/>
              </a:ext>
            </a:extLst>
          </p:cNvPr>
          <p:cNvPicPr>
            <a:picLocks noChangeAspect="1"/>
          </p:cNvPicPr>
          <p:nvPr/>
        </p:nvPicPr>
        <p:blipFill>
          <a:blip r:embed="rId4"/>
          <a:stretch>
            <a:fillRect/>
          </a:stretch>
        </p:blipFill>
        <p:spPr>
          <a:xfrm>
            <a:off x="7278830" y="1805124"/>
            <a:ext cx="1660315" cy="2275608"/>
          </a:xfrm>
          <a:prstGeom prst="rect">
            <a:avLst/>
          </a:prstGeom>
        </p:spPr>
      </p:pic>
    </p:spTree>
    <p:extLst>
      <p:ext uri="{BB962C8B-B14F-4D97-AF65-F5344CB8AC3E}">
        <p14:creationId xmlns:p14="http://schemas.microsoft.com/office/powerpoint/2010/main" val="3077588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1508" name="Subtitle 4"/>
          <p:cNvSpPr txBox="1">
            <a:spLocks/>
          </p:cNvSpPr>
          <p:nvPr/>
        </p:nvSpPr>
        <p:spPr bwMode="auto">
          <a:xfrm>
            <a:off x="551884" y="751155"/>
            <a:ext cx="5597035" cy="642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0" hangingPunct="0">
              <a:lnSpc>
                <a:spcPct val="80000"/>
              </a:lnSpc>
              <a:spcBef>
                <a:spcPct val="20000"/>
              </a:spcBef>
              <a:buFont typeface="Arial" charset="0"/>
              <a:buNone/>
            </a:pPr>
            <a:r>
              <a:rPr lang="en-US" sz="2800" dirty="0">
                <a:cs typeface="Arial" charset="0"/>
              </a:rPr>
              <a:t>How many swarms do you identify?</a:t>
            </a:r>
          </a:p>
          <a:p>
            <a:pPr eaLnBrk="0" hangingPunct="0">
              <a:lnSpc>
                <a:spcPct val="80000"/>
              </a:lnSpc>
              <a:spcBef>
                <a:spcPct val="20000"/>
              </a:spcBef>
              <a:buFont typeface="Arial" charset="0"/>
              <a:buNone/>
            </a:pPr>
            <a:endParaRPr lang="en-US" sz="2800" dirty="0">
              <a:cs typeface="Arial" charset="0"/>
            </a:endParaRPr>
          </a:p>
        </p:txBody>
      </p:sp>
      <p:sp>
        <p:nvSpPr>
          <p:cNvPr id="21509" name="TextBox 9"/>
          <p:cNvSpPr txBox="1">
            <a:spLocks noChangeArrowheads="1"/>
          </p:cNvSpPr>
          <p:nvPr/>
        </p:nvSpPr>
        <p:spPr bwMode="auto">
          <a:xfrm>
            <a:off x="123907" y="69850"/>
            <a:ext cx="49408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dirty="0"/>
              <a:t>Unit 3: Yellowstone is active but not erupting?</a:t>
            </a:r>
          </a:p>
        </p:txBody>
      </p:sp>
      <p:grpSp>
        <p:nvGrpSpPr>
          <p:cNvPr id="21513" name="Group 3"/>
          <p:cNvGrpSpPr>
            <a:grpSpLocks/>
          </p:cNvGrpSpPr>
          <p:nvPr/>
        </p:nvGrpSpPr>
        <p:grpSpPr bwMode="auto">
          <a:xfrm>
            <a:off x="8213783" y="-2390"/>
            <a:ext cx="836612" cy="922337"/>
            <a:chOff x="8155459" y="185348"/>
            <a:chExt cx="836913" cy="923330"/>
          </a:xfrm>
        </p:grpSpPr>
        <p:sp>
          <p:nvSpPr>
            <p:cNvPr id="12" name="Oval 11"/>
            <p:cNvSpPr>
              <a:spLocks noChangeArrowheads="1"/>
            </p:cNvSpPr>
            <p:nvPr/>
          </p:nvSpPr>
          <p:spPr bwMode="auto">
            <a:xfrm>
              <a:off x="8155459" y="237791"/>
              <a:ext cx="836913" cy="837514"/>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Arial" charset="0"/>
              </a:endParaRPr>
            </a:p>
          </p:txBody>
        </p:sp>
        <p:sp>
          <p:nvSpPr>
            <p:cNvPr id="21515" name="TextBox 5"/>
            <p:cNvSpPr txBox="1">
              <a:spLocks noChangeArrowheads="1"/>
            </p:cNvSpPr>
            <p:nvPr/>
          </p:nvSpPr>
          <p:spPr bwMode="auto">
            <a:xfrm>
              <a:off x="8279027" y="185348"/>
              <a:ext cx="58149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5400" b="1">
                  <a:latin typeface="Arial" charset="0"/>
                  <a:cs typeface="Arial" charset="0"/>
                </a:rPr>
                <a:t>?</a:t>
              </a:r>
            </a:p>
          </p:txBody>
        </p:sp>
      </p:grpSp>
      <p:sp>
        <p:nvSpPr>
          <p:cNvPr id="11" name="TextBox 10"/>
          <p:cNvSpPr txBox="1"/>
          <p:nvPr/>
        </p:nvSpPr>
        <p:spPr>
          <a:xfrm>
            <a:off x="6945214" y="341228"/>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#3</a:t>
            </a:r>
          </a:p>
        </p:txBody>
      </p:sp>
      <p:graphicFrame>
        <p:nvGraphicFramePr>
          <p:cNvPr id="14" name="Chart 13">
            <a:extLst>
              <a:ext uri="{FF2B5EF4-FFF2-40B4-BE49-F238E27FC236}">
                <a16:creationId xmlns:a16="http://schemas.microsoft.com/office/drawing/2014/main" id="{ED4D807A-C42B-4EA4-A211-652C0DA51100}"/>
              </a:ext>
            </a:extLst>
          </p:cNvPr>
          <p:cNvGraphicFramePr/>
          <p:nvPr>
            <p:extLst>
              <p:ext uri="{D42A27DB-BD31-4B8C-83A1-F6EECF244321}">
                <p14:modId xmlns:p14="http://schemas.microsoft.com/office/powerpoint/2010/main" val="2024379948"/>
              </p:ext>
            </p:extLst>
          </p:nvPr>
        </p:nvGraphicFramePr>
        <p:xfrm>
          <a:off x="433676" y="2199516"/>
          <a:ext cx="8084977" cy="38568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5117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1508" name="Subtitle 4"/>
          <p:cNvSpPr txBox="1">
            <a:spLocks/>
          </p:cNvSpPr>
          <p:nvPr/>
        </p:nvSpPr>
        <p:spPr bwMode="auto">
          <a:xfrm>
            <a:off x="551884" y="751155"/>
            <a:ext cx="5597035" cy="642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0" hangingPunct="0">
              <a:lnSpc>
                <a:spcPct val="80000"/>
              </a:lnSpc>
              <a:spcBef>
                <a:spcPct val="20000"/>
              </a:spcBef>
              <a:buFont typeface="Arial" charset="0"/>
              <a:buNone/>
            </a:pPr>
            <a:r>
              <a:rPr lang="en-US" sz="2800" dirty="0">
                <a:cs typeface="Arial" charset="0"/>
              </a:rPr>
              <a:t>How many swarms do you identify?</a:t>
            </a:r>
          </a:p>
          <a:p>
            <a:pPr eaLnBrk="0" hangingPunct="0">
              <a:lnSpc>
                <a:spcPct val="80000"/>
              </a:lnSpc>
              <a:spcBef>
                <a:spcPct val="20000"/>
              </a:spcBef>
              <a:buFont typeface="Arial" charset="0"/>
              <a:buNone/>
            </a:pPr>
            <a:endParaRPr lang="en-US" sz="2800" dirty="0">
              <a:cs typeface="Arial" charset="0"/>
            </a:endParaRPr>
          </a:p>
        </p:txBody>
      </p:sp>
      <p:sp>
        <p:nvSpPr>
          <p:cNvPr id="21509" name="TextBox 9"/>
          <p:cNvSpPr txBox="1">
            <a:spLocks noChangeArrowheads="1"/>
          </p:cNvSpPr>
          <p:nvPr/>
        </p:nvSpPr>
        <p:spPr bwMode="auto">
          <a:xfrm>
            <a:off x="123907" y="69850"/>
            <a:ext cx="49408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dirty="0"/>
              <a:t>Unit 3: Yellowstone is active but not erupting?</a:t>
            </a:r>
          </a:p>
        </p:txBody>
      </p:sp>
      <p:grpSp>
        <p:nvGrpSpPr>
          <p:cNvPr id="21513" name="Group 3"/>
          <p:cNvGrpSpPr>
            <a:grpSpLocks/>
          </p:cNvGrpSpPr>
          <p:nvPr/>
        </p:nvGrpSpPr>
        <p:grpSpPr bwMode="auto">
          <a:xfrm>
            <a:off x="8213783" y="-2390"/>
            <a:ext cx="836612" cy="922337"/>
            <a:chOff x="8155459" y="185348"/>
            <a:chExt cx="836913" cy="923330"/>
          </a:xfrm>
        </p:grpSpPr>
        <p:sp>
          <p:nvSpPr>
            <p:cNvPr id="12" name="Oval 11"/>
            <p:cNvSpPr>
              <a:spLocks noChangeArrowheads="1"/>
            </p:cNvSpPr>
            <p:nvPr/>
          </p:nvSpPr>
          <p:spPr bwMode="auto">
            <a:xfrm>
              <a:off x="8155459" y="237791"/>
              <a:ext cx="836913" cy="837514"/>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Arial" charset="0"/>
              </a:endParaRPr>
            </a:p>
          </p:txBody>
        </p:sp>
        <p:sp>
          <p:nvSpPr>
            <p:cNvPr id="21515" name="TextBox 5"/>
            <p:cNvSpPr txBox="1">
              <a:spLocks noChangeArrowheads="1"/>
            </p:cNvSpPr>
            <p:nvPr/>
          </p:nvSpPr>
          <p:spPr bwMode="auto">
            <a:xfrm>
              <a:off x="8279027" y="185348"/>
              <a:ext cx="58149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5400" b="1">
                  <a:latin typeface="Arial" charset="0"/>
                  <a:cs typeface="Arial" charset="0"/>
                </a:rPr>
                <a:t>?</a:t>
              </a:r>
            </a:p>
          </p:txBody>
        </p:sp>
      </p:grpSp>
      <p:sp>
        <p:nvSpPr>
          <p:cNvPr id="11" name="TextBox 10"/>
          <p:cNvSpPr txBox="1"/>
          <p:nvPr/>
        </p:nvSpPr>
        <p:spPr>
          <a:xfrm>
            <a:off x="6945214" y="341228"/>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#3</a:t>
            </a:r>
          </a:p>
        </p:txBody>
      </p:sp>
      <p:graphicFrame>
        <p:nvGraphicFramePr>
          <p:cNvPr id="14" name="Chart 13">
            <a:extLst>
              <a:ext uri="{FF2B5EF4-FFF2-40B4-BE49-F238E27FC236}">
                <a16:creationId xmlns:a16="http://schemas.microsoft.com/office/drawing/2014/main" id="{ED4D807A-C42B-4EA4-A211-652C0DA51100}"/>
              </a:ext>
            </a:extLst>
          </p:cNvPr>
          <p:cNvGraphicFramePr/>
          <p:nvPr>
            <p:extLst>
              <p:ext uri="{D42A27DB-BD31-4B8C-83A1-F6EECF244321}">
                <p14:modId xmlns:p14="http://schemas.microsoft.com/office/powerpoint/2010/main" val="757542454"/>
              </p:ext>
            </p:extLst>
          </p:nvPr>
        </p:nvGraphicFramePr>
        <p:xfrm>
          <a:off x="433676" y="2199516"/>
          <a:ext cx="8084977" cy="3856899"/>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1641777" y="4259628"/>
            <a:ext cx="356234" cy="35626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00927" y="3916363"/>
            <a:ext cx="356234" cy="35626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805193" y="3681524"/>
            <a:ext cx="356234" cy="35626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00401" y="3012977"/>
            <a:ext cx="356234" cy="35626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693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4F6D-37F7-F743-8841-21E4C6018C47}"/>
              </a:ext>
            </a:extLst>
          </p:cNvPr>
          <p:cNvSpPr>
            <a:spLocks noGrp="1"/>
          </p:cNvSpPr>
          <p:nvPr>
            <p:ph type="title"/>
          </p:nvPr>
        </p:nvSpPr>
        <p:spPr>
          <a:xfrm>
            <a:off x="457200" y="331171"/>
            <a:ext cx="8229600" cy="502088"/>
          </a:xfrm>
        </p:spPr>
        <p:txBody>
          <a:bodyPr/>
          <a:lstStyle/>
          <a:p>
            <a:pPr eaLnBrk="0" hangingPunct="0">
              <a:lnSpc>
                <a:spcPct val="70000"/>
              </a:lnSpc>
            </a:pPr>
            <a:r>
              <a:rPr lang="en-US" sz="3200" dirty="0">
                <a:latin typeface="Calibri" charset="0"/>
                <a:cs typeface="Arial" charset="0"/>
              </a:rPr>
              <a:t>Unit 4: </a:t>
            </a:r>
            <a:r>
              <a:rPr lang="en-US" sz="3200" dirty="0">
                <a:cs typeface="Arial" charset="0"/>
              </a:rPr>
              <a:t>Assessment of monitoring 3 different types of volcanoes: Mauna Loa, Fuego, &amp; Rinjani</a:t>
            </a:r>
          </a:p>
        </p:txBody>
      </p:sp>
      <p:sp>
        <p:nvSpPr>
          <p:cNvPr id="3" name="Content Placeholder 2">
            <a:extLst>
              <a:ext uri="{FF2B5EF4-FFF2-40B4-BE49-F238E27FC236}">
                <a16:creationId xmlns:a16="http://schemas.microsoft.com/office/drawing/2014/main" id="{507B80AB-2E5A-7E4C-89B2-FC93A5DF4BD0}"/>
              </a:ext>
            </a:extLst>
          </p:cNvPr>
          <p:cNvSpPr>
            <a:spLocks noGrp="1"/>
          </p:cNvSpPr>
          <p:nvPr>
            <p:ph idx="1"/>
          </p:nvPr>
        </p:nvSpPr>
        <p:spPr>
          <a:xfrm>
            <a:off x="457200" y="1042851"/>
            <a:ext cx="6359236" cy="4765896"/>
          </a:xfrm>
        </p:spPr>
        <p:txBody>
          <a:bodyPr>
            <a:normAutofit fontScale="85000" lnSpcReduction="20000"/>
          </a:bodyPr>
          <a:lstStyle/>
          <a:p>
            <a:pPr marL="0" indent="0" eaLnBrk="0" hangingPunct="0">
              <a:spcAft>
                <a:spcPts val="1200"/>
              </a:spcAft>
              <a:buNone/>
            </a:pPr>
            <a:r>
              <a:rPr lang="en-US" sz="3000" dirty="0">
                <a:latin typeface="Calibri" charset="0"/>
                <a:cs typeface="Arial" charset="0"/>
              </a:rPr>
              <a:t>[Pre-reading introduces VEI variation]</a:t>
            </a:r>
          </a:p>
          <a:p>
            <a:pPr eaLnBrk="0" hangingPunct="0">
              <a:spcAft>
                <a:spcPts val="1200"/>
              </a:spcAft>
            </a:pPr>
            <a:r>
              <a:rPr lang="en-US" sz="3000" dirty="0">
                <a:latin typeface="Calibri" charset="0"/>
                <a:cs typeface="Arial" charset="0"/>
              </a:rPr>
              <a:t>Mixed groups work on risk (= hazard x value x vulnerability): examining VEI, MRI, monitoring equipment, socioeconomic status, corruption index, infrastructural vulnerabilities, and population density</a:t>
            </a:r>
          </a:p>
          <a:p>
            <a:pPr eaLnBrk="0" hangingPunct="0">
              <a:spcAft>
                <a:spcPts val="1200"/>
              </a:spcAft>
            </a:pPr>
            <a:r>
              <a:rPr lang="en-US" sz="3000" dirty="0">
                <a:latin typeface="Calibri" charset="0"/>
                <a:cs typeface="Arial" charset="0"/>
              </a:rPr>
              <a:t>Re-mixed groups (or as whole class) determine highest, middle and lowest </a:t>
            </a:r>
            <a:br>
              <a:rPr lang="en-US" sz="3000" dirty="0">
                <a:latin typeface="Calibri" charset="0"/>
                <a:cs typeface="Arial" charset="0"/>
              </a:rPr>
            </a:br>
            <a:r>
              <a:rPr lang="en-US" sz="3000" dirty="0">
                <a:latin typeface="Calibri" charset="0"/>
                <a:cs typeface="Arial" charset="0"/>
              </a:rPr>
              <a:t>risk volcanoes</a:t>
            </a:r>
          </a:p>
          <a:p>
            <a:pPr eaLnBrk="0" hangingPunct="0">
              <a:spcAft>
                <a:spcPts val="1200"/>
              </a:spcAft>
            </a:pPr>
            <a:r>
              <a:rPr lang="en-US" sz="3000" dirty="0">
                <a:latin typeface="Calibri" charset="0"/>
                <a:cs typeface="Arial" charset="0"/>
              </a:rPr>
              <a:t>Write a letter to a political official about the need for ongoing monitoring of volcanoes</a:t>
            </a:r>
          </a:p>
          <a:p>
            <a:pPr eaLnBrk="0" hangingPunct="0">
              <a:spcAft>
                <a:spcPts val="1200"/>
              </a:spcAft>
            </a:pPr>
            <a:endParaRPr lang="en-US" sz="3000" dirty="0">
              <a:latin typeface="Calibri" charset="0"/>
              <a:cs typeface="Arial" charset="0"/>
            </a:endParaRPr>
          </a:p>
          <a:p>
            <a:pPr eaLnBrk="0" hangingPunct="0">
              <a:spcAft>
                <a:spcPts val="1200"/>
              </a:spcAft>
            </a:pPr>
            <a:endParaRPr lang="en-US" dirty="0">
              <a:latin typeface="Calibri" charset="0"/>
              <a:cs typeface="Arial" charset="0"/>
            </a:endParaRPr>
          </a:p>
        </p:txBody>
      </p:sp>
      <p:sp>
        <p:nvSpPr>
          <p:cNvPr id="4" name="TextBox 3">
            <a:extLst>
              <a:ext uri="{FF2B5EF4-FFF2-40B4-BE49-F238E27FC236}">
                <a16:creationId xmlns:a16="http://schemas.microsoft.com/office/drawing/2014/main" id="{B976E9D7-5A2B-924D-A1D9-D187E5F33BAB}"/>
              </a:ext>
            </a:extLst>
          </p:cNvPr>
          <p:cNvSpPr txBox="1"/>
          <p:nvPr/>
        </p:nvSpPr>
        <p:spPr>
          <a:xfrm>
            <a:off x="317759" y="5808747"/>
            <a:ext cx="3693133" cy="369332"/>
          </a:xfrm>
          <a:prstGeom prst="rect">
            <a:avLst/>
          </a:prstGeom>
          <a:noFill/>
        </p:spPr>
        <p:txBody>
          <a:bodyPr wrap="square" rtlCol="0">
            <a:spAutoFit/>
          </a:bodyPr>
          <a:lstStyle/>
          <a:p>
            <a:r>
              <a:rPr lang="en-US" dirty="0"/>
              <a:t>*50-75 minute time period</a:t>
            </a:r>
          </a:p>
        </p:txBody>
      </p:sp>
      <p:pic>
        <p:nvPicPr>
          <p:cNvPr id="8" name="Picture 1a" descr="Stratovolcano with steep symmetrical sides.  Houses in the foreground." title="Rinjani Volcano, Indonesia">
            <a:extLst>
              <a:ext uri="{FF2B5EF4-FFF2-40B4-BE49-F238E27FC236}">
                <a16:creationId xmlns:a16="http://schemas.microsoft.com/office/drawing/2014/main" id="{FE453F1D-962A-C84D-9246-C5CA73D88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821" y="4633829"/>
            <a:ext cx="2538051" cy="1602145"/>
          </a:xfrm>
          <a:prstGeom prst="rect">
            <a:avLst/>
          </a:prstGeom>
          <a:ln>
            <a:solidFill>
              <a:schemeClr val="tx1"/>
            </a:solidFill>
          </a:ln>
        </p:spPr>
      </p:pic>
      <p:pic>
        <p:nvPicPr>
          <p:cNvPr id="9" name="Picture 3a" descr="Fuego volcano in the background emitting steam. Acatenango volcano is in the foreground and slightly left of Fuego volcano.  Farmland and forests in the foreground." title="Fuego Volcano, Gautemala">
            <a:extLst>
              <a:ext uri="{FF2B5EF4-FFF2-40B4-BE49-F238E27FC236}">
                <a16:creationId xmlns:a16="http://schemas.microsoft.com/office/drawing/2014/main" id="{53E673CF-5709-3942-BCB6-007A501445C7}"/>
              </a:ext>
            </a:extLst>
          </p:cNvPr>
          <p:cNvPicPr>
            <a:picLocks noChangeAspect="1"/>
          </p:cNvPicPr>
          <p:nvPr/>
        </p:nvPicPr>
        <p:blipFill rotWithShape="1">
          <a:blip r:embed="rId3">
            <a:extLst>
              <a:ext uri="{28A0092B-C50C-407E-A947-70E740481C1C}">
                <a14:useLocalDpi xmlns:a14="http://schemas.microsoft.com/office/drawing/2010/main" val="0"/>
              </a:ext>
            </a:extLst>
          </a:blip>
          <a:srcRect b="5607"/>
          <a:stretch/>
        </p:blipFill>
        <p:spPr>
          <a:xfrm>
            <a:off x="6542822" y="2947014"/>
            <a:ext cx="2538051" cy="1602145"/>
          </a:xfrm>
          <a:prstGeom prst="rect">
            <a:avLst/>
          </a:prstGeom>
          <a:ln>
            <a:solidFill>
              <a:schemeClr val="tx1"/>
            </a:solidFill>
          </a:ln>
        </p:spPr>
      </p:pic>
      <p:pic>
        <p:nvPicPr>
          <p:cNvPr id="10" name="Picture 9" descr="Mauna_Loa_Volcano.jpg">
            <a:extLst>
              <a:ext uri="{FF2B5EF4-FFF2-40B4-BE49-F238E27FC236}">
                <a16:creationId xmlns:a16="http://schemas.microsoft.com/office/drawing/2014/main" id="{240026E2-93A2-4441-A158-DBE273623439}"/>
              </a:ext>
            </a:extLst>
          </p:cNvPr>
          <p:cNvPicPr>
            <a:picLocks noChangeAspect="1"/>
          </p:cNvPicPr>
          <p:nvPr/>
        </p:nvPicPr>
        <p:blipFill rotWithShape="1">
          <a:blip r:embed="rId4">
            <a:extLst>
              <a:ext uri="{28A0092B-C50C-407E-A947-70E740481C1C}">
                <a14:useLocalDpi xmlns:a14="http://schemas.microsoft.com/office/drawing/2010/main" val="0"/>
              </a:ext>
            </a:extLst>
          </a:blip>
          <a:srcRect l="9824" r="18691"/>
          <a:stretch/>
        </p:blipFill>
        <p:spPr>
          <a:xfrm>
            <a:off x="6542822" y="1260486"/>
            <a:ext cx="2538051" cy="1602145"/>
          </a:xfrm>
          <a:prstGeom prst="rect">
            <a:avLst/>
          </a:prstGeom>
          <a:ln>
            <a:solidFill>
              <a:srgbClr val="000000"/>
            </a:solidFill>
          </a:ln>
        </p:spPr>
      </p:pic>
    </p:spTree>
    <p:extLst>
      <p:ext uri="{BB962C8B-B14F-4D97-AF65-F5344CB8AC3E}">
        <p14:creationId xmlns:p14="http://schemas.microsoft.com/office/powerpoint/2010/main" val="693533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p:txBody>
          <a:bodyPr/>
          <a:lstStyle/>
          <a:p>
            <a:r>
              <a:rPr lang="en-US" dirty="0"/>
              <a:t>Challenge #1: I can’t cover the content I need to cover</a:t>
            </a:r>
          </a:p>
          <a:p>
            <a:r>
              <a:rPr lang="en-US" dirty="0"/>
              <a:t>Solution: These units cover all the typical content of a volcanic unit: </a:t>
            </a:r>
          </a:p>
          <a:p>
            <a:pPr lvl="1"/>
            <a:r>
              <a:rPr lang="en-US" dirty="0"/>
              <a:t>Three different types of volcanoes</a:t>
            </a:r>
          </a:p>
          <a:p>
            <a:pPr lvl="1"/>
            <a:r>
              <a:rPr lang="en-US" dirty="0"/>
              <a:t>Associated hazards</a:t>
            </a:r>
          </a:p>
        </p:txBody>
      </p:sp>
    </p:spTree>
    <p:extLst>
      <p:ext uri="{BB962C8B-B14F-4D97-AF65-F5344CB8AC3E}">
        <p14:creationId xmlns:p14="http://schemas.microsoft.com/office/powerpoint/2010/main" val="1906733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p:txBody>
          <a:bodyPr/>
          <a:lstStyle/>
          <a:p>
            <a:r>
              <a:rPr lang="en-US" dirty="0"/>
              <a:t>Challenge #2: Students can get overwhelmed</a:t>
            </a:r>
          </a:p>
        </p:txBody>
      </p:sp>
      <p:grpSp>
        <p:nvGrpSpPr>
          <p:cNvPr id="8" name="Group 7"/>
          <p:cNvGrpSpPr/>
          <p:nvPr/>
        </p:nvGrpSpPr>
        <p:grpSpPr>
          <a:xfrm>
            <a:off x="232247" y="1514772"/>
            <a:ext cx="8642641" cy="4772781"/>
            <a:chOff x="232247" y="1514772"/>
            <a:chExt cx="8642641" cy="4772781"/>
          </a:xfrm>
        </p:grpSpPr>
        <p:pic>
          <p:nvPicPr>
            <p:cNvPr id="4" name="Picture 3" descr="Screen Shot 2020-01-25 at 8.18.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47" y="1514772"/>
              <a:ext cx="1812231" cy="2338253"/>
            </a:xfrm>
            <a:prstGeom prst="rect">
              <a:avLst/>
            </a:prstGeom>
          </p:spPr>
        </p:pic>
        <p:pic>
          <p:nvPicPr>
            <p:cNvPr id="5" name="Picture 4" descr="Screen Shot 2020-01-25 at 8.17.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919" y="1516655"/>
              <a:ext cx="3924388" cy="2326547"/>
            </a:xfrm>
            <a:prstGeom prst="rect">
              <a:avLst/>
            </a:prstGeom>
          </p:spPr>
        </p:pic>
        <p:pic>
          <p:nvPicPr>
            <p:cNvPr id="6" name="Picture 5" descr="Screen Shot 2020-01-25 at 8.15.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934" y="3873270"/>
              <a:ext cx="3676573" cy="2414283"/>
            </a:xfrm>
            <a:prstGeom prst="rect">
              <a:avLst/>
            </a:prstGeom>
          </p:spPr>
        </p:pic>
        <p:pic>
          <p:nvPicPr>
            <p:cNvPr id="7" name="Picture 6" descr="Screen Shot 2020-01-25 at 8.15.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3280" y="3847505"/>
              <a:ext cx="4391608" cy="2437666"/>
            </a:xfrm>
            <a:prstGeom prst="rect">
              <a:avLst/>
            </a:prstGeom>
          </p:spPr>
        </p:pic>
      </p:grpSp>
    </p:spTree>
    <p:extLst>
      <p:ext uri="{BB962C8B-B14F-4D97-AF65-F5344CB8AC3E}">
        <p14:creationId xmlns:p14="http://schemas.microsoft.com/office/powerpoint/2010/main" val="583540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p:txBody>
          <a:bodyPr/>
          <a:lstStyle/>
          <a:p>
            <a:r>
              <a:rPr lang="en-US" dirty="0"/>
              <a:t>Break it up</a:t>
            </a:r>
          </a:p>
          <a:p>
            <a:pPr lvl="1"/>
            <a:r>
              <a:rPr lang="en-US" dirty="0"/>
              <a:t>e.g. Units 1 &amp; 2 have options for how to modify it for different class lengths</a:t>
            </a:r>
          </a:p>
          <a:p>
            <a:pPr lvl="1"/>
            <a:r>
              <a:rPr lang="en-US" dirty="0"/>
              <a:t>e.g. Unit 1 as in class activity, Unit 2 as a lab, Unit 3 in lab the next week, Unit 4 as a homework</a:t>
            </a:r>
          </a:p>
        </p:txBody>
      </p:sp>
    </p:spTree>
    <p:extLst>
      <p:ext uri="{BB962C8B-B14F-4D97-AF65-F5344CB8AC3E}">
        <p14:creationId xmlns:p14="http://schemas.microsoft.com/office/powerpoint/2010/main" val="3366121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p:txBody>
          <a:bodyPr/>
          <a:lstStyle/>
          <a:p>
            <a:r>
              <a:rPr lang="en-US" dirty="0"/>
              <a:t>Challenge #3: Grading</a:t>
            </a:r>
          </a:p>
        </p:txBody>
      </p:sp>
    </p:spTree>
    <p:extLst>
      <p:ext uri="{BB962C8B-B14F-4D97-AF65-F5344CB8AC3E}">
        <p14:creationId xmlns:p14="http://schemas.microsoft.com/office/powerpoint/2010/main" val="2341489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a:xfrm>
            <a:off x="302320" y="701492"/>
            <a:ext cx="8229600" cy="4765896"/>
          </a:xfrm>
        </p:spPr>
        <p:txBody>
          <a:bodyPr/>
          <a:lstStyle/>
          <a:p>
            <a:r>
              <a:rPr lang="en-US" dirty="0"/>
              <a:t>Exam questions can be either open ended or multiple choice</a:t>
            </a:r>
          </a:p>
        </p:txBody>
      </p:sp>
      <p:pic>
        <p:nvPicPr>
          <p:cNvPr id="4" name="Picture 3" descr="Screen Shot 2020-01-25 at 8.26.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760" y="1719340"/>
            <a:ext cx="6111161" cy="4491335"/>
          </a:xfrm>
          <a:prstGeom prst="rect">
            <a:avLst/>
          </a:prstGeom>
        </p:spPr>
      </p:pic>
    </p:spTree>
    <p:extLst>
      <p:ext uri="{BB962C8B-B14F-4D97-AF65-F5344CB8AC3E}">
        <p14:creationId xmlns:p14="http://schemas.microsoft.com/office/powerpoint/2010/main" val="718199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GETSI Project Overview</a:t>
            </a:r>
          </a:p>
        </p:txBody>
      </p:sp>
      <p:sp>
        <p:nvSpPr>
          <p:cNvPr id="3" name="Content Placeholder 2"/>
          <p:cNvSpPr>
            <a:spLocks noGrp="1"/>
          </p:cNvSpPr>
          <p:nvPr>
            <p:ph idx="1"/>
          </p:nvPr>
        </p:nvSpPr>
        <p:spPr>
          <a:xfrm>
            <a:off x="457199" y="949332"/>
            <a:ext cx="8513011" cy="5200142"/>
          </a:xfrm>
        </p:spPr>
        <p:txBody>
          <a:bodyPr>
            <a:normAutofit/>
          </a:bodyPr>
          <a:lstStyle/>
          <a:p>
            <a:pPr marL="0" indent="0">
              <a:buNone/>
            </a:pPr>
            <a:r>
              <a:rPr lang="en-US" sz="2800" i="1" dirty="0"/>
              <a:t>Mission: Develop and disseminate teaching and learning materials that feature geodesy data &amp; quantitative skills applied to critical societal issues such as </a:t>
            </a:r>
            <a:r>
              <a:rPr lang="en-US" sz="2800" i="1" u="sng" dirty="0">
                <a:solidFill>
                  <a:srgbClr val="1F497D"/>
                </a:solidFill>
              </a:rPr>
              <a:t>climate chang</a:t>
            </a:r>
            <a:r>
              <a:rPr lang="en-US" sz="2800" i="1" dirty="0">
                <a:solidFill>
                  <a:srgbClr val="1F497D"/>
                </a:solidFill>
              </a:rPr>
              <a:t>e</a:t>
            </a:r>
            <a:r>
              <a:rPr lang="en-US" sz="2800" i="1" dirty="0"/>
              <a:t>, </a:t>
            </a:r>
            <a:r>
              <a:rPr lang="en-US" sz="2800" i="1" u="sng" dirty="0">
                <a:solidFill>
                  <a:srgbClr val="1F497D"/>
                </a:solidFill>
              </a:rPr>
              <a:t>water resources</a:t>
            </a:r>
            <a:r>
              <a:rPr lang="en-US" sz="2800" i="1" dirty="0"/>
              <a:t>, and </a:t>
            </a:r>
            <a:r>
              <a:rPr lang="en-US" sz="2800" i="1" u="sng" dirty="0">
                <a:solidFill>
                  <a:srgbClr val="1F497D"/>
                </a:solidFill>
              </a:rPr>
              <a:t>natural hazards</a:t>
            </a:r>
          </a:p>
          <a:p>
            <a:pPr marL="0" indent="0">
              <a:buNone/>
            </a:pPr>
            <a:endParaRPr lang="en-US" sz="2800" i="1" u="sng" dirty="0">
              <a:solidFill>
                <a:srgbClr val="1F497D"/>
              </a:solidFill>
            </a:endParaRPr>
          </a:p>
          <a:p>
            <a:pPr marL="0" indent="0">
              <a:buNone/>
            </a:pPr>
            <a:endParaRPr lang="en-US" sz="2800" i="1" u="sng" dirty="0">
              <a:solidFill>
                <a:srgbClr val="1F497D"/>
              </a:solidFill>
            </a:endParaRPr>
          </a:p>
          <a:p>
            <a:r>
              <a:rPr lang="en-US" sz="2800" dirty="0"/>
              <a:t>US National Science Foundation funded (4 grants)</a:t>
            </a:r>
            <a:endParaRPr lang="en-US" sz="2400" dirty="0"/>
          </a:p>
          <a:p>
            <a:r>
              <a:rPr lang="en-US" sz="2800" dirty="0"/>
              <a:t>Developing 13 modules (~2 weeks each)</a:t>
            </a:r>
          </a:p>
          <a:p>
            <a:pPr lvl="1"/>
            <a:r>
              <a:rPr lang="en-US" sz="2400" b="1" dirty="0"/>
              <a:t>Introductory</a:t>
            </a:r>
            <a:r>
              <a:rPr lang="en-US" sz="2400" dirty="0"/>
              <a:t> &amp; Majors-level</a:t>
            </a:r>
          </a:p>
          <a:p>
            <a:pPr lvl="1"/>
            <a:r>
              <a:rPr lang="en-US" sz="2400" b="1" dirty="0"/>
              <a:t>Classroom</a:t>
            </a:r>
            <a:r>
              <a:rPr lang="en-US" sz="2400" dirty="0"/>
              <a:t> &amp; Field</a:t>
            </a:r>
          </a:p>
        </p:txBody>
      </p:sp>
      <p:pic>
        <p:nvPicPr>
          <p:cNvPr id="4" name="Picture 3"/>
          <p:cNvPicPr>
            <a:picLocks noChangeAspect="1"/>
          </p:cNvPicPr>
          <p:nvPr/>
        </p:nvPicPr>
        <p:blipFill>
          <a:blip r:embed="rId2"/>
          <a:stretch>
            <a:fillRect/>
          </a:stretch>
        </p:blipFill>
        <p:spPr>
          <a:xfrm>
            <a:off x="979311" y="2955082"/>
            <a:ext cx="4781437" cy="837836"/>
          </a:xfrm>
          <a:prstGeom prst="rect">
            <a:avLst/>
          </a:prstGeom>
        </p:spPr>
      </p:pic>
    </p:spTree>
    <p:extLst>
      <p:ext uri="{BB962C8B-B14F-4D97-AF65-F5344CB8AC3E}">
        <p14:creationId xmlns:p14="http://schemas.microsoft.com/office/powerpoint/2010/main" val="337499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a:xfrm>
            <a:off x="302320" y="701492"/>
            <a:ext cx="8229600" cy="4765896"/>
          </a:xfrm>
        </p:spPr>
        <p:txBody>
          <a:bodyPr/>
          <a:lstStyle/>
          <a:p>
            <a:r>
              <a:rPr lang="en-US" dirty="0"/>
              <a:t>Exam questions can be either open ended or multiple choice</a:t>
            </a:r>
          </a:p>
        </p:txBody>
      </p:sp>
      <p:pic>
        <p:nvPicPr>
          <p:cNvPr id="5" name="Picture 4" descr="Screen Shot 2020-01-25 at 8.29.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711" y="1765808"/>
            <a:ext cx="5292759" cy="4522649"/>
          </a:xfrm>
          <a:prstGeom prst="rect">
            <a:avLst/>
          </a:prstGeom>
        </p:spPr>
      </p:pic>
    </p:spTree>
    <p:extLst>
      <p:ext uri="{BB962C8B-B14F-4D97-AF65-F5344CB8AC3E}">
        <p14:creationId xmlns:p14="http://schemas.microsoft.com/office/powerpoint/2010/main" val="2098142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a:xfrm>
            <a:off x="457200" y="949332"/>
            <a:ext cx="8229600" cy="1343122"/>
          </a:xfrm>
        </p:spPr>
        <p:txBody>
          <a:bodyPr/>
          <a:lstStyle/>
          <a:p>
            <a:r>
              <a:rPr lang="en-US" dirty="0"/>
              <a:t>In class questions are reflective, do not require grading- but inspire class discussion</a:t>
            </a:r>
          </a:p>
        </p:txBody>
      </p:sp>
      <p:sp>
        <p:nvSpPr>
          <p:cNvPr id="4" name="TextBox 3"/>
          <p:cNvSpPr txBox="1"/>
          <p:nvPr/>
        </p:nvSpPr>
        <p:spPr>
          <a:xfrm>
            <a:off x="771718" y="2732087"/>
            <a:ext cx="7499158" cy="1815882"/>
          </a:xfrm>
          <a:prstGeom prst="rect">
            <a:avLst/>
          </a:prstGeom>
          <a:noFill/>
        </p:spPr>
        <p:txBody>
          <a:bodyPr wrap="square" rtlCol="0">
            <a:spAutoFit/>
          </a:bodyPr>
          <a:lstStyle/>
          <a:p>
            <a:pPr lvl="0"/>
            <a:r>
              <a:rPr lang="en-US" altLang="en-US" sz="2800" dirty="0"/>
              <a:t>What parts of this activity were most helpful in making you confident in assigning alert levels? How can you use those learning strategies in future activities? </a:t>
            </a:r>
            <a:endParaRPr lang="en-US" sz="2800" dirty="0"/>
          </a:p>
        </p:txBody>
      </p:sp>
    </p:spTree>
    <p:extLst>
      <p:ext uri="{BB962C8B-B14F-4D97-AF65-F5344CB8AC3E}">
        <p14:creationId xmlns:p14="http://schemas.microsoft.com/office/powerpoint/2010/main" val="2171706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a:xfrm>
            <a:off x="0" y="791739"/>
            <a:ext cx="3515881" cy="2938546"/>
          </a:xfrm>
        </p:spPr>
        <p:txBody>
          <a:bodyPr>
            <a:normAutofit fontScale="85000" lnSpcReduction="10000"/>
          </a:bodyPr>
          <a:lstStyle/>
          <a:p>
            <a:r>
              <a:rPr lang="en-US" dirty="0"/>
              <a:t>Rubrics / checklists </a:t>
            </a:r>
            <a:br>
              <a:rPr lang="en-US" dirty="0"/>
            </a:br>
            <a:r>
              <a:rPr lang="en-US" dirty="0"/>
              <a:t>provided with longer </a:t>
            </a:r>
            <a:br>
              <a:rPr lang="en-US" dirty="0"/>
            </a:br>
            <a:r>
              <a:rPr lang="en-US" dirty="0"/>
              <a:t>answers and are written in a transparent framework (</a:t>
            </a:r>
            <a:r>
              <a:rPr lang="en-US" dirty="0" err="1"/>
              <a:t>tilthighered.com</a:t>
            </a:r>
            <a:r>
              <a:rPr lang="en-US" dirty="0"/>
              <a:t>)</a:t>
            </a:r>
          </a:p>
        </p:txBody>
      </p:sp>
      <p:graphicFrame>
        <p:nvGraphicFramePr>
          <p:cNvPr id="4" name="Object 3"/>
          <p:cNvGraphicFramePr>
            <a:graphicFrameLocks noChangeAspect="1"/>
          </p:cNvGraphicFramePr>
          <p:nvPr>
            <p:extLst>
              <p:ext uri="{D42A27DB-BD31-4B8C-83A1-F6EECF244321}">
                <p14:modId xmlns:p14="http://schemas.microsoft.com/office/powerpoint/2010/main" val="4200178073"/>
              </p:ext>
            </p:extLst>
          </p:nvPr>
        </p:nvGraphicFramePr>
        <p:xfrm>
          <a:off x="3618468" y="830694"/>
          <a:ext cx="5525532" cy="4477983"/>
        </p:xfrm>
        <a:graphic>
          <a:graphicData uri="http://schemas.openxmlformats.org/presentationml/2006/ole">
            <mc:AlternateContent xmlns:mc="http://schemas.openxmlformats.org/markup-compatibility/2006">
              <mc:Choice xmlns:v="urn:schemas-microsoft-com:vml" Requires="v">
                <p:oleObj spid="_x0000_s1049" name="Document" r:id="rId4" imgW="6096000" imgH="4940300" progId="Word.Document.12">
                  <p:embed/>
                </p:oleObj>
              </mc:Choice>
              <mc:Fallback>
                <p:oleObj name="Document" r:id="rId4" imgW="6096000" imgH="4940300" progId="Word.Document.12">
                  <p:embed/>
                  <p:pic>
                    <p:nvPicPr>
                      <p:cNvPr id="0" name=""/>
                      <p:cNvPicPr/>
                      <p:nvPr/>
                    </p:nvPicPr>
                    <p:blipFill>
                      <a:blip r:embed="rId5"/>
                      <a:stretch>
                        <a:fillRect/>
                      </a:stretch>
                    </p:blipFill>
                    <p:spPr>
                      <a:xfrm>
                        <a:off x="3618468" y="830694"/>
                        <a:ext cx="5525532" cy="4477983"/>
                      </a:xfrm>
                      <a:prstGeom prst="rect">
                        <a:avLst/>
                      </a:prstGeom>
                    </p:spPr>
                  </p:pic>
                </p:oleObj>
              </mc:Fallback>
            </mc:AlternateContent>
          </a:graphicData>
        </a:graphic>
      </p:graphicFrame>
      <p:pic>
        <p:nvPicPr>
          <p:cNvPr id="5" name="Picture 4" descr="Screen Shot 2020-01-28 at 8.38.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251" y="3524250"/>
            <a:ext cx="3138714" cy="2746375"/>
          </a:xfrm>
          <a:prstGeom prst="rect">
            <a:avLst/>
          </a:prstGeom>
        </p:spPr>
      </p:pic>
    </p:spTree>
    <p:extLst>
      <p:ext uri="{BB962C8B-B14F-4D97-AF65-F5344CB8AC3E}">
        <p14:creationId xmlns:p14="http://schemas.microsoft.com/office/powerpoint/2010/main" val="618075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133975" y="65103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en-US" sz="1800">
              <a:cs typeface="Arial" charset="0"/>
            </a:endParaRPr>
          </a:p>
        </p:txBody>
      </p:sp>
      <p:sp>
        <p:nvSpPr>
          <p:cNvPr id="2" name="Title 1"/>
          <p:cNvSpPr>
            <a:spLocks noGrp="1"/>
          </p:cNvSpPr>
          <p:nvPr>
            <p:ph type="title"/>
          </p:nvPr>
        </p:nvSpPr>
        <p:spPr/>
        <p:txBody>
          <a:bodyPr/>
          <a:lstStyle/>
          <a:p>
            <a:r>
              <a:rPr lang="en-US" dirty="0"/>
              <a:t>Challenges &amp; Solutions</a:t>
            </a:r>
          </a:p>
        </p:txBody>
      </p:sp>
      <p:sp>
        <p:nvSpPr>
          <p:cNvPr id="3" name="Content Placeholder 2"/>
          <p:cNvSpPr>
            <a:spLocks noGrp="1"/>
          </p:cNvSpPr>
          <p:nvPr>
            <p:ph idx="1"/>
          </p:nvPr>
        </p:nvSpPr>
        <p:spPr>
          <a:xfrm>
            <a:off x="457200" y="949331"/>
            <a:ext cx="8274050" cy="4972043"/>
          </a:xfrm>
        </p:spPr>
        <p:txBody>
          <a:bodyPr>
            <a:normAutofit lnSpcReduction="10000"/>
          </a:bodyPr>
          <a:lstStyle/>
          <a:p>
            <a:r>
              <a:rPr lang="en-US" dirty="0"/>
              <a:t>Challenge #4: My intro students have limited exposure to analyzing data and graphs</a:t>
            </a:r>
          </a:p>
          <a:p>
            <a:r>
              <a:rPr lang="en-US" dirty="0"/>
              <a:t>Solution: </a:t>
            </a:r>
          </a:p>
          <a:p>
            <a:pPr lvl="1"/>
            <a:r>
              <a:rPr lang="en-US" dirty="0"/>
              <a:t>These assignments scaffold the data analysis. </a:t>
            </a:r>
          </a:p>
          <a:p>
            <a:pPr lvl="1"/>
            <a:r>
              <a:rPr lang="en-US" dirty="0"/>
              <a:t>Unit 1 Gallery Walk: Questions prompt students to examine the pieces before the whole</a:t>
            </a:r>
          </a:p>
          <a:p>
            <a:pPr lvl="1"/>
            <a:r>
              <a:rPr lang="en-US" dirty="0"/>
              <a:t>Unit 2: Videos and readings build on Unit 1 [</a:t>
            </a:r>
            <a:r>
              <a:rPr lang="en-US" dirty="0" err="1"/>
              <a:t>InSAR</a:t>
            </a:r>
            <a:r>
              <a:rPr lang="en-US" dirty="0"/>
              <a:t>, assign to group with stronger students]</a:t>
            </a:r>
          </a:p>
          <a:p>
            <a:pPr lvl="1"/>
            <a:r>
              <a:rPr lang="en-US" dirty="0"/>
              <a:t>Many of the assignments are very open ended leaving freedom to multiple interpretations</a:t>
            </a:r>
          </a:p>
        </p:txBody>
      </p:sp>
    </p:spTree>
    <p:extLst>
      <p:ext uri="{BB962C8B-B14F-4D97-AF65-F5344CB8AC3E}">
        <p14:creationId xmlns:p14="http://schemas.microsoft.com/office/powerpoint/2010/main" val="516888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look at the website elements</a:t>
            </a:r>
          </a:p>
        </p:txBody>
      </p:sp>
      <p:sp>
        <p:nvSpPr>
          <p:cNvPr id="3" name="Content Placeholder 2"/>
          <p:cNvSpPr>
            <a:spLocks noGrp="1"/>
          </p:cNvSpPr>
          <p:nvPr>
            <p:ph idx="1"/>
          </p:nvPr>
        </p:nvSpPr>
        <p:spPr/>
        <p:txBody>
          <a:bodyPr/>
          <a:lstStyle/>
          <a:p>
            <a:pPr marL="0" indent="0">
              <a:buNone/>
            </a:pPr>
            <a:r>
              <a:rPr lang="en-US" dirty="0">
                <a:hlinkClick r:id="rId2"/>
              </a:rPr>
              <a:t>https://serc.carleton.edu/getsi/index.html</a:t>
            </a:r>
            <a:r>
              <a:rPr lang="en-US" dirty="0"/>
              <a:t> </a:t>
            </a:r>
          </a:p>
        </p:txBody>
      </p:sp>
    </p:spTree>
    <p:extLst>
      <p:ext uri="{BB962C8B-B14F-4D97-AF65-F5344CB8AC3E}">
        <p14:creationId xmlns:p14="http://schemas.microsoft.com/office/powerpoint/2010/main" val="1280289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Reflection and Discussion</a:t>
            </a:r>
            <a:endParaRPr lang="en-US" dirty="0"/>
          </a:p>
        </p:txBody>
      </p:sp>
      <p:sp>
        <p:nvSpPr>
          <p:cNvPr id="3" name="Content Placeholder 2"/>
          <p:cNvSpPr>
            <a:spLocks noGrp="1"/>
          </p:cNvSpPr>
          <p:nvPr>
            <p:ph idx="1"/>
          </p:nvPr>
        </p:nvSpPr>
        <p:spPr>
          <a:xfrm>
            <a:off x="457200" y="949331"/>
            <a:ext cx="8229600" cy="5082652"/>
          </a:xfrm>
        </p:spPr>
        <p:txBody>
          <a:bodyPr>
            <a:normAutofit lnSpcReduction="10000"/>
          </a:bodyPr>
          <a:lstStyle/>
          <a:p>
            <a:pPr marL="514350" indent="-514350">
              <a:buFont typeface="+mj-lt"/>
              <a:buAutoNum type="arabicPeriod"/>
            </a:pPr>
            <a:r>
              <a:rPr lang="en-US" dirty="0"/>
              <a:t>Questions about the teaching the module?</a:t>
            </a:r>
            <a:br>
              <a:rPr lang="en-US" dirty="0"/>
            </a:br>
            <a:endParaRPr lang="en-US" dirty="0"/>
          </a:p>
          <a:p>
            <a:pPr marL="514350" indent="-514350">
              <a:buFont typeface="+mj-lt"/>
              <a:buAutoNum type="arabicPeriod"/>
            </a:pPr>
            <a:r>
              <a:rPr lang="en-US" dirty="0"/>
              <a:t>Questions about the methods or applications?</a:t>
            </a:r>
            <a:br>
              <a:rPr lang="en-US" dirty="0"/>
            </a:br>
            <a:br>
              <a:rPr lang="en-US" dirty="0"/>
            </a:br>
            <a:endParaRPr lang="en-US" dirty="0">
              <a:solidFill>
                <a:srgbClr val="115486"/>
              </a:solidFill>
            </a:endParaRPr>
          </a:p>
          <a:p>
            <a:pPr marL="514350" indent="-514350">
              <a:buFont typeface="+mj-lt"/>
              <a:buAutoNum type="arabicPeriod"/>
            </a:pPr>
            <a:endParaRPr lang="en-US" dirty="0"/>
          </a:p>
          <a:p>
            <a:pPr marL="514350" indent="-514350">
              <a:buFont typeface="+mj-lt"/>
              <a:buAutoNum type="arabicPeriod"/>
            </a:pPr>
            <a:r>
              <a:rPr lang="en-US" dirty="0"/>
              <a:t>Take a few minutes to jot down ideas for your own teaching – What unit/s might you use?</a:t>
            </a:r>
            <a:br>
              <a:rPr lang="en-US" dirty="0"/>
            </a:br>
            <a:r>
              <a:rPr lang="en-US" dirty="0"/>
              <a:t>What might you need to change?</a:t>
            </a:r>
          </a:p>
          <a:p>
            <a:pPr marL="0" indent="0">
              <a:buNone/>
            </a:pPr>
            <a:endParaRPr lang="en-US" dirty="0"/>
          </a:p>
        </p:txBody>
      </p:sp>
      <p:sp>
        <p:nvSpPr>
          <p:cNvPr id="4" name="TextBox 3">
            <a:extLst>
              <a:ext uri="{FF2B5EF4-FFF2-40B4-BE49-F238E27FC236}">
                <a16:creationId xmlns:a16="http://schemas.microsoft.com/office/drawing/2014/main" id="{ADA9E7BC-9787-794C-846D-9B0A22429417}"/>
              </a:ext>
            </a:extLst>
          </p:cNvPr>
          <p:cNvSpPr txBox="1"/>
          <p:nvPr/>
        </p:nvSpPr>
        <p:spPr>
          <a:xfrm>
            <a:off x="768928" y="3028992"/>
            <a:ext cx="4364182" cy="461665"/>
          </a:xfrm>
          <a:prstGeom prst="rect">
            <a:avLst/>
          </a:prstGeom>
          <a:noFill/>
        </p:spPr>
        <p:txBody>
          <a:bodyPr wrap="square" rtlCol="0">
            <a:spAutoFit/>
          </a:bodyPr>
          <a:lstStyle/>
          <a:p>
            <a:r>
              <a:rPr lang="en-US" sz="2400" dirty="0">
                <a:solidFill>
                  <a:srgbClr val="115486"/>
                </a:solidFill>
              </a:rPr>
              <a:t>Use the chat box to respond</a:t>
            </a:r>
            <a:endParaRPr lang="en-US" sz="2400" dirty="0"/>
          </a:p>
        </p:txBody>
      </p:sp>
      <p:sp>
        <p:nvSpPr>
          <p:cNvPr id="5" name="TextBox 4">
            <a:extLst>
              <a:ext uri="{FF2B5EF4-FFF2-40B4-BE49-F238E27FC236}">
                <a16:creationId xmlns:a16="http://schemas.microsoft.com/office/drawing/2014/main" id="{3BC2DF4B-6F05-2E4B-BCCF-F01D3A9A42C5}"/>
              </a:ext>
            </a:extLst>
          </p:cNvPr>
          <p:cNvSpPr txBox="1"/>
          <p:nvPr/>
        </p:nvSpPr>
        <p:spPr>
          <a:xfrm>
            <a:off x="768928" y="5695992"/>
            <a:ext cx="4364182" cy="461665"/>
          </a:xfrm>
          <a:prstGeom prst="rect">
            <a:avLst/>
          </a:prstGeom>
          <a:noFill/>
        </p:spPr>
        <p:txBody>
          <a:bodyPr wrap="square" rtlCol="0">
            <a:spAutoFit/>
          </a:bodyPr>
          <a:lstStyle/>
          <a:p>
            <a:r>
              <a:rPr lang="en-US" sz="2400" dirty="0">
                <a:solidFill>
                  <a:srgbClr val="115486"/>
                </a:solidFill>
              </a:rPr>
              <a:t>Paper or file for yourself</a:t>
            </a:r>
            <a:endParaRPr lang="en-US" sz="2400" dirty="0"/>
          </a:p>
        </p:txBody>
      </p:sp>
    </p:spTree>
    <p:extLst>
      <p:ext uri="{BB962C8B-B14F-4D97-AF65-F5344CB8AC3E}">
        <p14:creationId xmlns:p14="http://schemas.microsoft.com/office/powerpoint/2010/main" val="21936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287" t="7410" r="8752" b="4920"/>
          <a:stretch/>
        </p:blipFill>
        <p:spPr>
          <a:xfrm>
            <a:off x="-1079" y="0"/>
            <a:ext cx="9144000" cy="1134770"/>
          </a:xfrm>
        </p:spPr>
      </p:pic>
      <p:sp>
        <p:nvSpPr>
          <p:cNvPr id="16" name="Rectangle 15"/>
          <p:cNvSpPr/>
          <p:nvPr/>
        </p:nvSpPr>
        <p:spPr>
          <a:xfrm>
            <a:off x="571133" y="4040335"/>
            <a:ext cx="8016902" cy="1600438"/>
          </a:xfrm>
          <a:prstGeom prst="rect">
            <a:avLst/>
          </a:prstGeom>
        </p:spPr>
        <p:txBody>
          <a:bodyPr wrap="square">
            <a:spAutoFit/>
          </a:bodyPr>
          <a:lstStyle/>
          <a:p>
            <a:pPr>
              <a:spcAft>
                <a:spcPts val="1200"/>
              </a:spcAft>
            </a:pPr>
            <a:r>
              <a:rPr lang="en-US" sz="1600" b="1" dirty="0"/>
              <a:t>On-Ramps to more effective teaching: quick-start guides to strategies for actively engaging students to improve learning</a:t>
            </a:r>
            <a:endParaRPr lang="en-US" sz="1400" b="1" dirty="0"/>
          </a:p>
          <a:p>
            <a:r>
              <a:rPr lang="en-US" sz="1400" b="1" dirty="0"/>
              <a:t>Thursday,</a:t>
            </a:r>
            <a:r>
              <a:rPr lang="en-US" sz="1400" dirty="0"/>
              <a:t> </a:t>
            </a:r>
            <a:r>
              <a:rPr lang="en-US" sz="1400" b="1" dirty="0"/>
              <a:t>February 6, 2020	</a:t>
            </a:r>
            <a:br>
              <a:rPr lang="en-US" sz="1400" b="1" dirty="0"/>
            </a:br>
            <a:r>
              <a:rPr lang="en-US" sz="1400" dirty="0"/>
              <a:t>Time: 11:00 am PT | 12:00 pm MT | 1:00 pm CT | 2:00 pm ET</a:t>
            </a:r>
          </a:p>
          <a:p>
            <a:r>
              <a:rPr lang="en-US" sz="1400" b="1" dirty="0"/>
              <a:t>Webinar Page - </a:t>
            </a:r>
            <a:r>
              <a:rPr lang="en-US" sz="1400" dirty="0">
                <a:hlinkClick r:id="rId3"/>
              </a:rPr>
              <a:t>https://</a:t>
            </a:r>
            <a:r>
              <a:rPr lang="en-US" sz="1400" dirty="0" err="1">
                <a:hlinkClick r:id="rId3"/>
              </a:rPr>
              <a:t>serc.carleton.edu</a:t>
            </a:r>
            <a:r>
              <a:rPr lang="en-US" sz="1400" dirty="0">
                <a:hlinkClick r:id="rId3"/>
              </a:rPr>
              <a:t>/235061</a:t>
            </a:r>
            <a:endParaRPr lang="en-US" sz="1400" dirty="0"/>
          </a:p>
          <a:p>
            <a:endParaRPr lang="en-US" sz="1400" dirty="0"/>
          </a:p>
        </p:txBody>
      </p:sp>
      <p:sp>
        <p:nvSpPr>
          <p:cNvPr id="2" name="TextBox 1"/>
          <p:cNvSpPr txBox="1"/>
          <p:nvPr/>
        </p:nvSpPr>
        <p:spPr>
          <a:xfrm>
            <a:off x="483967" y="3658937"/>
            <a:ext cx="6234545" cy="415498"/>
          </a:xfrm>
          <a:prstGeom prst="rect">
            <a:avLst/>
          </a:prstGeom>
          <a:noFill/>
        </p:spPr>
        <p:txBody>
          <a:bodyPr wrap="square" rtlCol="0">
            <a:spAutoFit/>
          </a:bodyPr>
          <a:lstStyle/>
          <a:p>
            <a:r>
              <a:rPr lang="en-US" sz="2100" dirty="0">
                <a:solidFill>
                  <a:srgbClr val="35761A"/>
                </a:solidFill>
              </a:rPr>
              <a:t>Upcoming NAGT webinar:</a:t>
            </a:r>
          </a:p>
        </p:txBody>
      </p:sp>
      <p:sp>
        <p:nvSpPr>
          <p:cNvPr id="24" name="TextBox 23"/>
          <p:cNvSpPr txBox="1"/>
          <p:nvPr/>
        </p:nvSpPr>
        <p:spPr>
          <a:xfrm>
            <a:off x="1477108" y="1155204"/>
            <a:ext cx="6189784" cy="446276"/>
          </a:xfrm>
          <a:prstGeom prst="rect">
            <a:avLst/>
          </a:prstGeom>
          <a:noFill/>
        </p:spPr>
        <p:txBody>
          <a:bodyPr wrap="square" rtlCol="0">
            <a:spAutoFit/>
          </a:bodyPr>
          <a:lstStyle/>
          <a:p>
            <a:pPr algn="ctr"/>
            <a:r>
              <a:rPr lang="en-US" sz="2300" b="1" i="1" dirty="0">
                <a:solidFill>
                  <a:srgbClr val="35761A"/>
                </a:solidFill>
              </a:rPr>
              <a:t>Improving Earth education one hour at a time</a:t>
            </a:r>
          </a:p>
        </p:txBody>
      </p:sp>
      <p:sp>
        <p:nvSpPr>
          <p:cNvPr id="20" name="Rectangle 19"/>
          <p:cNvSpPr/>
          <p:nvPr/>
        </p:nvSpPr>
        <p:spPr>
          <a:xfrm>
            <a:off x="0" y="5547328"/>
            <a:ext cx="9144000" cy="131067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4415" y="5727849"/>
            <a:ext cx="8852839" cy="969496"/>
          </a:xfrm>
          <a:prstGeom prst="rect">
            <a:avLst/>
          </a:prstGeom>
        </p:spPr>
        <p:txBody>
          <a:bodyPr wrap="square">
            <a:spAutoFit/>
          </a:bodyPr>
          <a:lstStyle/>
          <a:p>
            <a:pPr algn="ctr"/>
            <a:r>
              <a:rPr lang="en-US" sz="1700" b="1" dirty="0"/>
              <a:t>See the full schedule and archives </a:t>
            </a:r>
          </a:p>
          <a:p>
            <a:pPr algn="ctr"/>
            <a:r>
              <a:rPr lang="en-US" sz="1700" b="1" dirty="0"/>
              <a:t>at the NAGT Webinar Series Homepage</a:t>
            </a:r>
            <a:endParaRPr lang="en-US" sz="1700" dirty="0">
              <a:latin typeface="Source Sans Pro" panose="020B0503030403020204" pitchFamily="34" charset="0"/>
              <a:hlinkClick r:id="rId4"/>
            </a:endParaRPr>
          </a:p>
          <a:p>
            <a:pPr algn="ctr"/>
            <a:endParaRPr lang="en-US" sz="600" dirty="0">
              <a:solidFill>
                <a:srgbClr val="777777"/>
              </a:solidFill>
              <a:latin typeface="Source Sans Pro" panose="020B0503030403020204" pitchFamily="34" charset="0"/>
              <a:hlinkClick r:id="rId4"/>
            </a:endParaRPr>
          </a:p>
          <a:p>
            <a:pPr algn="ctr"/>
            <a:r>
              <a:rPr lang="en-US" sz="1700" dirty="0">
                <a:solidFill>
                  <a:srgbClr val="777777"/>
                </a:solidFill>
                <a:latin typeface="Source Sans Pro" panose="020B0503030403020204" pitchFamily="34" charset="0"/>
                <a:hlinkClick r:id="rId5"/>
              </a:rPr>
              <a:t>http://nagt.org/</a:t>
            </a:r>
            <a:r>
              <a:rPr lang="is-IS" sz="1700" dirty="0">
                <a:solidFill>
                  <a:srgbClr val="FF0000"/>
                </a:solidFill>
                <a:latin typeface="Source Sans Pro" panose="020B0503030403020204" pitchFamily="34" charset="0"/>
                <a:hlinkClick r:id="rId5"/>
              </a:rPr>
              <a:t>190616</a:t>
            </a:r>
            <a:endParaRPr lang="en-US" sz="1700" dirty="0"/>
          </a:p>
        </p:txBody>
      </p:sp>
      <p:sp>
        <p:nvSpPr>
          <p:cNvPr id="15" name="TextBox 14"/>
          <p:cNvSpPr txBox="1"/>
          <p:nvPr/>
        </p:nvSpPr>
        <p:spPr>
          <a:xfrm>
            <a:off x="6423871" y="5904821"/>
            <a:ext cx="2530124" cy="615553"/>
          </a:xfrm>
          <a:prstGeom prst="rect">
            <a:avLst/>
          </a:prstGeom>
          <a:noFill/>
        </p:spPr>
        <p:txBody>
          <a:bodyPr wrap="square" rtlCol="0">
            <a:spAutoFit/>
          </a:bodyPr>
          <a:lstStyle/>
          <a:p>
            <a:pPr algn="ctr"/>
            <a:r>
              <a:rPr lang="en-US" sz="1700" b="1" dirty="0">
                <a:solidFill>
                  <a:srgbClr val="35761A"/>
                </a:solidFill>
              </a:rPr>
              <a:t>Get Involved in NAGT </a:t>
            </a:r>
          </a:p>
          <a:p>
            <a:pPr algn="ctr"/>
            <a:r>
              <a:rPr lang="en-US" sz="1600" dirty="0">
                <a:solidFill>
                  <a:srgbClr val="777777"/>
                </a:solidFill>
                <a:latin typeface="Source Sans Pro" panose="020B0503030403020204" pitchFamily="34" charset="0"/>
                <a:hlinkClick r:id="rId6"/>
              </a:rPr>
              <a:t>http://nagt.org/95944</a:t>
            </a:r>
            <a:endParaRPr lang="en-US" sz="1700" dirty="0"/>
          </a:p>
        </p:txBody>
      </p:sp>
      <p:sp>
        <p:nvSpPr>
          <p:cNvPr id="19" name="TextBox 18"/>
          <p:cNvSpPr txBox="1"/>
          <p:nvPr/>
        </p:nvSpPr>
        <p:spPr>
          <a:xfrm>
            <a:off x="197970" y="5912515"/>
            <a:ext cx="2530124" cy="600164"/>
          </a:xfrm>
          <a:prstGeom prst="rect">
            <a:avLst/>
          </a:prstGeom>
          <a:noFill/>
        </p:spPr>
        <p:txBody>
          <a:bodyPr wrap="square" rtlCol="0">
            <a:spAutoFit/>
          </a:bodyPr>
          <a:lstStyle/>
          <a:p>
            <a:pPr algn="ctr"/>
            <a:r>
              <a:rPr lang="en-US" sz="1700" b="1" dirty="0">
                <a:solidFill>
                  <a:srgbClr val="35761A"/>
                </a:solidFill>
              </a:rPr>
              <a:t>Join or Renew  </a:t>
            </a:r>
          </a:p>
          <a:p>
            <a:pPr algn="ctr"/>
            <a:r>
              <a:rPr lang="en-US" sz="1600" dirty="0">
                <a:solidFill>
                  <a:srgbClr val="777777"/>
                </a:solidFill>
                <a:latin typeface="Source Sans Pro" panose="020B0503030403020204" pitchFamily="34" charset="0"/>
                <a:hlinkClick r:id="rId7"/>
              </a:rPr>
              <a:t>http://nagt.org/37340</a:t>
            </a:r>
            <a:endParaRPr lang="en-US" sz="1600" dirty="0"/>
          </a:p>
        </p:txBody>
      </p:sp>
      <p:sp>
        <p:nvSpPr>
          <p:cNvPr id="17" name="TextBox 16"/>
          <p:cNvSpPr txBox="1"/>
          <p:nvPr/>
        </p:nvSpPr>
        <p:spPr>
          <a:xfrm>
            <a:off x="483967" y="1616769"/>
            <a:ext cx="6234545" cy="415498"/>
          </a:xfrm>
          <a:prstGeom prst="rect">
            <a:avLst/>
          </a:prstGeom>
          <a:noFill/>
        </p:spPr>
        <p:txBody>
          <a:bodyPr wrap="square" rtlCol="0">
            <a:spAutoFit/>
          </a:bodyPr>
          <a:lstStyle/>
          <a:p>
            <a:r>
              <a:rPr lang="en-US" sz="2100" dirty="0">
                <a:solidFill>
                  <a:srgbClr val="35761A"/>
                </a:solidFill>
              </a:rPr>
              <a:t>Upcoming GETSI webinar:</a:t>
            </a:r>
          </a:p>
        </p:txBody>
      </p:sp>
      <p:sp>
        <p:nvSpPr>
          <p:cNvPr id="18" name="Rectangle 17"/>
          <p:cNvSpPr/>
          <p:nvPr/>
        </p:nvSpPr>
        <p:spPr>
          <a:xfrm>
            <a:off x="571133" y="2072133"/>
            <a:ext cx="8016902" cy="1569660"/>
          </a:xfrm>
          <a:prstGeom prst="rect">
            <a:avLst/>
          </a:prstGeom>
        </p:spPr>
        <p:txBody>
          <a:bodyPr wrap="square">
            <a:spAutoFit/>
          </a:bodyPr>
          <a:lstStyle/>
          <a:p>
            <a:pPr>
              <a:spcAft>
                <a:spcPts val="1200"/>
              </a:spcAft>
            </a:pPr>
            <a:r>
              <a:rPr lang="en-US" sz="1600" b="1" dirty="0"/>
              <a:t>Teaching About the Water Cycle with Data-rich Water Resources Activities</a:t>
            </a:r>
            <a:endParaRPr lang="en-US" sz="1400" b="1" dirty="0"/>
          </a:p>
          <a:p>
            <a:r>
              <a:rPr lang="en-US" sz="1400" b="1" dirty="0"/>
              <a:t>Thursday, February 27, 2020	</a:t>
            </a:r>
            <a:br>
              <a:rPr lang="en-US" sz="1400" b="1" dirty="0"/>
            </a:br>
            <a:r>
              <a:rPr lang="en-US" sz="1400" dirty="0"/>
              <a:t>Time: 9:00 am PT | 10:00 am MT | 11:00 am CT | 12:00 pm ET</a:t>
            </a:r>
          </a:p>
          <a:p>
            <a:r>
              <a:rPr lang="en-US" sz="1400" b="1" dirty="0"/>
              <a:t>Webinar Page -</a:t>
            </a:r>
            <a:r>
              <a:rPr lang="en-US" sz="1400" dirty="0"/>
              <a:t> </a:t>
            </a:r>
            <a:r>
              <a:rPr lang="en-US" sz="1400" dirty="0">
                <a:hlinkClick r:id="rId8"/>
              </a:rPr>
              <a:t>https://serc.carleton.edu/235032</a:t>
            </a:r>
            <a:endParaRPr lang="en-US" sz="1400" dirty="0"/>
          </a:p>
          <a:p>
            <a:endParaRPr lang="en-US" sz="1400" dirty="0"/>
          </a:p>
          <a:p>
            <a:endParaRPr lang="en-US" sz="1400" dirty="0"/>
          </a:p>
        </p:txBody>
      </p:sp>
    </p:spTree>
    <p:extLst>
      <p:ext uri="{BB962C8B-B14F-4D97-AF65-F5344CB8AC3E}">
        <p14:creationId xmlns:p14="http://schemas.microsoft.com/office/powerpoint/2010/main" val="1683112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2005_gravity_color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29" y="2995447"/>
            <a:ext cx="3086100" cy="298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p:nvPr/>
        </p:nvGrpSpPr>
        <p:grpSpPr>
          <a:xfrm>
            <a:off x="342901" y="2874455"/>
            <a:ext cx="3082925" cy="3185202"/>
            <a:chOff x="6207125" y="1260475"/>
            <a:chExt cx="2679700" cy="2768600"/>
          </a:xfrm>
        </p:grpSpPr>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25" y="1260475"/>
              <a:ext cx="2679700" cy="276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525" y="1624012"/>
              <a:ext cx="838200" cy="83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2601912"/>
              <a:ext cx="1587500" cy="271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125" y="1674812"/>
              <a:ext cx="815975"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pic>
          <p:nvPicPr>
            <p:cNvPr id="1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5025" y="2957512"/>
              <a:ext cx="1130300" cy="81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pic>
          <p:nvPicPr>
            <p:cNvPr id="15" name="Picture 10"/>
            <p:cNvPicPr>
              <a:picLocks noChangeArrowheads="1"/>
            </p:cNvPicPr>
            <p:nvPr/>
          </p:nvPicPr>
          <p:blipFill>
            <a:blip r:embed="rId9"/>
            <a:srcRect/>
            <a:stretch>
              <a:fillRect/>
            </a:stretch>
          </p:blipFill>
          <p:spPr bwMode="auto">
            <a:xfrm>
              <a:off x="6521450" y="2789237"/>
              <a:ext cx="519112" cy="982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grpSp>
      <p:sp>
        <p:nvSpPr>
          <p:cNvPr id="29697" name="Title 8"/>
          <p:cNvSpPr>
            <a:spLocks noGrp="1"/>
          </p:cNvSpPr>
          <p:nvPr>
            <p:ph type="title" idx="4294967295"/>
          </p:nvPr>
        </p:nvSpPr>
        <p:spPr/>
        <p:txBody>
          <a:bodyPr/>
          <a:lstStyle/>
          <a:p>
            <a:r>
              <a:rPr lang="en-US" dirty="0">
                <a:ea typeface="ＭＳ Ｐゴシック" pitchFamily="34" charset="-128"/>
              </a:rPr>
              <a:t>Geodesy is…</a:t>
            </a:r>
          </a:p>
        </p:txBody>
      </p:sp>
      <p:sp>
        <p:nvSpPr>
          <p:cNvPr id="29698" name="Slide Number Placeholder 2"/>
          <p:cNvSpPr txBox="1">
            <a:spLocks noGrp="1"/>
          </p:cNvSpPr>
          <p:nvPr/>
        </p:nvSpPr>
        <p:spPr bwMode="auto">
          <a:xfrm>
            <a:off x="6553200" y="6589713"/>
            <a:ext cx="2133600" cy="13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457200" eaLnBrk="1" hangingPunct="1"/>
            <a:fld id="{6A892FA3-5FB4-4787-8F5E-0EDC958CBA59}" type="slidenum">
              <a:rPr lang="en-US" sz="900">
                <a:solidFill>
                  <a:srgbClr val="898989"/>
                </a:solidFill>
              </a:rPr>
              <a:pPr algn="r" defTabSz="457200" eaLnBrk="1" hangingPunct="1"/>
              <a:t>6</a:t>
            </a:fld>
            <a:endParaRPr lang="en-US" sz="900">
              <a:solidFill>
                <a:srgbClr val="898989"/>
              </a:solidFill>
            </a:endParaRPr>
          </a:p>
        </p:txBody>
      </p:sp>
      <p:sp>
        <p:nvSpPr>
          <p:cNvPr id="29699" name="Rectangle 3"/>
          <p:cNvSpPr>
            <a:spLocks noGrp="1" noChangeArrowheads="1"/>
          </p:cNvSpPr>
          <p:nvPr>
            <p:ph type="subTitle" idx="4294967295"/>
          </p:nvPr>
        </p:nvSpPr>
        <p:spPr>
          <a:xfrm>
            <a:off x="557232" y="739740"/>
            <a:ext cx="8181975" cy="2944848"/>
          </a:xfrm>
        </p:spPr>
        <p:txBody>
          <a:bodyPr>
            <a:normAutofit/>
          </a:bodyPr>
          <a:lstStyle/>
          <a:p>
            <a:pPr marL="0" indent="0" eaLnBrk="1" hangingPunct="1">
              <a:spcBef>
                <a:spcPct val="0"/>
              </a:spcBef>
              <a:buFontTx/>
              <a:buNone/>
            </a:pPr>
            <a:r>
              <a:rPr lang="en-US" dirty="0">
                <a:solidFill>
                  <a:srgbClr val="000000"/>
                </a:solidFill>
                <a:ea typeface="ＭＳ Ｐゴシック" pitchFamily="34" charset="-128"/>
              </a:rPr>
              <a:t>…the science of </a:t>
            </a:r>
            <a:r>
              <a:rPr lang="en-US" b="1" dirty="0">
                <a:solidFill>
                  <a:srgbClr val="000000"/>
                </a:solidFill>
                <a:ea typeface="ＭＳ Ｐゴシック" pitchFamily="34" charset="-128"/>
              </a:rPr>
              <a:t>accurately measuring</a:t>
            </a:r>
            <a:r>
              <a:rPr lang="en-US" dirty="0">
                <a:solidFill>
                  <a:srgbClr val="000000"/>
                </a:solidFill>
                <a:ea typeface="ＭＳ Ｐゴシック" pitchFamily="34" charset="-128"/>
              </a:rPr>
              <a:t> the Earth’</a:t>
            </a:r>
            <a:r>
              <a:rPr lang="en-US" altLang="ja-JP" dirty="0">
                <a:solidFill>
                  <a:srgbClr val="000000"/>
                </a:solidFill>
                <a:ea typeface="ＭＳ Ｐゴシック" pitchFamily="34" charset="-128"/>
              </a:rPr>
              <a:t>s </a:t>
            </a:r>
            <a:r>
              <a:rPr lang="en-US" b="1" dirty="0">
                <a:solidFill>
                  <a:srgbClr val="000000"/>
                </a:solidFill>
                <a:ea typeface="ＭＳ Ｐゴシック" pitchFamily="34" charset="-128"/>
              </a:rPr>
              <a:t>size, shape, orientation, mass distribution </a:t>
            </a:r>
            <a:r>
              <a:rPr lang="en-US" dirty="0">
                <a:solidFill>
                  <a:srgbClr val="000000"/>
                </a:solidFill>
                <a:ea typeface="ＭＳ Ｐゴシック" pitchFamily="34" charset="-128"/>
              </a:rPr>
              <a:t>and the variations of these </a:t>
            </a:r>
            <a:r>
              <a:rPr lang="en-US" b="1" dirty="0">
                <a:solidFill>
                  <a:srgbClr val="000000"/>
                </a:solidFill>
                <a:ea typeface="ＭＳ Ｐゴシック" pitchFamily="34" charset="-128"/>
              </a:rPr>
              <a:t>with time</a:t>
            </a:r>
            <a:r>
              <a:rPr lang="en-US" dirty="0">
                <a:solidFill>
                  <a:srgbClr val="000000"/>
                </a:solidFill>
                <a:ea typeface="ＭＳ Ｐゴシック" pitchFamily="34" charset="-128"/>
              </a:rPr>
              <a:t>.   </a:t>
            </a:r>
          </a:p>
        </p:txBody>
      </p:sp>
      <p:sp>
        <p:nvSpPr>
          <p:cNvPr id="29700" name="Rectangle 4"/>
          <p:cNvSpPr>
            <a:spLocks noChangeArrowheads="1"/>
          </p:cNvSpPr>
          <p:nvPr/>
        </p:nvSpPr>
        <p:spPr bwMode="auto">
          <a:xfrm>
            <a:off x="533400" y="4419600"/>
            <a:ext cx="60960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rtl="1" eaLnBrk="0" hangingPunct="0"/>
            <a:endParaRPr lang="en-US" sz="2400">
              <a:solidFill>
                <a:prstClr val="black"/>
              </a:solidFill>
              <a:latin typeface="Times New Roman" pitchFamily="18" charset="0"/>
            </a:endParaRPr>
          </a:p>
        </p:txBody>
      </p:sp>
      <p:sp>
        <p:nvSpPr>
          <p:cNvPr id="29701"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rtl="1" eaLnBrk="0" hangingPunct="0"/>
            <a:endParaRPr lang="en-US" sz="2400">
              <a:solidFill>
                <a:prstClr val="black"/>
              </a:solidFill>
              <a:latin typeface="Times New Roman" pitchFamily="18" charset="0"/>
            </a:endParaRPr>
          </a:p>
        </p:txBody>
      </p:sp>
      <p:sp>
        <p:nvSpPr>
          <p:cNvPr id="29703" name="Text Box 7"/>
          <p:cNvSpPr txBox="1">
            <a:spLocks noChangeArrowheads="1"/>
          </p:cNvSpPr>
          <p:nvPr/>
        </p:nvSpPr>
        <p:spPr bwMode="auto">
          <a:xfrm>
            <a:off x="3571895" y="2391495"/>
            <a:ext cx="516731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hangingPunct="1"/>
            <a:r>
              <a:rPr lang="en-US" dirty="0">
                <a:solidFill>
                  <a:prstClr val="black"/>
                </a:solidFill>
              </a:rPr>
              <a:t>Traditional geodesy:</a:t>
            </a:r>
          </a:p>
          <a:p>
            <a:pPr defTabSz="457200" eaLnBrk="1" hangingPunct="1"/>
            <a:r>
              <a:rPr lang="en-US" sz="3200" dirty="0">
                <a:solidFill>
                  <a:prstClr val="black"/>
                </a:solidFill>
              </a:rPr>
              <a:t>Precise positioning of points on the surface of the Earth </a:t>
            </a:r>
          </a:p>
        </p:txBody>
      </p:sp>
      <p:sp>
        <p:nvSpPr>
          <p:cNvPr id="16" name="Text Box 7"/>
          <p:cNvSpPr txBox="1">
            <a:spLocks noChangeArrowheads="1"/>
          </p:cNvSpPr>
          <p:nvPr/>
        </p:nvSpPr>
        <p:spPr bwMode="auto">
          <a:xfrm>
            <a:off x="3571895" y="4412396"/>
            <a:ext cx="5167312" cy="1446550"/>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hangingPunct="1"/>
            <a:r>
              <a:rPr lang="en-US" dirty="0">
                <a:solidFill>
                  <a:prstClr val="black"/>
                </a:solidFill>
              </a:rPr>
              <a:t>Modern geodesy:</a:t>
            </a:r>
          </a:p>
          <a:p>
            <a:pPr defTabSz="457200" eaLnBrk="1" hangingPunct="1"/>
            <a:r>
              <a:rPr lang="en-US" sz="3200" dirty="0">
                <a:solidFill>
                  <a:prstClr val="black"/>
                </a:solidFill>
              </a:rPr>
              <a:t>A toolbox of techniques to better measure the Earth</a:t>
            </a:r>
          </a:p>
        </p:txBody>
      </p:sp>
      <p:grpSp>
        <p:nvGrpSpPr>
          <p:cNvPr id="4" name="Group 3"/>
          <p:cNvGrpSpPr/>
          <p:nvPr/>
        </p:nvGrpSpPr>
        <p:grpSpPr>
          <a:xfrm>
            <a:off x="187158" y="2848399"/>
            <a:ext cx="3278772" cy="2344130"/>
            <a:chOff x="187158" y="2848399"/>
            <a:chExt cx="3278772" cy="2344130"/>
          </a:xfrm>
        </p:grpSpPr>
        <p:pic>
          <p:nvPicPr>
            <p:cNvPr id="2" name="Picture 1"/>
            <p:cNvPicPr>
              <a:picLocks noChangeAspect="1"/>
            </p:cNvPicPr>
            <p:nvPr/>
          </p:nvPicPr>
          <p:blipFill>
            <a:blip r:embed="rId10"/>
            <a:stretch>
              <a:fillRect/>
            </a:stretch>
          </p:blipFill>
          <p:spPr>
            <a:xfrm>
              <a:off x="187158" y="2848399"/>
              <a:ext cx="3244471" cy="234413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648278" y="4858065"/>
              <a:ext cx="817652" cy="230832"/>
            </a:xfrm>
            <a:prstGeom prst="rect">
              <a:avLst/>
            </a:prstGeom>
            <a:noFill/>
          </p:spPr>
          <p:txBody>
            <a:bodyPr wrap="none" rtlCol="0">
              <a:spAutoFit/>
            </a:bodyPr>
            <a:lstStyle/>
            <a:p>
              <a:pPr defTabSz="457200"/>
              <a:r>
                <a:rPr lang="en-US" sz="900" dirty="0" err="1">
                  <a:solidFill>
                    <a:prstClr val="black"/>
                  </a:solidFill>
                  <a:latin typeface="Calibri"/>
                </a:rPr>
                <a:t>wikipedia.org</a:t>
              </a:r>
              <a:endParaRPr lang="en-US" sz="900" dirty="0">
                <a:solidFill>
                  <a:prstClr val="black"/>
                </a:solidFill>
                <a:latin typeface="Calibri"/>
              </a:endParaRPr>
            </a:p>
          </p:txBody>
        </p:sp>
      </p:grpSp>
      <p:sp>
        <p:nvSpPr>
          <p:cNvPr id="20" name="TextBox 19"/>
          <p:cNvSpPr txBox="1"/>
          <p:nvPr/>
        </p:nvSpPr>
        <p:spPr>
          <a:xfrm>
            <a:off x="2648278" y="5792106"/>
            <a:ext cx="635285" cy="230832"/>
          </a:xfrm>
          <a:prstGeom prst="rect">
            <a:avLst/>
          </a:prstGeom>
          <a:noFill/>
        </p:spPr>
        <p:txBody>
          <a:bodyPr wrap="none" rtlCol="0">
            <a:spAutoFit/>
          </a:bodyPr>
          <a:lstStyle/>
          <a:p>
            <a:pPr defTabSz="457200"/>
            <a:r>
              <a:rPr lang="en-US" sz="900" dirty="0">
                <a:solidFill>
                  <a:prstClr val="black"/>
                </a:solidFill>
                <a:latin typeface="Calibri"/>
              </a:rPr>
              <a:t>JPL/NASA</a:t>
            </a:r>
          </a:p>
        </p:txBody>
      </p:sp>
    </p:spTree>
    <p:extLst>
      <p:ext uri="{BB962C8B-B14F-4D97-AF65-F5344CB8AC3E}">
        <p14:creationId xmlns:p14="http://schemas.microsoft.com/office/powerpoint/2010/main" val="79054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70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970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3" grpId="1"/>
      <p:bldP spid="1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9513" y="1069474"/>
            <a:ext cx="4689643" cy="4645754"/>
          </a:xfrm>
        </p:spPr>
        <p:txBody>
          <a:bodyPr>
            <a:normAutofit fontScale="92500" lnSpcReduction="10000"/>
          </a:bodyPr>
          <a:lstStyle/>
          <a:p>
            <a:r>
              <a:rPr lang="en-US" sz="2800" dirty="0"/>
              <a:t>GPS (Global Positioning System)</a:t>
            </a:r>
          </a:p>
          <a:p>
            <a:r>
              <a:rPr lang="en-US" sz="2800" dirty="0"/>
              <a:t>InSAR (</a:t>
            </a:r>
            <a:r>
              <a:rPr lang="en-US" sz="2800" dirty="0" err="1"/>
              <a:t>Interferometric</a:t>
            </a:r>
            <a:r>
              <a:rPr lang="en-US" sz="2800" dirty="0"/>
              <a:t> synthetic aperture radar)</a:t>
            </a:r>
          </a:p>
          <a:p>
            <a:r>
              <a:rPr lang="en-US" sz="2800" dirty="0"/>
              <a:t>LiDAR (Light detecting and ranging)</a:t>
            </a:r>
          </a:p>
          <a:p>
            <a:r>
              <a:rPr lang="en-US" sz="2800" dirty="0"/>
              <a:t>Structure from Motion</a:t>
            </a:r>
          </a:p>
          <a:p>
            <a:r>
              <a:rPr lang="en-US" sz="2800" dirty="0"/>
              <a:t>Strain meters, </a:t>
            </a:r>
            <a:r>
              <a:rPr lang="en-US" sz="2800" dirty="0" err="1"/>
              <a:t>tiltmeters</a:t>
            </a:r>
            <a:r>
              <a:rPr lang="en-US" sz="2800" dirty="0"/>
              <a:t>, creep meters</a:t>
            </a:r>
          </a:p>
          <a:p>
            <a:r>
              <a:rPr lang="en-US" sz="2800" dirty="0"/>
              <a:t>Gravity measurements</a:t>
            </a:r>
          </a:p>
          <a:p>
            <a:r>
              <a:rPr lang="en-US" sz="2800" dirty="0"/>
              <a:t>Sea level &amp; ice altimetry</a:t>
            </a:r>
          </a:p>
        </p:txBody>
      </p:sp>
      <p:sp>
        <p:nvSpPr>
          <p:cNvPr id="33" name="Content Placeholder 3"/>
          <p:cNvSpPr txBox="1">
            <a:spLocks/>
          </p:cNvSpPr>
          <p:nvPr/>
        </p:nvSpPr>
        <p:spPr>
          <a:xfrm>
            <a:off x="419513" y="1069474"/>
            <a:ext cx="4651956" cy="464575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bg1">
                    <a:lumMod val="50000"/>
                  </a:schemeClr>
                </a:solidFill>
                <a:latin typeface="Calibri"/>
              </a:rPr>
              <a:t>GPS (Global Positioning System)</a:t>
            </a:r>
          </a:p>
          <a:p>
            <a:r>
              <a:rPr lang="en-US" sz="2800" dirty="0">
                <a:solidFill>
                  <a:schemeClr val="bg1">
                    <a:lumMod val="50000"/>
                  </a:schemeClr>
                </a:solidFill>
                <a:latin typeface="Calibri"/>
              </a:rPr>
              <a:t>InSAR (</a:t>
            </a:r>
            <a:r>
              <a:rPr lang="en-US" sz="2800" dirty="0" err="1">
                <a:solidFill>
                  <a:schemeClr val="bg1">
                    <a:lumMod val="50000"/>
                  </a:schemeClr>
                </a:solidFill>
                <a:latin typeface="Calibri"/>
              </a:rPr>
              <a:t>Interferometric</a:t>
            </a:r>
            <a:r>
              <a:rPr lang="en-US" sz="2800" dirty="0">
                <a:solidFill>
                  <a:schemeClr val="bg1">
                    <a:lumMod val="50000"/>
                  </a:schemeClr>
                </a:solidFill>
                <a:latin typeface="Calibri"/>
              </a:rPr>
              <a:t> synthetic aperture radar)</a:t>
            </a:r>
          </a:p>
          <a:p>
            <a:r>
              <a:rPr lang="en-US" sz="2800" dirty="0">
                <a:solidFill>
                  <a:schemeClr val="bg1">
                    <a:lumMod val="50000"/>
                  </a:schemeClr>
                </a:solidFill>
                <a:latin typeface="Calibri"/>
              </a:rPr>
              <a:t>LiDAR (Light detecting and ranging)</a:t>
            </a:r>
          </a:p>
          <a:p>
            <a:r>
              <a:rPr lang="en-US" sz="2800" dirty="0">
                <a:solidFill>
                  <a:schemeClr val="bg1">
                    <a:lumMod val="50000"/>
                  </a:schemeClr>
                </a:solidFill>
                <a:latin typeface="Calibri"/>
              </a:rPr>
              <a:t>Structure from Motion</a:t>
            </a:r>
          </a:p>
          <a:p>
            <a:r>
              <a:rPr lang="en-US" sz="2800" dirty="0">
                <a:solidFill>
                  <a:schemeClr val="bg1">
                    <a:lumMod val="50000"/>
                  </a:schemeClr>
                </a:solidFill>
                <a:latin typeface="Calibri"/>
              </a:rPr>
              <a:t>Strain meters, </a:t>
            </a:r>
            <a:r>
              <a:rPr lang="en-US" sz="2800" dirty="0" err="1">
                <a:solidFill>
                  <a:schemeClr val="bg1">
                    <a:lumMod val="50000"/>
                  </a:schemeClr>
                </a:solidFill>
                <a:latin typeface="Calibri"/>
              </a:rPr>
              <a:t>tiltmeters</a:t>
            </a:r>
            <a:r>
              <a:rPr lang="en-US" sz="2800" dirty="0">
                <a:solidFill>
                  <a:schemeClr val="bg1">
                    <a:lumMod val="50000"/>
                  </a:schemeClr>
                </a:solidFill>
                <a:latin typeface="Calibri"/>
              </a:rPr>
              <a:t>, creep meters</a:t>
            </a:r>
          </a:p>
          <a:p>
            <a:r>
              <a:rPr lang="en-US" sz="2800" dirty="0">
                <a:solidFill>
                  <a:schemeClr val="bg1">
                    <a:lumMod val="50000"/>
                  </a:schemeClr>
                </a:solidFill>
                <a:latin typeface="Calibri"/>
              </a:rPr>
              <a:t>Gravity measurements</a:t>
            </a:r>
          </a:p>
          <a:p>
            <a:r>
              <a:rPr lang="en-US" sz="2800" dirty="0">
                <a:latin typeface="Calibri"/>
              </a:rPr>
              <a:t>Sea level &amp; ice altimetry</a:t>
            </a:r>
          </a:p>
        </p:txBody>
      </p:sp>
      <p:sp>
        <p:nvSpPr>
          <p:cNvPr id="3" name="Title 2"/>
          <p:cNvSpPr>
            <a:spLocks noGrp="1"/>
          </p:cNvSpPr>
          <p:nvPr>
            <p:ph type="title"/>
          </p:nvPr>
        </p:nvSpPr>
        <p:spPr/>
        <p:txBody>
          <a:bodyPr/>
          <a:lstStyle/>
          <a:p>
            <a:r>
              <a:rPr lang="en-US" dirty="0"/>
              <a:t>Unpacking the Geodesy Toolbox</a:t>
            </a:r>
          </a:p>
        </p:txBody>
      </p:sp>
      <p:grpSp>
        <p:nvGrpSpPr>
          <p:cNvPr id="5" name="Group 4"/>
          <p:cNvGrpSpPr/>
          <p:nvPr/>
        </p:nvGrpSpPr>
        <p:grpSpPr>
          <a:xfrm>
            <a:off x="5109156" y="1069474"/>
            <a:ext cx="3882736" cy="5223893"/>
            <a:chOff x="5366039" y="1257558"/>
            <a:chExt cx="3679324" cy="5035809"/>
          </a:xfrm>
        </p:grpSpPr>
        <p:pic>
          <p:nvPicPr>
            <p:cNvPr id="6" name="Picture 5"/>
            <p:cNvPicPr>
              <a:picLocks noChangeAspect="1"/>
            </p:cNvPicPr>
            <p:nvPr/>
          </p:nvPicPr>
          <p:blipFill>
            <a:blip r:embed="rId3"/>
            <a:stretch>
              <a:fillRect/>
            </a:stretch>
          </p:blipFill>
          <p:spPr>
            <a:xfrm>
              <a:off x="5366039" y="1257558"/>
              <a:ext cx="3670289" cy="468501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705785" y="5893257"/>
              <a:ext cx="3339578" cy="400110"/>
            </a:xfrm>
            <a:prstGeom prst="rect">
              <a:avLst/>
            </a:prstGeom>
            <a:noFill/>
          </p:spPr>
          <p:txBody>
            <a:bodyPr wrap="square" rtlCol="0">
              <a:spAutoFit/>
            </a:bodyPr>
            <a:lstStyle/>
            <a:p>
              <a:pPr defTabSz="457200"/>
              <a:r>
                <a:rPr lang="en-US" sz="1000" dirty="0">
                  <a:solidFill>
                    <a:prstClr val="black"/>
                  </a:solidFill>
                  <a:latin typeface="Calibri"/>
                </a:rPr>
                <a:t>http://</a:t>
              </a:r>
              <a:r>
                <a:rPr lang="en-US" sz="1000" dirty="0" err="1">
                  <a:solidFill>
                    <a:prstClr val="black"/>
                  </a:solidFill>
                  <a:latin typeface="Calibri"/>
                </a:rPr>
                <a:t>facility.unavco.org</a:t>
              </a:r>
              <a:r>
                <a:rPr lang="en-US" sz="1000" dirty="0">
                  <a:solidFill>
                    <a:prstClr val="black"/>
                  </a:solidFill>
                  <a:latin typeface="Calibri"/>
                </a:rPr>
                <a:t>/data/maps/</a:t>
              </a:r>
              <a:r>
                <a:rPr lang="en-US" sz="1000" dirty="0" err="1">
                  <a:solidFill>
                    <a:prstClr val="black"/>
                  </a:solidFill>
                  <a:latin typeface="Calibri"/>
                </a:rPr>
                <a:t>GPSVelocityViewer</a:t>
              </a:r>
              <a:r>
                <a:rPr lang="en-US" sz="1000" dirty="0">
                  <a:solidFill>
                    <a:prstClr val="black"/>
                  </a:solidFill>
                  <a:latin typeface="Calibri"/>
                </a:rPr>
                <a:t>/</a:t>
              </a:r>
              <a:r>
                <a:rPr lang="en-US" sz="1000" dirty="0" err="1">
                  <a:solidFill>
                    <a:prstClr val="black"/>
                  </a:solidFill>
                  <a:latin typeface="Calibri"/>
                </a:rPr>
                <a:t>GPSVelocityViewer.html</a:t>
              </a:r>
              <a:endParaRPr lang="en-US" sz="1000" dirty="0">
                <a:solidFill>
                  <a:prstClr val="black"/>
                </a:solidFill>
                <a:latin typeface="Calibri"/>
              </a:endParaRPr>
            </a:p>
          </p:txBody>
        </p:sp>
      </p:gr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648" t="33806" r="50077" b="26926"/>
          <a:stretch/>
        </p:blipFill>
        <p:spPr>
          <a:xfrm>
            <a:off x="7352915" y="869124"/>
            <a:ext cx="1577473" cy="1831474"/>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4839367" y="1176420"/>
            <a:ext cx="4205995" cy="4498049"/>
            <a:chOff x="4839367" y="1176420"/>
            <a:chExt cx="4205995" cy="4498049"/>
          </a:xfrm>
        </p:grpSpPr>
        <p:pic>
          <p:nvPicPr>
            <p:cNvPr id="9" name="Picture 8"/>
            <p:cNvPicPr>
              <a:picLocks noChangeAspect="1"/>
            </p:cNvPicPr>
            <p:nvPr/>
          </p:nvPicPr>
          <p:blipFill>
            <a:blip r:embed="rId5"/>
            <a:stretch>
              <a:fillRect/>
            </a:stretch>
          </p:blipFill>
          <p:spPr>
            <a:xfrm>
              <a:off x="4839367" y="1176420"/>
              <a:ext cx="4205995" cy="4324265"/>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6089496" y="5428248"/>
              <a:ext cx="2840892" cy="246221"/>
            </a:xfrm>
            <a:prstGeom prst="rect">
              <a:avLst/>
            </a:prstGeom>
            <a:noFill/>
          </p:spPr>
          <p:txBody>
            <a:bodyPr wrap="none" rtlCol="0">
              <a:spAutoFit/>
            </a:bodyPr>
            <a:lstStyle/>
            <a:p>
              <a:pPr defTabSz="457200"/>
              <a:r>
                <a:rPr lang="en-US" sz="1000" dirty="0">
                  <a:solidFill>
                    <a:prstClr val="black"/>
                  </a:solidFill>
                  <a:latin typeface="Calibri"/>
                </a:rPr>
                <a:t>http://</a:t>
              </a:r>
              <a:r>
                <a:rPr lang="en-US" sz="1000" dirty="0" err="1">
                  <a:solidFill>
                    <a:prstClr val="black"/>
                  </a:solidFill>
                  <a:latin typeface="Calibri"/>
                </a:rPr>
                <a:t>photojournal.jpl.nasa.gov</a:t>
              </a:r>
              <a:r>
                <a:rPr lang="en-US" sz="1000" dirty="0">
                  <a:solidFill>
                    <a:prstClr val="black"/>
                  </a:solidFill>
                  <a:latin typeface="Calibri"/>
                </a:rPr>
                <a:t>/catalog/PIA00557</a:t>
              </a:r>
            </a:p>
          </p:txBody>
        </p:sp>
      </p:grpSp>
      <p:grpSp>
        <p:nvGrpSpPr>
          <p:cNvPr id="26" name="Group 25"/>
          <p:cNvGrpSpPr/>
          <p:nvPr/>
        </p:nvGrpSpPr>
        <p:grpSpPr>
          <a:xfrm>
            <a:off x="4650488" y="3195524"/>
            <a:ext cx="4279900" cy="3022180"/>
            <a:chOff x="4650488" y="3195524"/>
            <a:chExt cx="4279900" cy="3022180"/>
          </a:xfrm>
        </p:grpSpPr>
        <p:pic>
          <p:nvPicPr>
            <p:cNvPr id="24" name="Picture 23"/>
            <p:cNvPicPr>
              <a:picLocks noChangeAspect="1"/>
            </p:cNvPicPr>
            <p:nvPr/>
          </p:nvPicPr>
          <p:blipFill>
            <a:blip r:embed="rId6"/>
            <a:stretch>
              <a:fillRect/>
            </a:stretch>
          </p:blipFill>
          <p:spPr>
            <a:xfrm>
              <a:off x="4650488" y="3195524"/>
              <a:ext cx="4279900" cy="2819400"/>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7642102" y="5971483"/>
              <a:ext cx="1275710" cy="246221"/>
            </a:xfrm>
            <a:prstGeom prst="rect">
              <a:avLst/>
            </a:prstGeom>
            <a:noFill/>
          </p:spPr>
          <p:txBody>
            <a:bodyPr wrap="none" rtlCol="0">
              <a:spAutoFit/>
            </a:bodyPr>
            <a:lstStyle/>
            <a:p>
              <a:pPr defTabSz="457200"/>
              <a:r>
                <a:rPr lang="en-US" sz="1000" dirty="0">
                  <a:solidFill>
                    <a:prstClr val="black"/>
                  </a:solidFill>
                  <a:latin typeface="Calibri"/>
                </a:rPr>
                <a:t>http://</a:t>
              </a:r>
              <a:r>
                <a:rPr lang="en-US" sz="1000" dirty="0" err="1">
                  <a:solidFill>
                    <a:prstClr val="black"/>
                  </a:solidFill>
                  <a:latin typeface="Calibri"/>
                </a:rPr>
                <a:t>www.iris.edu</a:t>
              </a:r>
              <a:r>
                <a:rPr lang="en-US" sz="1000" dirty="0">
                  <a:solidFill>
                    <a:prstClr val="black"/>
                  </a:solidFill>
                  <a:latin typeface="Calibri"/>
                </a:rPr>
                <a:t>/</a:t>
              </a:r>
            </a:p>
          </p:txBody>
        </p:sp>
      </p:grpSp>
      <p:grpSp>
        <p:nvGrpSpPr>
          <p:cNvPr id="27" name="Group 26"/>
          <p:cNvGrpSpPr/>
          <p:nvPr/>
        </p:nvGrpSpPr>
        <p:grpSpPr>
          <a:xfrm>
            <a:off x="4717328" y="1644300"/>
            <a:ext cx="4412077" cy="3518348"/>
            <a:chOff x="4705305" y="2724707"/>
            <a:chExt cx="4956541" cy="3816580"/>
          </a:xfrm>
        </p:grpSpPr>
        <p:pic>
          <p:nvPicPr>
            <p:cNvPr id="28" name="Picture 27"/>
            <p:cNvPicPr>
              <a:picLocks noChangeAspect="1"/>
            </p:cNvPicPr>
            <p:nvPr/>
          </p:nvPicPr>
          <p:blipFill>
            <a:blip r:embed="rId7"/>
            <a:stretch>
              <a:fillRect/>
            </a:stretch>
          </p:blipFill>
          <p:spPr>
            <a:xfrm>
              <a:off x="4705305" y="2724707"/>
              <a:ext cx="4956541" cy="3661081"/>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5104488" y="6295066"/>
              <a:ext cx="4039511" cy="246221"/>
            </a:xfrm>
            <a:prstGeom prst="rect">
              <a:avLst/>
            </a:prstGeom>
            <a:noFill/>
          </p:spPr>
          <p:txBody>
            <a:bodyPr wrap="square" rtlCol="0">
              <a:spAutoFit/>
            </a:bodyPr>
            <a:lstStyle/>
            <a:p>
              <a:pPr defTabSz="457200"/>
              <a:r>
                <a:rPr lang="en-US" sz="1000" dirty="0">
                  <a:solidFill>
                    <a:prstClr val="black"/>
                  </a:solidFill>
                  <a:latin typeface="Calibri"/>
                </a:rPr>
                <a:t>http://</a:t>
              </a:r>
              <a:r>
                <a:rPr lang="en-US" sz="1000" dirty="0" err="1">
                  <a:solidFill>
                    <a:prstClr val="black"/>
                  </a:solidFill>
                  <a:latin typeface="Calibri"/>
                </a:rPr>
                <a:t>www.nasa.gov</a:t>
              </a:r>
              <a:r>
                <a:rPr lang="en-US" sz="1000" dirty="0">
                  <a:solidFill>
                    <a:prstClr val="black"/>
                  </a:solidFill>
                  <a:latin typeface="Calibri"/>
                </a:rPr>
                <a:t>/topics/earth/features/graceImg20091214.html</a:t>
              </a:r>
            </a:p>
          </p:txBody>
        </p:sp>
      </p:grpSp>
      <p:grpSp>
        <p:nvGrpSpPr>
          <p:cNvPr id="32" name="Group 31"/>
          <p:cNvGrpSpPr/>
          <p:nvPr/>
        </p:nvGrpSpPr>
        <p:grpSpPr>
          <a:xfrm>
            <a:off x="4717328" y="1697798"/>
            <a:ext cx="4407203" cy="3750070"/>
            <a:chOff x="4717328" y="1938422"/>
            <a:chExt cx="4407203" cy="3750070"/>
          </a:xfrm>
        </p:grpSpPr>
        <p:pic>
          <p:nvPicPr>
            <p:cNvPr id="30" name="Picture 29"/>
            <p:cNvPicPr>
              <a:picLocks noChangeAspect="1"/>
            </p:cNvPicPr>
            <p:nvPr/>
          </p:nvPicPr>
          <p:blipFill>
            <a:blip r:embed="rId8"/>
            <a:stretch>
              <a:fillRect/>
            </a:stretch>
          </p:blipFill>
          <p:spPr>
            <a:xfrm>
              <a:off x="4717328" y="1938422"/>
              <a:ext cx="4407203" cy="3562264"/>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5146843" y="5442271"/>
              <a:ext cx="1110588" cy="246221"/>
            </a:xfrm>
            <a:prstGeom prst="rect">
              <a:avLst/>
            </a:prstGeom>
            <a:noFill/>
          </p:spPr>
          <p:txBody>
            <a:bodyPr wrap="none" rtlCol="0">
              <a:spAutoFit/>
            </a:bodyPr>
            <a:lstStyle/>
            <a:p>
              <a:pPr defTabSz="457200"/>
              <a:r>
                <a:rPr lang="en-US" sz="1000" dirty="0" err="1">
                  <a:solidFill>
                    <a:prstClr val="black"/>
                  </a:solidFill>
                  <a:latin typeface="Calibri"/>
                </a:rPr>
                <a:t>www.jpl.nasa.gov</a:t>
              </a:r>
              <a:endParaRPr lang="en-US" sz="1000" dirty="0">
                <a:solidFill>
                  <a:prstClr val="black"/>
                </a:solidFill>
                <a:latin typeface="Calibri"/>
              </a:endParaRPr>
            </a:p>
          </p:txBody>
        </p:sp>
      </p:grpSp>
      <p:grpSp>
        <p:nvGrpSpPr>
          <p:cNvPr id="11" name="Group 10"/>
          <p:cNvGrpSpPr/>
          <p:nvPr/>
        </p:nvGrpSpPr>
        <p:grpSpPr>
          <a:xfrm>
            <a:off x="4973053" y="943077"/>
            <a:ext cx="4066948" cy="3610134"/>
            <a:chOff x="4788051" y="943077"/>
            <a:chExt cx="4251950" cy="3774356"/>
          </a:xfrm>
        </p:grpSpPr>
        <p:pic>
          <p:nvPicPr>
            <p:cNvPr id="2" name="Picture 1"/>
            <p:cNvPicPr>
              <a:picLocks noChangeAspect="1"/>
            </p:cNvPicPr>
            <p:nvPr/>
          </p:nvPicPr>
          <p:blipFill>
            <a:blip r:embed="rId9"/>
            <a:stretch>
              <a:fillRect/>
            </a:stretch>
          </p:blipFill>
          <p:spPr>
            <a:xfrm>
              <a:off x="4788051" y="943077"/>
              <a:ext cx="4251950" cy="3755529"/>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8351356" y="4471212"/>
              <a:ext cx="631002" cy="246221"/>
            </a:xfrm>
            <a:prstGeom prst="rect">
              <a:avLst/>
            </a:prstGeom>
            <a:noFill/>
          </p:spPr>
          <p:txBody>
            <a:bodyPr wrap="none" rtlCol="0">
              <a:spAutoFit/>
            </a:bodyPr>
            <a:lstStyle/>
            <a:p>
              <a:pPr defTabSz="457200"/>
              <a:r>
                <a:rPr lang="en-US" sz="1000" dirty="0" err="1">
                  <a:solidFill>
                    <a:prstClr val="black"/>
                  </a:solidFill>
                  <a:latin typeface="Calibri"/>
                </a:rPr>
                <a:t>usgs.gov</a:t>
              </a:r>
              <a:endParaRPr lang="en-US" sz="1000" dirty="0">
                <a:solidFill>
                  <a:prstClr val="black"/>
                </a:solidFill>
                <a:latin typeface="Calibri"/>
              </a:endParaRPr>
            </a:p>
          </p:txBody>
        </p:sp>
      </p:grpSp>
      <p:pic>
        <p:nvPicPr>
          <p:cNvPr id="12" name="Picture 11" descr="IMG_5743.jpg"/>
          <p:cNvPicPr>
            <a:picLocks noChangeAspect="1"/>
          </p:cNvPicPr>
          <p:nvPr/>
        </p:nvPicPr>
        <p:blipFill rotWithShape="1">
          <a:blip r:embed="rId10">
            <a:extLst>
              <a:ext uri="{28A0092B-C50C-407E-A947-70E740481C1C}">
                <a14:useLocalDpi xmlns:a14="http://schemas.microsoft.com/office/drawing/2010/main" val="0"/>
              </a:ext>
            </a:extLst>
          </a:blip>
          <a:srcRect l="48181" t="30409" r="18810" b="48149"/>
          <a:stretch/>
        </p:blipFill>
        <p:spPr>
          <a:xfrm>
            <a:off x="4205085" y="3784127"/>
            <a:ext cx="2886505" cy="2500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487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xEl>
                                              <p:pRg st="3" end="3"/>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xEl>
                                              <p:pRg st="5" end="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components &amp; Development process</a:t>
            </a:r>
          </a:p>
        </p:txBody>
      </p:sp>
      <p:sp>
        <p:nvSpPr>
          <p:cNvPr id="9" name="Content Placeholder 8"/>
          <p:cNvSpPr>
            <a:spLocks noGrp="1"/>
          </p:cNvSpPr>
          <p:nvPr>
            <p:ph idx="1"/>
          </p:nvPr>
        </p:nvSpPr>
        <p:spPr>
          <a:xfrm>
            <a:off x="457200" y="949332"/>
            <a:ext cx="6026484" cy="5347194"/>
          </a:xfrm>
        </p:spPr>
        <p:txBody>
          <a:bodyPr>
            <a:normAutofit fontScale="85000" lnSpcReduction="10000"/>
          </a:bodyPr>
          <a:lstStyle/>
          <a:p>
            <a:pPr marL="0" indent="0">
              <a:buNone/>
            </a:pPr>
            <a:r>
              <a:rPr lang="en-US" b="1" dirty="0">
                <a:solidFill>
                  <a:srgbClr val="A6A6A6"/>
                </a:solidFill>
              </a:rPr>
              <a:t>Guiding Principles</a:t>
            </a:r>
          </a:p>
          <a:p>
            <a:r>
              <a:rPr lang="en-US" dirty="0">
                <a:solidFill>
                  <a:srgbClr val="A6A6A6"/>
                </a:solidFill>
              </a:rPr>
              <a:t>Address one or more geodesy-related </a:t>
            </a:r>
            <a:r>
              <a:rPr lang="en-US" b="1" dirty="0">
                <a:solidFill>
                  <a:srgbClr val="A6A6A6"/>
                </a:solidFill>
              </a:rPr>
              <a:t>grand challenges </a:t>
            </a:r>
            <a:r>
              <a:rPr lang="en-US" dirty="0">
                <a:solidFill>
                  <a:srgbClr val="A6A6A6"/>
                </a:solidFill>
              </a:rPr>
              <a:t>facing society</a:t>
            </a:r>
          </a:p>
          <a:p>
            <a:r>
              <a:rPr lang="en-US" dirty="0">
                <a:solidFill>
                  <a:srgbClr val="A6A6A6"/>
                </a:solidFill>
              </a:rPr>
              <a:t>Make use of authentic and credible </a:t>
            </a:r>
            <a:r>
              <a:rPr lang="en-US" b="1" dirty="0">
                <a:solidFill>
                  <a:srgbClr val="A6A6A6"/>
                </a:solidFill>
              </a:rPr>
              <a:t>geodesy data</a:t>
            </a:r>
          </a:p>
          <a:p>
            <a:r>
              <a:rPr lang="en-US" dirty="0">
                <a:solidFill>
                  <a:srgbClr val="A6A6A6"/>
                </a:solidFill>
              </a:rPr>
              <a:t>Improve student understanding of the </a:t>
            </a:r>
            <a:r>
              <a:rPr lang="en-US" b="1" dirty="0">
                <a:solidFill>
                  <a:srgbClr val="A6A6A6"/>
                </a:solidFill>
              </a:rPr>
              <a:t>nature and methods of geoscience</a:t>
            </a:r>
          </a:p>
          <a:p>
            <a:r>
              <a:rPr lang="en-US" dirty="0">
                <a:solidFill>
                  <a:srgbClr val="A6A6A6"/>
                </a:solidFill>
              </a:rPr>
              <a:t>Develop student ability to </a:t>
            </a:r>
            <a:r>
              <a:rPr lang="en-US" b="1" dirty="0">
                <a:solidFill>
                  <a:srgbClr val="A6A6A6"/>
                </a:solidFill>
              </a:rPr>
              <a:t>address interdisciplinary problems </a:t>
            </a:r>
            <a:r>
              <a:rPr lang="en-US" dirty="0">
                <a:solidFill>
                  <a:srgbClr val="A6A6A6"/>
                </a:solidFill>
              </a:rPr>
              <a:t>and apply geoscience learning to social issues</a:t>
            </a:r>
          </a:p>
          <a:p>
            <a:r>
              <a:rPr lang="en-US" dirty="0">
                <a:solidFill>
                  <a:srgbClr val="A6A6A6"/>
                </a:solidFill>
              </a:rPr>
              <a:t>Increase student capacity to apply </a:t>
            </a:r>
            <a:r>
              <a:rPr lang="en-US" b="1" dirty="0">
                <a:solidFill>
                  <a:srgbClr val="A6A6A6"/>
                </a:solidFill>
              </a:rPr>
              <a:t>quantitative skills </a:t>
            </a:r>
            <a:r>
              <a:rPr lang="en-US" dirty="0">
                <a:solidFill>
                  <a:srgbClr val="A6A6A6"/>
                </a:solidFill>
              </a:rPr>
              <a:t>to geoscience learning</a:t>
            </a:r>
          </a:p>
        </p:txBody>
      </p:sp>
      <p:pic>
        <p:nvPicPr>
          <p:cNvPr id="10" name="Picture 9"/>
          <p:cNvPicPr>
            <a:picLocks noChangeAspect="1"/>
          </p:cNvPicPr>
          <p:nvPr/>
        </p:nvPicPr>
        <p:blipFill>
          <a:blip r:embed="rId2"/>
          <a:stretch>
            <a:fillRect/>
          </a:stretch>
        </p:blipFill>
        <p:spPr>
          <a:xfrm>
            <a:off x="6243052" y="949332"/>
            <a:ext cx="2794000" cy="1983816"/>
          </a:xfrm>
          <a:prstGeom prst="rect">
            <a:avLst/>
          </a:prstGeom>
          <a:ln>
            <a:noFill/>
          </a:ln>
          <a:effectLst>
            <a:outerShdw blurRad="292100" dist="139700" dir="2700000" algn="tl" rotWithShape="0">
              <a:srgbClr val="333333">
                <a:alpha val="65000"/>
              </a:srgbClr>
            </a:outerShdw>
          </a:effectLst>
        </p:spPr>
      </p:pic>
      <p:pic>
        <p:nvPicPr>
          <p:cNvPr id="11" name="Picture 10" descr="insar vol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96" y="1763961"/>
            <a:ext cx="2646947" cy="1495525"/>
          </a:xfrm>
          <a:prstGeom prst="rect">
            <a:avLst/>
          </a:prstGeom>
          <a:ln>
            <a:noFill/>
          </a:ln>
          <a:effectLst>
            <a:outerShdw blurRad="292100" dist="139700" dir="2700000" algn="tl" rotWithShape="0">
              <a:srgbClr val="333333">
                <a:alpha val="65000"/>
              </a:srgbClr>
            </a:outerShdw>
          </a:effectLst>
        </p:spPr>
      </p:pic>
      <p:pic>
        <p:nvPicPr>
          <p:cNvPr id="13" name="Content Placeholder 3"/>
          <p:cNvPicPr>
            <a:picLocks noChangeAspect="1"/>
          </p:cNvPicPr>
          <p:nvPr/>
        </p:nvPicPr>
        <p:blipFill>
          <a:blip r:embed="rId4"/>
          <a:srcRect t="13040" b="13040"/>
          <a:stretch>
            <a:fillRect/>
          </a:stretch>
        </p:blipFill>
        <p:spPr>
          <a:xfrm>
            <a:off x="6483684" y="2765899"/>
            <a:ext cx="2622684" cy="144615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6323260" y="3219382"/>
            <a:ext cx="2658091" cy="292768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6181316" y="4168541"/>
            <a:ext cx="2800035" cy="1951789"/>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664400" y="6090409"/>
            <a:ext cx="3441968" cy="246221"/>
          </a:xfrm>
          <a:prstGeom prst="rect">
            <a:avLst/>
          </a:prstGeom>
          <a:noFill/>
        </p:spPr>
        <p:txBody>
          <a:bodyPr wrap="none" rtlCol="0">
            <a:spAutoFit/>
          </a:bodyPr>
          <a:lstStyle/>
          <a:p>
            <a:pPr defTabSz="457200"/>
            <a:r>
              <a:rPr lang="en-US" sz="1000" dirty="0">
                <a:solidFill>
                  <a:prstClr val="black"/>
                </a:solidFill>
                <a:latin typeface="Calibri"/>
              </a:rPr>
              <a:t>Images:  B. Douglas, USGS, N. Niemi, GETSI, CU Sea level group</a:t>
            </a:r>
          </a:p>
        </p:txBody>
      </p:sp>
      <p:pic>
        <p:nvPicPr>
          <p:cNvPr id="17" name="Picture 16"/>
          <p:cNvPicPr>
            <a:picLocks noChangeAspect="1"/>
          </p:cNvPicPr>
          <p:nvPr/>
        </p:nvPicPr>
        <p:blipFill>
          <a:blip r:embed="rId7"/>
          <a:stretch>
            <a:fillRect/>
          </a:stretch>
        </p:blipFill>
        <p:spPr>
          <a:xfrm>
            <a:off x="3249443" y="1043083"/>
            <a:ext cx="2029304" cy="355588"/>
          </a:xfrm>
          <a:prstGeom prst="rect">
            <a:avLst/>
          </a:prstGeom>
        </p:spPr>
      </p:pic>
      <p:sp>
        <p:nvSpPr>
          <p:cNvPr id="18" name="Content Placeholder 8"/>
          <p:cNvSpPr txBox="1">
            <a:spLocks/>
          </p:cNvSpPr>
          <p:nvPr/>
        </p:nvSpPr>
        <p:spPr>
          <a:xfrm>
            <a:off x="457200" y="949332"/>
            <a:ext cx="6026484" cy="534719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solidFill>
                  <a:srgbClr val="000000"/>
                </a:solidFill>
                <a:latin typeface="Calibri"/>
              </a:rPr>
              <a:t>Guiding Principles</a:t>
            </a:r>
          </a:p>
          <a:p>
            <a:r>
              <a:rPr lang="en-US" dirty="0">
                <a:solidFill>
                  <a:srgbClr val="000000"/>
                </a:solidFill>
                <a:latin typeface="Calibri"/>
              </a:rPr>
              <a:t>Address one or more geodesy-related </a:t>
            </a:r>
            <a:r>
              <a:rPr lang="en-US" b="1" dirty="0">
                <a:solidFill>
                  <a:srgbClr val="4F81BD">
                    <a:lumMod val="75000"/>
                  </a:srgbClr>
                </a:solidFill>
                <a:latin typeface="Calibri"/>
              </a:rPr>
              <a:t>grand challenges </a:t>
            </a:r>
            <a:r>
              <a:rPr lang="en-US" dirty="0">
                <a:solidFill>
                  <a:srgbClr val="000000"/>
                </a:solidFill>
                <a:latin typeface="Calibri"/>
              </a:rPr>
              <a:t>facing society</a:t>
            </a:r>
          </a:p>
          <a:p>
            <a:r>
              <a:rPr lang="en-US" dirty="0">
                <a:solidFill>
                  <a:srgbClr val="000000"/>
                </a:solidFill>
                <a:latin typeface="Calibri"/>
              </a:rPr>
              <a:t>Make use of authentic and credible </a:t>
            </a:r>
            <a:r>
              <a:rPr lang="en-US" b="1" dirty="0">
                <a:solidFill>
                  <a:srgbClr val="376092"/>
                </a:solidFill>
                <a:latin typeface="Calibri"/>
              </a:rPr>
              <a:t>geodesy data</a:t>
            </a:r>
          </a:p>
          <a:p>
            <a:r>
              <a:rPr lang="en-US" dirty="0">
                <a:solidFill>
                  <a:srgbClr val="000000"/>
                </a:solidFill>
                <a:latin typeface="Calibri"/>
              </a:rPr>
              <a:t>Improve student understanding of the </a:t>
            </a:r>
            <a:r>
              <a:rPr lang="en-US" b="1" dirty="0">
                <a:solidFill>
                  <a:srgbClr val="376092"/>
                </a:solidFill>
                <a:latin typeface="Calibri"/>
              </a:rPr>
              <a:t>nature and methods of geoscience</a:t>
            </a:r>
          </a:p>
          <a:p>
            <a:r>
              <a:rPr lang="en-US" dirty="0">
                <a:solidFill>
                  <a:srgbClr val="000000"/>
                </a:solidFill>
                <a:latin typeface="Calibri"/>
              </a:rPr>
              <a:t>Develop student ability to </a:t>
            </a:r>
            <a:r>
              <a:rPr lang="en-US" b="1" dirty="0">
                <a:solidFill>
                  <a:srgbClr val="376092"/>
                </a:solidFill>
                <a:latin typeface="Calibri"/>
              </a:rPr>
              <a:t>address interdisciplinary problems </a:t>
            </a:r>
            <a:r>
              <a:rPr lang="en-US" dirty="0">
                <a:solidFill>
                  <a:srgbClr val="000000"/>
                </a:solidFill>
                <a:latin typeface="Calibri"/>
              </a:rPr>
              <a:t>and apply geoscience learning to social issues</a:t>
            </a:r>
          </a:p>
          <a:p>
            <a:r>
              <a:rPr lang="en-US" dirty="0">
                <a:solidFill>
                  <a:srgbClr val="000000"/>
                </a:solidFill>
                <a:latin typeface="Calibri"/>
              </a:rPr>
              <a:t>Increase student capacity to apply </a:t>
            </a:r>
            <a:r>
              <a:rPr lang="en-US" b="1" dirty="0">
                <a:solidFill>
                  <a:srgbClr val="376092"/>
                </a:solidFill>
                <a:latin typeface="Calibri"/>
              </a:rPr>
              <a:t>quantitative skills </a:t>
            </a:r>
            <a:r>
              <a:rPr lang="en-US" dirty="0">
                <a:solidFill>
                  <a:srgbClr val="000000"/>
                </a:solidFill>
                <a:latin typeface="Calibri"/>
              </a:rPr>
              <a:t>to geoscience learning</a:t>
            </a:r>
          </a:p>
        </p:txBody>
      </p:sp>
    </p:spTree>
    <p:extLst>
      <p:ext uri="{BB962C8B-B14F-4D97-AF65-F5344CB8AC3E}">
        <p14:creationId xmlns:p14="http://schemas.microsoft.com/office/powerpoint/2010/main" val="74912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childTnLst>
                                </p:cTn>
                              </p:par>
                              <p:par>
                                <p:cTn id="22" presetID="10" presetClass="exit" presetSubtype="0" fill="hold" nodeType="withEffect">
                                  <p:stCondLst>
                                    <p:cond delay="0"/>
                                  </p:stCondLst>
                                  <p:childTnLst>
                                    <p:animEffect transition="out" filter="fade">
                                      <p:cBhvr>
                                        <p:cTn id="23" dur="500"/>
                                        <p:tgtEl>
                                          <p:spTgt spid="18">
                                            <p:txEl>
                                              <p:pRg st="1" end="1"/>
                                            </p:txEl>
                                          </p:spTgt>
                                        </p:tgtEl>
                                      </p:cBhvr>
                                    </p:animEffect>
                                    <p:set>
                                      <p:cBhvr>
                                        <p:cTn id="24" dur="1" fill="hold">
                                          <p:stCondLst>
                                            <p:cond delay="499"/>
                                          </p:stCondLst>
                                        </p:cTn>
                                        <p:tgtEl>
                                          <p:spTgt spid="18">
                                            <p:txEl>
                                              <p:pRg st="1" end="1"/>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xit" presetSubtype="0" fill="hold" nodeType="withEffect">
                                  <p:stCondLst>
                                    <p:cond delay="0"/>
                                  </p:stCondLst>
                                  <p:childTnLst>
                                    <p:animEffect transition="out" filter="fade">
                                      <p:cBhvr>
                                        <p:cTn id="34" dur="500"/>
                                        <p:tgtEl>
                                          <p:spTgt spid="18">
                                            <p:txEl>
                                              <p:pRg st="2" end="2"/>
                                            </p:txEl>
                                          </p:spTgt>
                                        </p:tgtEl>
                                      </p:cBhvr>
                                    </p:animEffect>
                                    <p:set>
                                      <p:cBhvr>
                                        <p:cTn id="35" dur="1" fill="hold">
                                          <p:stCondLst>
                                            <p:cond delay="499"/>
                                          </p:stCondLst>
                                        </p:cTn>
                                        <p:tgtEl>
                                          <p:spTgt spid="18">
                                            <p:txEl>
                                              <p:pRg st="2" end="2"/>
                                            </p:txEl>
                                          </p:spTgt>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8">
                                            <p:txEl>
                                              <p:pRg st="3" end="3"/>
                                            </p:txEl>
                                          </p:spTgt>
                                        </p:tgtEl>
                                        <p:attrNameLst>
                                          <p:attrName>style.visibility</p:attrName>
                                        </p:attrNameLst>
                                      </p:cBhvr>
                                      <p:to>
                                        <p:strVal val="visible"/>
                                      </p:to>
                                    </p:set>
                                    <p:animEffect transition="in" filter="fade">
                                      <p:cBhvr>
                                        <p:cTn id="38" dur="500"/>
                                        <p:tgtEl>
                                          <p:spTgt spid="1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xit" presetSubtype="0" fill="hold" nodeType="withEffect">
                                  <p:stCondLst>
                                    <p:cond delay="0"/>
                                  </p:stCondLst>
                                  <p:childTnLst>
                                    <p:animEffect transition="out" filter="fade">
                                      <p:cBhvr>
                                        <p:cTn id="48" dur="500"/>
                                        <p:tgtEl>
                                          <p:spTgt spid="18">
                                            <p:txEl>
                                              <p:pRg st="3" end="3"/>
                                            </p:txEl>
                                          </p:spTgt>
                                        </p:tgtEl>
                                      </p:cBhvr>
                                    </p:animEffect>
                                    <p:set>
                                      <p:cBhvr>
                                        <p:cTn id="49" dur="1" fill="hold">
                                          <p:stCondLst>
                                            <p:cond delay="499"/>
                                          </p:stCondLst>
                                        </p:cTn>
                                        <p:tgtEl>
                                          <p:spTgt spid="18">
                                            <p:txEl>
                                              <p:pRg st="3" end="3"/>
                                            </p:txEl>
                                          </p:spTgt>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8">
                                            <p:txEl>
                                              <p:pRg st="4" end="4"/>
                                            </p:txEl>
                                          </p:spTgt>
                                        </p:tgtEl>
                                        <p:attrNameLst>
                                          <p:attrName>style.visibility</p:attrName>
                                        </p:attrNameLst>
                                      </p:cBhvr>
                                      <p:to>
                                        <p:strVal val="visible"/>
                                      </p:to>
                                    </p:set>
                                    <p:animEffect transition="in" filter="fade">
                                      <p:cBhvr>
                                        <p:cTn id="52" dur="500"/>
                                        <p:tgtEl>
                                          <p:spTgt spid="1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xit" presetSubtype="0" fill="hold" nodeType="withEffect">
                                  <p:stCondLst>
                                    <p:cond delay="0"/>
                                  </p:stCondLst>
                                  <p:childTnLst>
                                    <p:animEffect transition="out" filter="fade">
                                      <p:cBhvr>
                                        <p:cTn id="62" dur="500"/>
                                        <p:tgtEl>
                                          <p:spTgt spid="18">
                                            <p:txEl>
                                              <p:pRg st="4" end="4"/>
                                            </p:txEl>
                                          </p:spTgt>
                                        </p:tgtEl>
                                      </p:cBhvr>
                                    </p:animEffect>
                                    <p:set>
                                      <p:cBhvr>
                                        <p:cTn id="63" dur="1" fill="hold">
                                          <p:stCondLst>
                                            <p:cond delay="499"/>
                                          </p:stCondLst>
                                        </p:cTn>
                                        <p:tgtEl>
                                          <p:spTgt spid="18">
                                            <p:txEl>
                                              <p:pRg st="4" end="4"/>
                                            </p:txEl>
                                          </p:spTgt>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8">
                                            <p:txEl>
                                              <p:pRg st="5" end="5"/>
                                            </p:txEl>
                                          </p:spTgt>
                                        </p:tgtEl>
                                        <p:attrNameLst>
                                          <p:attrName>style.visibility</p:attrName>
                                        </p:attrNameLst>
                                      </p:cBhvr>
                                      <p:to>
                                        <p:strVal val="visible"/>
                                      </p:to>
                                    </p:set>
                                    <p:animEffect transition="in" filter="fade">
                                      <p:cBhvr>
                                        <p:cTn id="66"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GETSI-InTeGrate partnership</a:t>
            </a:r>
          </a:p>
        </p:txBody>
      </p:sp>
      <p:sp>
        <p:nvSpPr>
          <p:cNvPr id="3" name="Content Placeholder 2"/>
          <p:cNvSpPr>
            <a:spLocks noGrp="1"/>
          </p:cNvSpPr>
          <p:nvPr>
            <p:ph idx="1"/>
          </p:nvPr>
        </p:nvSpPr>
        <p:spPr>
          <a:xfrm>
            <a:off x="457201" y="2440630"/>
            <a:ext cx="3847432" cy="3027053"/>
          </a:xfrm>
        </p:spPr>
        <p:txBody>
          <a:bodyPr>
            <a:normAutofit/>
          </a:bodyPr>
          <a:lstStyle/>
          <a:p>
            <a:pPr marL="0" indent="0">
              <a:buNone/>
            </a:pPr>
            <a:r>
              <a:rPr lang="en-US" dirty="0"/>
              <a:t>Module development and assessment following model of SERC’s InTeGrate Project (NSF STEP)</a:t>
            </a:r>
          </a:p>
        </p:txBody>
      </p:sp>
      <p:pic>
        <p:nvPicPr>
          <p:cNvPr id="4" name="Picture 3"/>
          <p:cNvPicPr>
            <a:picLocks noChangeAspect="1"/>
          </p:cNvPicPr>
          <p:nvPr/>
        </p:nvPicPr>
        <p:blipFill>
          <a:blip r:embed="rId2"/>
          <a:stretch>
            <a:fillRect/>
          </a:stretch>
        </p:blipFill>
        <p:spPr>
          <a:xfrm>
            <a:off x="213896" y="815647"/>
            <a:ext cx="6162841" cy="1079895"/>
          </a:xfrm>
          <a:prstGeom prst="rect">
            <a:avLst/>
          </a:prstGeom>
        </p:spPr>
      </p:pic>
      <p:graphicFrame>
        <p:nvGraphicFramePr>
          <p:cNvPr id="5" name="Diagram 4"/>
          <p:cNvGraphicFramePr/>
          <p:nvPr>
            <p:extLst>
              <p:ext uri="{D42A27DB-BD31-4B8C-83A1-F6EECF244321}">
                <p14:modId xmlns:p14="http://schemas.microsoft.com/office/powerpoint/2010/main" val="3288728603"/>
              </p:ext>
            </p:extLst>
          </p:nvPr>
        </p:nvGraphicFramePr>
        <p:xfrm>
          <a:off x="3844467" y="1936788"/>
          <a:ext cx="5706537" cy="4147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483323" y="6057163"/>
            <a:ext cx="1618790" cy="246221"/>
          </a:xfrm>
          <a:prstGeom prst="rect">
            <a:avLst/>
          </a:prstGeom>
          <a:noFill/>
        </p:spPr>
        <p:txBody>
          <a:bodyPr wrap="none" rtlCol="0">
            <a:spAutoFit/>
          </a:bodyPr>
          <a:lstStyle/>
          <a:p>
            <a:pPr defTabSz="457200"/>
            <a:r>
              <a:rPr lang="en-US" sz="1000" dirty="0" err="1">
                <a:solidFill>
                  <a:prstClr val="black"/>
                </a:solidFill>
                <a:latin typeface="Calibri"/>
              </a:rPr>
              <a:t>serc.carleton.edu</a:t>
            </a:r>
            <a:r>
              <a:rPr lang="en-US" sz="1000" dirty="0">
                <a:solidFill>
                  <a:prstClr val="black"/>
                </a:solidFill>
                <a:latin typeface="Calibri"/>
              </a:rPr>
              <a:t>/integrate</a:t>
            </a:r>
          </a:p>
        </p:txBody>
      </p:sp>
      <p:sp>
        <p:nvSpPr>
          <p:cNvPr id="7" name="Title 1"/>
          <p:cNvSpPr txBox="1">
            <a:spLocks/>
          </p:cNvSpPr>
          <p:nvPr/>
        </p:nvSpPr>
        <p:spPr>
          <a:xfrm>
            <a:off x="4308331" y="2073729"/>
            <a:ext cx="1791928" cy="838200"/>
          </a:xfrm>
          <a:prstGeom prst="rect">
            <a:avLst/>
          </a:prstGeom>
          <a:ln>
            <a:no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dirty="0">
                <a:ln w="3175">
                  <a:noFill/>
                </a:ln>
                <a:solidFill>
                  <a:srgbClr val="115486"/>
                </a:solidFill>
                <a:latin typeface="Calibri"/>
              </a:rPr>
              <a:t>Pilot Materials</a:t>
            </a:r>
          </a:p>
          <a:p>
            <a:pPr>
              <a:defRPr/>
            </a:pPr>
            <a:r>
              <a:rPr lang="en-US" sz="1800" dirty="0">
                <a:ln w="3175">
                  <a:noFill/>
                </a:ln>
                <a:solidFill>
                  <a:srgbClr val="115486"/>
                </a:solidFill>
                <a:latin typeface="Calibri"/>
              </a:rPr>
              <a:t>Revise</a:t>
            </a:r>
          </a:p>
        </p:txBody>
      </p:sp>
      <p:cxnSp>
        <p:nvCxnSpPr>
          <p:cNvPr id="8" name="Straight Arrow Connector 7"/>
          <p:cNvCxnSpPr/>
          <p:nvPr/>
        </p:nvCxnSpPr>
        <p:spPr>
          <a:xfrm>
            <a:off x="5658541" y="2770232"/>
            <a:ext cx="227263" cy="248641"/>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4294963" y="2128554"/>
            <a:ext cx="1791928" cy="689799"/>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5183842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7292</TotalTime>
  <Words>4561</Words>
  <Application>Microsoft Macintosh PowerPoint</Application>
  <PresentationFormat>On-screen Show (4:3)</PresentationFormat>
  <Paragraphs>479</Paragraphs>
  <Slides>56</Slides>
  <Notes>40</Notes>
  <HiddenSlides>1</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7" baseType="lpstr">
      <vt:lpstr>ＭＳ Ｐゴシック</vt:lpstr>
      <vt:lpstr>ＭＳ Ｐゴシック</vt:lpstr>
      <vt:lpstr>Arial</vt:lpstr>
      <vt:lpstr>Calibri</vt:lpstr>
      <vt:lpstr>Calibri Light</vt:lpstr>
      <vt:lpstr>Mangal</vt:lpstr>
      <vt:lpstr>Source Sans Pro</vt:lpstr>
      <vt:lpstr>Times New Roman</vt:lpstr>
      <vt:lpstr>Office Theme</vt:lpstr>
      <vt:lpstr>1_Office Theme</vt:lpstr>
      <vt:lpstr>Document</vt:lpstr>
      <vt:lpstr>PowerPoint Presentation</vt:lpstr>
      <vt:lpstr>PowerPoint Presentation</vt:lpstr>
      <vt:lpstr>Teaching About Volcanoes with Monitoring Data and Communicating Risk</vt:lpstr>
      <vt:lpstr>PowerPoint Presentation</vt:lpstr>
      <vt:lpstr>GETSI Project Overview</vt:lpstr>
      <vt:lpstr>Geodesy is…</vt:lpstr>
      <vt:lpstr>Unpacking the Geodesy Toolbox</vt:lpstr>
      <vt:lpstr>Module components &amp; Development process</vt:lpstr>
      <vt:lpstr>GETSI-InTeGrate partnership</vt:lpstr>
      <vt:lpstr>Polling the group</vt:lpstr>
      <vt:lpstr>Introduction to volcanic monitoring METHODS  (mostly Geodetic)</vt:lpstr>
      <vt:lpstr>High Precision GPs</vt:lpstr>
      <vt:lpstr>What Is GPS?</vt:lpstr>
      <vt:lpstr>How Does GPS Work?</vt:lpstr>
      <vt:lpstr>High-Precision Permanent GPS station</vt:lpstr>
      <vt:lpstr>Antennas receive data streams</vt:lpstr>
      <vt:lpstr>Volcanic deformation with GPS and Tilt</vt:lpstr>
      <vt:lpstr>PowerPoint Presentation</vt:lpstr>
      <vt:lpstr>Lidar</vt:lpstr>
      <vt:lpstr>Final 2004-2008 Activity: LiDAR Images</vt:lpstr>
      <vt:lpstr>Using InSAR to Measure Volcanic Deformation</vt:lpstr>
      <vt:lpstr>InSAR</vt:lpstr>
      <vt:lpstr>SAR: how it works</vt:lpstr>
      <vt:lpstr>Phase</vt:lpstr>
      <vt:lpstr>InSAR: No Change</vt:lpstr>
      <vt:lpstr>InSAR: Change in time</vt:lpstr>
      <vt:lpstr>PowerPoint Presentation</vt:lpstr>
      <vt:lpstr>SEISMIC monitoring</vt:lpstr>
      <vt:lpstr>PowerPoint Presentation</vt:lpstr>
      <vt:lpstr>Monitoring Volcanic Hazards and Communicating Risk</vt:lpstr>
      <vt:lpstr>Module Goals</vt:lpstr>
      <vt:lpstr>Monitoring Volcanoes and Communicating Risk</vt:lpstr>
      <vt:lpstr>Strengths of the Module</vt:lpstr>
      <vt:lpstr>Unit 1: Renewed Energy at Mount St. Helens</vt:lpstr>
      <vt:lpstr>PowerPoint Presentation</vt:lpstr>
      <vt:lpstr>PowerPoint Presentation</vt:lpstr>
      <vt:lpstr>Societally Relevant Problems in Each Unit</vt:lpstr>
      <vt:lpstr>Societally Relevant Problems in Each Unit</vt:lpstr>
      <vt:lpstr>Unit 2: Kilauea, Hawaii, Monday Morning Meeting at the Volcano Observatory</vt:lpstr>
      <vt:lpstr>PowerPoint Presentation</vt:lpstr>
      <vt:lpstr>Unit 3: Yellowstone is active but not erupting?</vt:lpstr>
      <vt:lpstr>PowerPoint Presentation</vt:lpstr>
      <vt:lpstr>PowerPoint Presentation</vt:lpstr>
      <vt:lpstr>Unit 4: Assessment of monitoring 3 different types of volcanoes: Mauna Loa, Fuego, &amp; Rinjani</vt:lpstr>
      <vt:lpstr>Challenges &amp; Solutions</vt:lpstr>
      <vt:lpstr>Challenges &amp; Solutions</vt:lpstr>
      <vt:lpstr>Challenges &amp; Solutions</vt:lpstr>
      <vt:lpstr>Challenges &amp; Solutions</vt:lpstr>
      <vt:lpstr>Challenges &amp; Solutions</vt:lpstr>
      <vt:lpstr>Challenges &amp; Solutions</vt:lpstr>
      <vt:lpstr>Challenges &amp; Solutions</vt:lpstr>
      <vt:lpstr>Challenges &amp; Solutions</vt:lpstr>
      <vt:lpstr>Challenges &amp; Solutions</vt:lpstr>
      <vt:lpstr>Quick look at the website elements</vt:lpstr>
      <vt:lpstr>Reflection and Discussion</vt:lpstr>
      <vt:lpstr>PowerPoint Presentation</vt:lpstr>
    </vt:vector>
  </TitlesOfParts>
  <Company>Carleton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Haveles</dc:creator>
  <cp:lastModifiedBy>Microsoft Office User</cp:lastModifiedBy>
  <cp:revision>112</cp:revision>
  <dcterms:created xsi:type="dcterms:W3CDTF">2019-09-11T17:20:51Z</dcterms:created>
  <dcterms:modified xsi:type="dcterms:W3CDTF">2020-01-29T15:56:10Z</dcterms:modified>
</cp:coreProperties>
</file>